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theme/theme2.xml" ContentType="application/vnd.openxmlformats-officedocument.theme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theme/theme3.xml" ContentType="application/vnd.openxmlformats-officedocument.theme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62" r:id="rId5"/>
    <p:sldMasterId id="2147494683" r:id="rId6"/>
    <p:sldMasterId id="2147498530" r:id="rId7"/>
    <p:sldMasterId id="2147498568" r:id="rId8"/>
  </p:sldMasterIdLst>
  <p:notesMasterIdLst>
    <p:notesMasterId r:id="rId45"/>
  </p:notesMasterIdLst>
  <p:sldIdLst>
    <p:sldId id="272" r:id="rId9"/>
    <p:sldId id="2147480087" r:id="rId10"/>
    <p:sldId id="2147480076" r:id="rId11"/>
    <p:sldId id="2147480089" r:id="rId12"/>
    <p:sldId id="2147480078" r:id="rId13"/>
    <p:sldId id="2147480044" r:id="rId14"/>
    <p:sldId id="2147480121" r:id="rId15"/>
    <p:sldId id="2147480045" r:id="rId16"/>
    <p:sldId id="2147480091" r:id="rId17"/>
    <p:sldId id="2633" r:id="rId18"/>
    <p:sldId id="2147480096" r:id="rId19"/>
    <p:sldId id="2147480097" r:id="rId20"/>
    <p:sldId id="2147480098" r:id="rId21"/>
    <p:sldId id="2147480099" r:id="rId22"/>
    <p:sldId id="2147480100" r:id="rId23"/>
    <p:sldId id="2147480101" r:id="rId24"/>
    <p:sldId id="7708" r:id="rId25"/>
    <p:sldId id="2147480040" r:id="rId26"/>
    <p:sldId id="2147480105" r:id="rId27"/>
    <p:sldId id="2147480107" r:id="rId28"/>
    <p:sldId id="2147480051" r:id="rId29"/>
    <p:sldId id="287" r:id="rId30"/>
    <p:sldId id="2147480120" r:id="rId31"/>
    <p:sldId id="2147480110" r:id="rId32"/>
    <p:sldId id="2147480082" r:id="rId33"/>
    <p:sldId id="2629" r:id="rId34"/>
    <p:sldId id="2147480112" r:id="rId35"/>
    <p:sldId id="2147480113" r:id="rId36"/>
    <p:sldId id="2147480114" r:id="rId37"/>
    <p:sldId id="290" r:id="rId38"/>
    <p:sldId id="2147480115" r:id="rId39"/>
    <p:sldId id="2630" r:id="rId40"/>
    <p:sldId id="2147480116" r:id="rId41"/>
    <p:sldId id="2147480117" r:id="rId42"/>
    <p:sldId id="2147480119" r:id="rId43"/>
    <p:sldId id="509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536148-DFFE-0D57-1C24-7F73DE525174}" name="Ximena Gallego" initials="XG" userId="S::ximena.gallego@johnahartford.org::fb68c456-e1f6-4ce5-9e62-a1fea22165c1" providerId="AD"/>
  <p188:author id="{2A2E777A-F3FA-ABF0-6366-76F3BCF9208C}" name="Ximena Gallego" initials="XG" userId="S::Ximena.Gallego@johnahartford.org::fb68c456-e1f6-4ce5-9e62-a1fea22165c1" providerId="AD"/>
  <p188:author id="{AC01E0D0-D03B-935E-545B-FE249BBD0319}" name="James Wenzel" initials="" userId="S::james.wenzel@johnahartford.org::46e9bc92-ad23-4c0a-bd26-46c681f7f904" providerId="AD"/>
  <p188:author id="{CADED9EB-1916-DAB7-4AAB-95CA0DF903DF}" name="Marcus R. Escobedo" initials="ME" userId="S::marcus.escobedo@johnahartford.org::9be5e5c4-c0dc-4544-9e1f-1dc07b9e3c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6D9F"/>
    <a:srgbClr val="FFD530"/>
    <a:srgbClr val="5DABD5"/>
    <a:srgbClr val="73B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5861E1-3CB7-391A-7D73-B3A3C425F81E}" v="3" dt="2026-05-06T16:10:37.150"/>
    <p1510:client id="{39FE66BD-62C3-4B6F-9BA6-5AC2891875AA}" v="5" dt="2026-05-05T21:15:46.260"/>
    <p1510:client id="{D6A8EB53-18A0-407E-84C9-A8A55F90E6BE}" v="1400" dt="2026-05-06T19:11:09.394"/>
    <p1510:client id="{EAFF9178-2FCC-4D87-B7AA-7EC8E8B4BEBE}" v="233" dt="2026-05-06T19:11:03.212"/>
    <p1510:client id="{F0EC1AF2-C96B-ACCE-99F6-8D53627F2A42}" v="14" dt="2026-05-06T19:35:05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29AC2-E201-4AC9-B090-164F7E0B06E7}" type="datetimeFigureOut"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05B1E-4C65-4760-A973-B44858C4F07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8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173038"/>
            <a:ext cx="6654800" cy="3743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8874" y="4269428"/>
            <a:ext cx="7032535" cy="4944808"/>
          </a:xfrm>
        </p:spPr>
        <p:txBody>
          <a:bodyPr>
            <a:noAutofit/>
          </a:bodyPr>
          <a:lstStyle/>
          <a:p>
            <a:endParaRPr lang="en-US" dirty="0">
              <a:solidFill>
                <a:srgbClr val="292A2E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3721">
              <a:defRPr/>
            </a:pPr>
            <a:fld id="{54B193A1-10E5-446E-A597-DD4456C47AA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23721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8822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5B1E-4C65-4760-A973-B44858C4F0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36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10325" cy="360521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970519"/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8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r" defTabSz="9855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45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5775" y="731838"/>
            <a:ext cx="6515100" cy="36639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21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971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971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52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BBA57-ACB8-0AF9-8548-8E7C9C55A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E4563-2EB6-A097-5433-246483134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28D13-F630-6E95-442D-AC1C72891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F41D6-AD25-6B0D-1C26-43664C258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C4D7D-1F72-4E6A-9AEB-9A3A8275D5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64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r" defTabSz="9490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40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985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82956-B8E9-4301-BCA6-43D061AFCF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985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355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0B3CD-07D5-BEE4-EC97-B7835374D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CB5303-8E47-4CC8-16AA-39EE64474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3BF64-2062-DCAA-607D-AEEE0A5EA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27208-1F57-C3E8-3F2F-0733553E7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44DFC-DDAF-F54F-8596-75C8766BC9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43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ACEE-3E26-47F0-B5A1-CA5AD73864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0FD3A-9AC6-E988-08F4-D7A297F47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C3D43A-3E94-7C09-D6D3-C5ED36040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407150" cy="36052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850C1D-5944-AD87-A329-7E2099D25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65929-A3C6-39FD-0BF1-0214BB30B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EF0E4-F97B-4F22-839B-54E26EA31A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746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41275">
              <a:lnSpc>
                <a:spcPts val="2201"/>
              </a:lnSpc>
              <a:spcBef>
                <a:spcPts val="0"/>
              </a:spcBef>
              <a:tabLst>
                <a:tab pos="245885" algn="l"/>
              </a:tabLst>
            </a:pPr>
            <a:endParaRPr lang="en-US" sz="11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5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0F5D-0A69-CD9F-9D8E-B824D1E55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727B6-9FB7-AE5B-90FF-E4E5254649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ECE8AD-18D5-4D64-9182-59A584DD8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6AA76-82DD-7256-B139-289F816BA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369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pc="5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05B1E-4C65-4760-A973-B44858C4F0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292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D3807-86CD-7EF5-4F0D-D5FF58C26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2FDDFC-BBA4-B9D2-EDD5-409C134FF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893EEC-BE3C-F0C4-D905-CA9EBA1FF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EBCD1-092C-D3F0-D8CB-339EB347B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5B1E-4C65-4760-A973-B44858C4F072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5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989">
              <a:spcBef>
                <a:spcPts val="1000"/>
              </a:spcBef>
              <a:defRPr/>
            </a:pPr>
            <a:endParaRPr lang="en-US" spc="5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5162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A87CC-7A5A-FCAF-75A9-EA04A2C11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759D0-F073-369E-5371-3398EDC0C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71890-8621-5805-8358-307FC1227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989">
              <a:spcBef>
                <a:spcPts val="1000"/>
              </a:spcBef>
              <a:defRPr/>
            </a:pPr>
            <a:endParaRPr lang="en-US" spc="5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F82B9-1FFC-06DE-F761-BB19D8CF3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2564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2ECB6-8274-8AAA-14BA-5762EE049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4CF918-5300-F6F8-11A1-DC653919B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D4F77-B57D-4679-5C19-6A8EA5351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1200" dirty="0">
              <a:solidFill>
                <a:srgbClr val="000000"/>
              </a:solidFill>
              <a:latin typeface="Arial" panose="020B0604020202020204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7C35A-88C8-56EA-C173-9D3BFE6E1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761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CD88C-10E2-41CD-38CE-90E8711FF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69AB20-77C9-C41C-9D3C-6BB545E2A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997F93-0108-D580-0907-8446D3B3F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45885" algn="l"/>
              </a:tabLst>
            </a:pPr>
            <a:endParaRPr lang="en-US" spc="-10" dirty="0">
              <a:solidFill>
                <a:srgbClr val="444444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0275F-1118-85FD-2C8A-084993983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750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549"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5B1E-4C65-4760-A973-B44858C4F07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6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6F118-8C7B-C841-A7CE-1E5D1C166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C2B23C-A0AA-4E6E-CC37-BAF9DB415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2300" y="327025"/>
            <a:ext cx="5576888" cy="31384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496615-33F6-3779-6005-ECA77A752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304" y="3648837"/>
            <a:ext cx="5701792" cy="4834128"/>
          </a:xfrm>
        </p:spPr>
        <p:txBody>
          <a:bodyPr/>
          <a:lstStyle/>
          <a:p>
            <a:pPr marL="0" indent="0" defTabSz="474549">
              <a:buFont typeface="Arial" panose="020B0604020202020204" pitchFamily="34" charset="0"/>
              <a:buNone/>
              <a:defRPr/>
            </a:pPr>
            <a:endParaRPr lang="en-US" i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0015D-305B-96DF-80B9-E2740CB6E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r" defTabSz="9490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619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47A4B-1D73-0922-C480-F507FECF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EAE28-1CFE-0C44-86AD-697B74958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2300" y="327025"/>
            <a:ext cx="5576888" cy="31384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294A4-BF39-73B8-9E1D-DE6B7A137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304" y="3648837"/>
            <a:ext cx="5701792" cy="4834128"/>
          </a:xfrm>
        </p:spPr>
        <p:txBody>
          <a:bodyPr/>
          <a:lstStyle/>
          <a:p>
            <a:pPr defTabSz="474549">
              <a:defRPr/>
            </a:pPr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779A6-BF1C-8487-94F9-7FA87C258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pPr marL="0" marR="0" lvl="0" indent="0" algn="r" defTabSz="9490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40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0156" y="4488365"/>
            <a:ext cx="5296830" cy="4114800"/>
          </a:xfrm>
        </p:spPr>
        <p:txBody>
          <a:bodyPr/>
          <a:lstStyle/>
          <a:p>
            <a:endParaRPr lang="en-US" i="1" dirty="0">
              <a:solidFill>
                <a:srgbClr val="262626"/>
              </a:solidFill>
              <a:latin typeface="public_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63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63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497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5B1E-4C65-4760-A973-B44858C4F0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897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F3FD2-E3EA-4FBB-A52E-5CA638C43B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94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AC9DE-67E5-3896-6EC3-16D5AB27B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41D2F-9070-C042-3EDC-1F4187430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1EEDEE-9A9E-004A-6D82-EB2DC1666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F013A-AC48-00C2-2481-00475AD3C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C4D7D-1F72-4E6A-9AEB-9A3A8275D5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78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5B1E-4C65-4760-A973-B44858C4F0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94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98C0E-68E6-2DD3-E8CC-CCD814252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6DE6C-D1BB-C022-FB51-9C1C1B936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A37FE-BB3A-F29D-C04D-7EFF7C36D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E4581-85FE-3491-52F4-A05082CF6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05B1E-4C65-4760-A973-B44858C4F0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910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91A86-08AD-C2E3-E1DB-F3927D479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E1302B-8E54-41C6-A691-D5454EA13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7CA5D-6140-CB4D-14CD-D343B6501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CFD5C-4AEF-FB05-7038-670D77973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5B1E-4C65-4760-A973-B44858C4F072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09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63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63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033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907FB-F7E0-47D1-B60A-A606DF9EE08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3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190500"/>
            <a:ext cx="6407150" cy="36036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543" y="3941044"/>
            <a:ext cx="5997897" cy="4827412"/>
          </a:xfrm>
        </p:spPr>
        <p:txBody>
          <a:bodyPr/>
          <a:lstStyle/>
          <a:p>
            <a:endParaRPr lang="en-US" sz="1100" i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8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8816E-4BE5-83CE-4289-E11137087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DEB238-C06F-CBE7-2383-4FC5EC31E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99839-D2E2-6867-39F2-DBFED3AA4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5355A-AAD0-3C2C-9A7A-9F9241DDC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490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5B1E-4C65-4760-A973-B44858C4F072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69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543C1-FD6B-329E-4E7A-093963240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5A47C-7712-9E7F-A20A-40B7F996E5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C203B0-756A-2A4F-2100-0314B7CE7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D7B21-53C7-10DA-720C-5B55A8416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5B1E-4C65-4760-A973-B44858C4F07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76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5B1E-4C65-4760-A973-B44858C4F0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7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C4D7D-1F72-4E6A-9AEB-9A3A8275D5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2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2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2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.emf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4.xml"/></Relationships>
</file>

<file path=ppt/slideLayouts/_rels/slideLayout6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7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7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.emf"/></Relationships>
</file>

<file path=ppt/slideLayouts/_rels/slideLayout7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7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0"/>
          </a:xfrm>
        </p:spPr>
        <p:txBody>
          <a:bodyPr/>
          <a:lstStyle>
            <a:lvl1pPr marL="0" indent="0">
              <a:buNone/>
              <a:defRPr sz="2800" b="1"/>
            </a:lvl1pPr>
            <a:lvl2pPr marL="690391" indent="-234892">
              <a:buFont typeface="Arial" panose="020B0604020202020204" pitchFamily="34" charset="0"/>
              <a:buChar char="•"/>
              <a:defRPr sz="2800"/>
            </a:lvl2pPr>
            <a:lvl3pPr marL="1147476" indent="-234892">
              <a:defRPr sz="24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D5A8C9-8C2F-58C8-525E-AC88E16D37B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077F5B-8D8A-DBCA-27DE-8E2581B53634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90728A-6AEC-F3C3-68EB-276D4CC94678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303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0" y="1828801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28971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78B0F5-28DA-054F-9F9F-287A7702FA6A}"/>
              </a:ext>
            </a:extLst>
          </p:cNvPr>
          <p:cNvSpPr/>
          <p:nvPr userDrawn="1"/>
        </p:nvSpPr>
        <p:spPr>
          <a:xfrm>
            <a:off x="2297525" y="2266123"/>
            <a:ext cx="9522226" cy="3934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493332-A7AA-AF42-BC00-74541636AB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50" y="671249"/>
            <a:ext cx="3950045" cy="12727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7E8473-0D2D-5C44-854F-C1AA4D28E1A7}"/>
              </a:ext>
            </a:extLst>
          </p:cNvPr>
          <p:cNvSpPr/>
          <p:nvPr userDrawn="1"/>
        </p:nvSpPr>
        <p:spPr>
          <a:xfrm>
            <a:off x="12041085" y="2266122"/>
            <a:ext cx="155430" cy="3925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1B55A-7FA7-A243-9CD6-643B17DC756C}"/>
              </a:ext>
            </a:extLst>
          </p:cNvPr>
          <p:cNvSpPr/>
          <p:nvPr userDrawn="1"/>
        </p:nvSpPr>
        <p:spPr>
          <a:xfrm>
            <a:off x="11852703" y="2266122"/>
            <a:ext cx="155430" cy="392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1F4D2-05B3-474F-946A-6BCEF70FC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28597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069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1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58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2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83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2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3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26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5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89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5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5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32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58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2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7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2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81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664830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7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9" y="6564490"/>
            <a:ext cx="93102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7DBA-B341-0941-BE86-9D8E967A7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744" y="0"/>
            <a:ext cx="2845541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DB844-FECD-4356-B74B-200551CE2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81" y="5881630"/>
            <a:ext cx="753102" cy="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63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30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01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98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607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72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3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1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52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1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27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1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44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2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2775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03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2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76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2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1 Photo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92E478-1E4B-5949-8163-2EC463F616D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F7B8BE-83C3-8C4F-B52F-4347123C4C8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EBB77-154D-8747-817F-FF907B8D924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FDED069-F412-5A41-86F2-89652DFB68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0A406-B305-AD40-AF87-B8925ABCC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19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2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1 Phot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4E735E-4294-964C-A838-9B9B3F356AA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62570B-9183-5940-870E-D16F5CAAADA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992269-3857-4541-9C72-F536E67E60A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B401CE-D045-A74E-8935-3E8D106A6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8BEF49-2EE9-FD4D-BAFE-A853A6946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1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2" userDrawn="1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1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D2E8B9F-BD91-5E49-B66B-C6D27EFC9CE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D6A327-81D4-8543-AC06-69406883C8F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20B2CE-675B-F641-B27A-9A8BC1A18BC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513E18-3C43-E646-A086-5B5AE4139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86FC4-80EF-B148-8449-47818C835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40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2" userDrawn="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2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82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2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77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2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233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5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789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27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0" y="1828801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28971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497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57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2" userDrawn="1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41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2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10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2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27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01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3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97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834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86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2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81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909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1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491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1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883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48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75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25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02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38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270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44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2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2775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860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02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305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925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7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4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23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4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11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4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1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74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2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0" y="1828801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28971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664830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6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8" y="6564489"/>
            <a:ext cx="93102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7DBA-B341-0941-BE86-9D8E967A7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744" y="0"/>
            <a:ext cx="2845541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DB844-FECD-4356-B74B-200551CE2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81" y="5881629"/>
            <a:ext cx="753102" cy="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10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959707" y="6099972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331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5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4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35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4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1 Photo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92E478-1E4B-5949-8163-2EC463F616D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F7B8BE-83C3-8C4F-B52F-4347123C4C8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EBB77-154D-8747-817F-FF907B8D924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FDED069-F412-5A41-86F2-89652DFB68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0A406-B305-AD40-AF87-B8925ABCC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4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1 Phot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4E735E-4294-964C-A838-9B9B3F356AA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62570B-9183-5940-870E-D16F5CAAADA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992269-3857-4541-9C72-F536E67E60A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B401CE-D045-A74E-8935-3E8D106A6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8BEF49-2EE9-FD4D-BAFE-A853A6946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58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1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D2E8B9F-BD91-5E49-B66B-C6D27EFC9CE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D6A327-81D4-8543-AC06-69406883C8F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20B2CE-675B-F641-B27A-9A8BC1A18BC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513E18-3C43-E646-A086-5B5AE4139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86FC4-80EF-B148-8449-47818C835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79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576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230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98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2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81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47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030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425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92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4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17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0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24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0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22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44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2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2775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999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786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5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811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605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669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3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18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3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1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14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0" y="1828801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28971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17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65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8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55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0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0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07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0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2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6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7535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4336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2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2775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2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2775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519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4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64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7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9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15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72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4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1628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6808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1956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61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2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81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8112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2618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78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57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19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9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0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69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16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4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0" y="1828801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28971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91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8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4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20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09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82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0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81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0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76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87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43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2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81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78B0F5-28DA-054F-9F9F-287A7702FA6A}"/>
              </a:ext>
            </a:extLst>
          </p:cNvPr>
          <p:cNvSpPr/>
          <p:nvPr userDrawn="1"/>
        </p:nvSpPr>
        <p:spPr>
          <a:xfrm>
            <a:off x="2297525" y="2266123"/>
            <a:ext cx="9522226" cy="3934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493332-A7AA-AF42-BC00-74541636AB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0" y="671249"/>
            <a:ext cx="3950045" cy="12727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7E8473-0D2D-5C44-854F-C1AA4D28E1A7}"/>
              </a:ext>
            </a:extLst>
          </p:cNvPr>
          <p:cNvSpPr/>
          <p:nvPr userDrawn="1"/>
        </p:nvSpPr>
        <p:spPr>
          <a:xfrm>
            <a:off x="12041085" y="2266122"/>
            <a:ext cx="155430" cy="3925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1B55A-7FA7-A243-9CD6-643B17DC756C}"/>
              </a:ext>
            </a:extLst>
          </p:cNvPr>
          <p:cNvSpPr/>
          <p:nvPr userDrawn="1"/>
        </p:nvSpPr>
        <p:spPr>
          <a:xfrm>
            <a:off x="11852703" y="2266122"/>
            <a:ext cx="155430" cy="392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1F4D2-05B3-474F-946A-6BCEF70FC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28597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0524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36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9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95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01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4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4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8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0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25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2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2170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5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65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0" y="1828801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28971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2789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2766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84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10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8687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3893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4829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2877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2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2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81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3395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36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76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38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1BFF78-4037-524C-89DE-6F4182335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effectLst>
            <a:innerShdw dist="215900" dir="54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7336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1BFF78-4037-524C-89DE-6F4182335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effectLst>
            <a:innerShdw dist="215900" dir="54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9573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1BFF78-4037-524C-89DE-6F4182335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effectLst>
            <a:innerShdw dist="215900" dir="54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1166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25C95C-5251-454A-A145-0F76436B6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5779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Full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4248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B9988-8441-2D43-9328-2FB2ED70A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741ABB-A1CB-1342-B0DD-F7C8A245380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EEE24-A422-C14E-951B-0AA7428FA11B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B41CCF-2627-384E-9428-0CF83B13BA2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07380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97"/>
          </a:p>
        </p:txBody>
      </p:sp>
      <p:sp>
        <p:nvSpPr>
          <p:cNvPr id="17" name="bk object 17"/>
          <p:cNvSpPr/>
          <p:nvPr/>
        </p:nvSpPr>
        <p:spPr>
          <a:xfrm>
            <a:off x="10989056" y="6224015"/>
            <a:ext cx="583184" cy="432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97"/>
          </a:p>
        </p:txBody>
      </p:sp>
      <p:sp>
        <p:nvSpPr>
          <p:cNvPr id="18" name="bk object 18"/>
          <p:cNvSpPr/>
          <p:nvPr/>
        </p:nvSpPr>
        <p:spPr>
          <a:xfrm>
            <a:off x="609601" y="1219200"/>
            <a:ext cx="109728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57912">
            <a:solidFill>
              <a:srgbClr val="45555F"/>
            </a:solidFill>
          </a:ln>
        </p:spPr>
        <p:txBody>
          <a:bodyPr wrap="square" lIns="0" tIns="0" rIns="0" bIns="0" rtlCol="0"/>
          <a:lstStyle/>
          <a:p>
            <a:endParaRPr sz="3597"/>
          </a:p>
        </p:txBody>
      </p:sp>
      <p:sp>
        <p:nvSpPr>
          <p:cNvPr id="19" name="bk object 19"/>
          <p:cNvSpPr/>
          <p:nvPr/>
        </p:nvSpPr>
        <p:spPr>
          <a:xfrm>
            <a:off x="0" y="6019799"/>
            <a:ext cx="12192000" cy="838200"/>
          </a:xfrm>
          <a:custGeom>
            <a:avLst/>
            <a:gdLst/>
            <a:ahLst/>
            <a:cxnLst/>
            <a:rect l="l" t="t" r="r" b="b"/>
            <a:pathLst>
              <a:path w="9144000" h="838200">
                <a:moveTo>
                  <a:pt x="0" y="838199"/>
                </a:moveTo>
                <a:lnTo>
                  <a:pt x="9144000" y="838199"/>
                </a:lnTo>
                <a:lnTo>
                  <a:pt x="9144000" y="0"/>
                </a:lnTo>
                <a:lnTo>
                  <a:pt x="0" y="0"/>
                </a:lnTo>
                <a:lnTo>
                  <a:pt x="0" y="8381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597"/>
          </a:p>
        </p:txBody>
      </p:sp>
      <p:sp>
        <p:nvSpPr>
          <p:cNvPr id="20" name="bk object 20"/>
          <p:cNvSpPr/>
          <p:nvPr/>
        </p:nvSpPr>
        <p:spPr>
          <a:xfrm>
            <a:off x="10989056" y="6224015"/>
            <a:ext cx="583184" cy="432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97"/>
          </a:p>
        </p:txBody>
      </p:sp>
      <p:sp>
        <p:nvSpPr>
          <p:cNvPr id="21" name="bk object 21"/>
          <p:cNvSpPr/>
          <p:nvPr/>
        </p:nvSpPr>
        <p:spPr>
          <a:xfrm>
            <a:off x="457203" y="6120384"/>
            <a:ext cx="847343" cy="637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97"/>
          </a:p>
        </p:txBody>
      </p:sp>
      <p:sp>
        <p:nvSpPr>
          <p:cNvPr id="22" name="bk object 22"/>
          <p:cNvSpPr/>
          <p:nvPr/>
        </p:nvSpPr>
        <p:spPr>
          <a:xfrm>
            <a:off x="8577071" y="4826512"/>
            <a:ext cx="3322320" cy="15361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9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97" b="0" i="0">
                <a:solidFill>
                  <a:srgbClr val="009FC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692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692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081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2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2775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664830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7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9" y="6564489"/>
            <a:ext cx="93102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7DBA-B341-0941-BE86-9D8E967A7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4" y="0"/>
            <a:ext cx="2845541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DB844-FECD-4356-B74B-200551CE2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81" y="5881630"/>
            <a:ext cx="753102" cy="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1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-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HI_Symbol.png">
            <a:extLst>
              <a:ext uri="{FF2B5EF4-FFF2-40B4-BE49-F238E27FC236}">
                <a16:creationId xmlns:a16="http://schemas.microsoft.com/office/drawing/2014/main" id="{42969113-291E-4387-8CAA-17FCDB7C0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510" y="6253884"/>
            <a:ext cx="387846" cy="3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634B0E-1F0F-4FBE-86D9-594916AA709C}"/>
              </a:ext>
            </a:extLst>
          </p:cNvPr>
          <p:cNvSpPr/>
          <p:nvPr userDrawn="1"/>
        </p:nvSpPr>
        <p:spPr>
          <a:xfrm>
            <a:off x="11553045" y="6248404"/>
            <a:ext cx="461062" cy="4917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>
              <a:latin typeface="Roboto" panose="02000000000000000000" pitchFamily="2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ADA2DB8-7EED-4446-9946-289365D0B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589"/>
          <a:stretch/>
        </p:blipFill>
        <p:spPr>
          <a:xfrm>
            <a:off x="11587683" y="6248400"/>
            <a:ext cx="426424" cy="4229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1D9E03-CB34-46C0-905D-6B02BA526CFD}"/>
              </a:ext>
            </a:extLst>
          </p:cNvPr>
          <p:cNvSpPr/>
          <p:nvPr userDrawn="1"/>
        </p:nvSpPr>
        <p:spPr>
          <a:xfrm>
            <a:off x="571500" y="1371604"/>
            <a:ext cx="1171575" cy="1809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>
              <a:latin typeface="Roboto" panose="02000000000000000000" pitchFamily="2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78C00BC-D76D-379A-E909-5E80FA452A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37" y="6196934"/>
            <a:ext cx="1568400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7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7079-4B79-43A7-9543-254D39BCC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212" y="576201"/>
            <a:ext cx="11042834" cy="11144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996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F40B-E060-4101-B90B-C3FC27EFD7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212" y="1825625"/>
            <a:ext cx="11042834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</a:defRPr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  <a:p>
            <a:pPr lvl="3"/>
            <a:r>
              <a:rPr lang="en-US"/>
              <a:t>Bullet three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81F1D4-687D-4034-80F0-FE49D5B27C26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HI_Symbol.png">
            <a:extLst>
              <a:ext uri="{FF2B5EF4-FFF2-40B4-BE49-F238E27FC236}">
                <a16:creationId xmlns:a16="http://schemas.microsoft.com/office/drawing/2014/main" id="{B33FAD84-A598-4520-9000-AA436D950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510" y="6253884"/>
            <a:ext cx="387846" cy="38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D06CA-A94E-E8A2-32EB-85CDE6234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578" y="6195821"/>
            <a:ext cx="1563559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620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HI_Symbol.png">
            <a:extLst>
              <a:ext uri="{FF2B5EF4-FFF2-40B4-BE49-F238E27FC236}">
                <a16:creationId xmlns:a16="http://schemas.microsoft.com/office/drawing/2014/main" id="{279EB0E5-E2C4-4711-9023-A925A64D8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510" y="6253884"/>
            <a:ext cx="387846" cy="3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492B17-3198-487E-93BE-A3156EA80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21" y="586140"/>
            <a:ext cx="11066029" cy="11144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996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29F877-F91B-49F5-9736-D6663912CAF5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4A229D3-93D9-CE12-450D-0F253796C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578" y="6195821"/>
            <a:ext cx="1563559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6571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hite with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7079-4B79-43A7-9543-254D39BCC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212" y="576201"/>
            <a:ext cx="11042834" cy="11144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996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F40B-E060-4101-B90B-C3FC27EFD7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212" y="1825625"/>
            <a:ext cx="11042834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</a:defRPr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  <a:p>
            <a:pPr lvl="3"/>
            <a:r>
              <a:rPr lang="en-US"/>
              <a:t>Bullet three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81F1D4-687D-4034-80F0-FE49D5B27C26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HI_Symbol.png">
            <a:extLst>
              <a:ext uri="{FF2B5EF4-FFF2-40B4-BE49-F238E27FC236}">
                <a16:creationId xmlns:a16="http://schemas.microsoft.com/office/drawing/2014/main" id="{B33FAD84-A598-4520-9000-AA436D950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510" y="6253884"/>
            <a:ext cx="387846" cy="3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01ED5CC-ECEB-487B-9A55-7825115324D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9588" y="6253163"/>
            <a:ext cx="8969390" cy="303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Roboto" panose="02000000000000000000" pitchFamily="2" charset="0"/>
              </a:defRPr>
            </a:lvl1pPr>
            <a:lvl2pPr marL="456744" indent="0">
              <a:buNone/>
              <a:defRPr sz="800">
                <a:latin typeface="Roboto" panose="02000000000000000000" pitchFamily="2" charset="0"/>
              </a:defRPr>
            </a:lvl2pPr>
            <a:lvl3pPr marL="913488" indent="0">
              <a:buNone/>
              <a:defRPr/>
            </a:lvl3pPr>
            <a:lvl4pPr marL="1370230" indent="0">
              <a:buNone/>
              <a:defRPr/>
            </a:lvl4pPr>
            <a:lvl5pPr marL="1826972" indent="0">
              <a:buNone/>
              <a:defRPr/>
            </a:lvl5pPr>
          </a:lstStyle>
          <a:p>
            <a:pPr lvl="0"/>
            <a:r>
              <a:rPr lang="en-US"/>
              <a:t>Click to cite work</a:t>
            </a:r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4D0558-9FD1-4C3C-F90F-F6C4BC4443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578" y="6195821"/>
            <a:ext cx="1563559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792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1CCAB-0737-B469-72F2-03FE3BBA1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3840" y="6324600"/>
            <a:ext cx="518160" cy="5334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1600">
                <a:solidFill>
                  <a:schemeClr val="accent3"/>
                </a:solidFill>
              </a:defRPr>
            </a:lvl1pPr>
          </a:lstStyle>
          <a:p>
            <a:fld id="{97BFA95F-7B67-D848-858C-AA005B3C0F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AD053-FAD2-EC4F-5CA8-87BF1E6D72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40180-407E-3FD3-B6D2-CA645F823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849027-B1DC-BAB2-5821-18E393561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23" y="172097"/>
            <a:ext cx="11128216" cy="1379384"/>
          </a:xfrm>
        </p:spPr>
        <p:txBody>
          <a:bodyPr>
            <a:noAutofit/>
          </a:bodyPr>
          <a:lstStyle>
            <a:lvl1pPr>
              <a:defRPr sz="3196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23466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78B0F5-28DA-054F-9F9F-287A7702FA6A}"/>
              </a:ext>
            </a:extLst>
          </p:cNvPr>
          <p:cNvSpPr/>
          <p:nvPr userDrawn="1"/>
        </p:nvSpPr>
        <p:spPr>
          <a:xfrm>
            <a:off x="2297525" y="2266126"/>
            <a:ext cx="9522226" cy="3934153"/>
          </a:xfrm>
          <a:prstGeom prst="rect">
            <a:avLst/>
          </a:prstGeom>
          <a:gradFill flip="none" rotWithShape="1"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493332-A7AA-AF42-BC00-74541636AB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3" y="671249"/>
            <a:ext cx="3950045" cy="12727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7E8473-0D2D-5C44-854F-C1AA4D28E1A7}"/>
              </a:ext>
            </a:extLst>
          </p:cNvPr>
          <p:cNvSpPr/>
          <p:nvPr userDrawn="1"/>
        </p:nvSpPr>
        <p:spPr>
          <a:xfrm>
            <a:off x="12041085" y="2266125"/>
            <a:ext cx="155430" cy="3925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1B55A-7FA7-A243-9CD6-643B17DC756C}"/>
              </a:ext>
            </a:extLst>
          </p:cNvPr>
          <p:cNvSpPr/>
          <p:nvPr userDrawn="1"/>
        </p:nvSpPr>
        <p:spPr>
          <a:xfrm>
            <a:off x="11852703" y="2266125"/>
            <a:ext cx="155430" cy="392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1F4D2-05B3-474F-946A-6BCEF70FC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2860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1721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86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664830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5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7" y="6564488"/>
            <a:ext cx="93102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7DBA-B341-0941-BE86-9D8E967A7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744" y="0"/>
            <a:ext cx="2845541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DB844-FECD-4356-B74B-200551CE2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81" y="5881628"/>
            <a:ext cx="753102" cy="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45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13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3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9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219" indent="-234834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189" indent="-234834">
              <a:spcAft>
                <a:spcPts val="1200"/>
              </a:spcAft>
              <a:defRPr sz="2800"/>
            </a:lvl3pPr>
            <a:lvl4pPr marL="1604161" indent="-234834">
              <a:defRPr sz="2000"/>
            </a:lvl4pPr>
            <a:lvl5pPr marL="2061133" indent="-234834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667746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0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97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9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30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41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90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8075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373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9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26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95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1" y="1828802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9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219" indent="-234834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189" indent="-234834">
              <a:spcAft>
                <a:spcPts val="1200"/>
              </a:spcAft>
              <a:defRPr sz="2800"/>
            </a:lvl3pPr>
            <a:lvl4pPr marL="1604161" indent="-234834">
              <a:defRPr sz="2000"/>
            </a:lvl4pPr>
            <a:lvl5pPr marL="2061133" indent="-234834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3065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5797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9942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7133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110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1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0673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1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900" indent="-22383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189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3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37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3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4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3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9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219" indent="-234834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189" indent="-234834">
              <a:spcAft>
                <a:spcPts val="1200"/>
              </a:spcAft>
              <a:defRPr sz="2800"/>
            </a:lvl3pPr>
            <a:lvl4pPr marL="1604161" indent="-234834">
              <a:defRPr sz="2000"/>
            </a:lvl4pPr>
            <a:lvl5pPr marL="2061133" indent="-234834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305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3917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356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96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78B0F5-28DA-054F-9F9F-287A7702FA6A}"/>
              </a:ext>
            </a:extLst>
          </p:cNvPr>
          <p:cNvSpPr/>
          <p:nvPr userDrawn="1"/>
        </p:nvSpPr>
        <p:spPr>
          <a:xfrm>
            <a:off x="2297525" y="2266125"/>
            <a:ext cx="9522226" cy="3934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493332-A7AA-AF42-BC00-74541636AB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2" y="671249"/>
            <a:ext cx="3950045" cy="12727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7E8473-0D2D-5C44-854F-C1AA4D28E1A7}"/>
              </a:ext>
            </a:extLst>
          </p:cNvPr>
          <p:cNvSpPr/>
          <p:nvPr userDrawn="1"/>
        </p:nvSpPr>
        <p:spPr>
          <a:xfrm>
            <a:off x="12041085" y="2266124"/>
            <a:ext cx="155430" cy="3925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1B55A-7FA7-A243-9CD6-643B17DC756C}"/>
              </a:ext>
            </a:extLst>
          </p:cNvPr>
          <p:cNvSpPr/>
          <p:nvPr userDrawn="1"/>
        </p:nvSpPr>
        <p:spPr>
          <a:xfrm>
            <a:off x="11852703" y="2266124"/>
            <a:ext cx="155430" cy="392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1F4D2-05B3-474F-946A-6BCEF70FC6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28599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6498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62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5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9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33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92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71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0" y="1828801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28971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Implementation, Scaling and Impact of the 4Ms in an IT-enabled Healthcare System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1" y="425002"/>
            <a:ext cx="10898107" cy="611449"/>
          </a:xfrm>
        </p:spPr>
        <p:txBody>
          <a:bodyPr anchor="b">
            <a:noAutofit/>
          </a:bodyPr>
          <a:lstStyle>
            <a:lvl1pPr>
              <a:defRPr sz="4799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4" y="927655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83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72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50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402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612911" y="1868557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97152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82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59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1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01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66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29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0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22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26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1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4362450"/>
          </a:xfrm>
        </p:spPr>
        <p:txBody>
          <a:bodyPr/>
          <a:lstStyle>
            <a:lvl1pPr marL="0" indent="0">
              <a:buNone/>
              <a:defRPr sz="2800" b="1"/>
            </a:lvl1pPr>
            <a:lvl2pPr marL="690219" indent="-234834">
              <a:buFont typeface="Arial" panose="020B0604020202020204" pitchFamily="34" charset="0"/>
              <a:buChar char="•"/>
              <a:defRPr sz="2800"/>
            </a:lvl2pPr>
            <a:lvl3pPr marL="1147189" indent="-234834">
              <a:defRPr sz="2400"/>
            </a:lvl3pPr>
            <a:lvl4pPr marL="1604161" indent="-234834">
              <a:defRPr sz="2000"/>
            </a:lvl4pPr>
            <a:lvl5pPr marL="2061133" indent="-234834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D5A8C9-8C2F-58C8-525E-AC88E16D37B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077F5B-8D8A-DBCA-27DE-8E2581B53634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90728A-6AEC-F3C3-68EB-276D4CC94678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784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08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92E478-1E4B-5949-8163-2EC463F616D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F7B8BE-83C3-8C4F-B52F-4347123C4C8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EBB77-154D-8747-817F-FF907B8D924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FDED069-F412-5A41-86F2-89652DFB68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0A406-B305-AD40-AF87-B8925ABCC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10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 userDrawn="1">
          <p15:clr>
            <a:srgbClr val="FBAE40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4E735E-4294-964C-A838-9B9B3F356AA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62570B-9183-5940-870E-D16F5CAAADA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992269-3857-4541-9C72-F536E67E60A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B401CE-D045-A74E-8935-3E8D106A6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8BEF49-2EE9-FD4D-BAFE-A853A6946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40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 userDrawn="1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D2E8B9F-BD91-5E49-B66B-C6D27EFC9CE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D6A327-81D4-8543-AC06-69406883C8F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20B2CE-675B-F641-B27A-9A8BC1A18BC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513E18-3C43-E646-A086-5B5AE4139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86FC4-80EF-B148-8449-47818C835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48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 userDrawn="1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443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9762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0296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0627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9971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93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2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55402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 userDrawn="1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9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13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4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23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83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9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96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7210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4779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445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55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0" y="1828801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270876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 userDrawn="1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322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4266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5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3129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4076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6812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37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9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21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79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98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2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8745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 userDrawn="1">
          <p15:clr>
            <a:srgbClr val="FBAE40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1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75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2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5166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2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8652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2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3097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0829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9565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3000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3574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960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52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78B0F5-28DA-054F-9F9F-287A7702FA6A}"/>
              </a:ext>
            </a:extLst>
          </p:cNvPr>
          <p:cNvSpPr/>
          <p:nvPr userDrawn="1"/>
        </p:nvSpPr>
        <p:spPr>
          <a:xfrm>
            <a:off x="2297525" y="2266125"/>
            <a:ext cx="9522226" cy="3934153"/>
          </a:xfrm>
          <a:prstGeom prst="rect">
            <a:avLst/>
          </a:prstGeom>
          <a:gradFill flip="none" rotWithShape="1"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493332-A7AA-AF42-BC00-74541636AB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2" y="671249"/>
            <a:ext cx="3950045" cy="12727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7E8473-0D2D-5C44-854F-C1AA4D28E1A7}"/>
              </a:ext>
            </a:extLst>
          </p:cNvPr>
          <p:cNvSpPr/>
          <p:nvPr userDrawn="1"/>
        </p:nvSpPr>
        <p:spPr>
          <a:xfrm>
            <a:off x="12041085" y="2266124"/>
            <a:ext cx="155430" cy="3925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1B55A-7FA7-A243-9CD6-643B17DC756C}"/>
              </a:ext>
            </a:extLst>
          </p:cNvPr>
          <p:cNvSpPr/>
          <p:nvPr userDrawn="1"/>
        </p:nvSpPr>
        <p:spPr>
          <a:xfrm>
            <a:off x="11852703" y="2266124"/>
            <a:ext cx="155430" cy="392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1F4D2-05B3-474F-946A-6BCEF70FC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28599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5828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8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6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6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79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84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0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64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2505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9395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9241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1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664830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4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6" y="6564488"/>
            <a:ext cx="93102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7DBA-B341-0941-BE86-9D8E967A7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4" y="0"/>
            <a:ext cx="2845541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DB844-FECD-4356-B74B-200551CE2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81" y="5881627"/>
            <a:ext cx="753102" cy="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2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0790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366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82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08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09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60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4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04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3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0694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3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58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664830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4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6" y="6564488"/>
            <a:ext cx="93102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7DBA-B341-0941-BE86-9D8E967A7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4" y="0"/>
            <a:ext cx="2845541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DB844-FECD-4356-B74B-200551CE2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81" y="5881627"/>
            <a:ext cx="753102" cy="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2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3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4505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4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52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9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58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05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61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00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6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2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75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664830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4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6" y="6564488"/>
            <a:ext cx="93102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7DBA-B341-0941-BE86-9D8E967A7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4" y="0"/>
            <a:ext cx="2845541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DB844-FECD-4356-B74B-200551CE2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81" y="5881627"/>
            <a:ext cx="753102" cy="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2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2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5777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2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805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7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78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43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34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92E478-1E4B-5949-8163-2EC463F616D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F7B8BE-83C3-8C4F-B52F-4347123C4C8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EBB77-154D-8747-817F-FF907B8D924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FDED069-F412-5A41-86F2-89652DFB68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0A406-B305-AD40-AF87-B8925ABCC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4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4E735E-4294-964C-A838-9B9B3F356AA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62570B-9183-5940-870E-D16F5CAAADA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992269-3857-4541-9C72-F536E67E60A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B401CE-D045-A74E-8935-3E8D106A6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8BEF49-2EE9-FD4D-BAFE-A853A6946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D2E8B9F-BD91-5E49-B66B-C6D27EFC9CE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D6A327-81D4-8543-AC06-69406883C8F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20B2CE-675B-F641-B27A-9A8BC1A18BC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513E18-3C43-E646-A086-5B5AE4139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86FC4-80EF-B148-8449-47818C835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93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2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664830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4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6" y="6564488"/>
            <a:ext cx="93102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7DBA-B341-0941-BE86-9D8E967A7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4" y="0"/>
            <a:ext cx="2845541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DB844-FECD-4356-B74B-200551CE2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81" y="5881627"/>
            <a:ext cx="753102" cy="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37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01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1625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1020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5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2569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43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05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1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2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81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664830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4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6" y="6564488"/>
            <a:ext cx="93102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7DBA-B341-0941-BE86-9D8E967A7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4" y="0"/>
            <a:ext cx="2845541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DB844-FECD-4356-B74B-200551CE2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81" y="5881627"/>
            <a:ext cx="753102" cy="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2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0469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3733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6139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2365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7232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840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65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68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90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17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791F-EFF8-8247-9588-D15FAA8DB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EC049-71B1-EB4F-AF5B-3B051350C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69376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0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7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19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5490504" cy="4494784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8086B4-D3AE-7398-F7A0-53FD823C1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250372"/>
            <a:ext cx="11129305" cy="1429432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009F340-7AE3-CD32-2EF1-EDBBBC5F22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18467" y="1828800"/>
            <a:ext cx="5490504" cy="4494784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F5BD17-256D-F6A7-C261-FE87D8FAE3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664" y="6323584"/>
            <a:ext cx="11129306" cy="44964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400"/>
              </a:spcBef>
              <a:buNone/>
              <a:defRPr sz="1000" spc="0"/>
            </a:lvl1pPr>
            <a:lvl2pPr marL="456995" indent="0">
              <a:buFont typeface="Arial" panose="020B0604020202020204" pitchFamily="34" charset="0"/>
              <a:buNone/>
              <a:defRPr sz="800"/>
            </a:lvl2pPr>
            <a:lvl3pPr marL="913989" indent="0">
              <a:buNone/>
              <a:defRPr sz="800"/>
            </a:lvl3pPr>
            <a:lvl4pPr marL="1370983" indent="0">
              <a:buNone/>
              <a:defRPr sz="800"/>
            </a:lvl4pPr>
            <a:lvl5pPr marL="1827977" indent="0">
              <a:buNone/>
              <a:defRPr sz="800"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29A0E7-8FCE-713F-38DB-08FA75664852}"/>
              </a:ext>
            </a:extLst>
          </p:cNvPr>
          <p:cNvSpPr/>
          <p:nvPr userDrawn="1"/>
        </p:nvSpPr>
        <p:spPr>
          <a:xfrm>
            <a:off x="391582" y="-1876"/>
            <a:ext cx="155430" cy="6859876"/>
          </a:xfrm>
          <a:prstGeom prst="rect">
            <a:avLst/>
          </a:prstGeom>
          <a:solidFill>
            <a:srgbClr val="FFD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660BF9-5E76-7265-9A1D-A0FCE817BBAC}"/>
              </a:ext>
            </a:extLst>
          </p:cNvPr>
          <p:cNvSpPr/>
          <p:nvPr userDrawn="1"/>
        </p:nvSpPr>
        <p:spPr>
          <a:xfrm>
            <a:off x="195791" y="-1876"/>
            <a:ext cx="155430" cy="6859876"/>
          </a:xfrm>
          <a:prstGeom prst="rect">
            <a:avLst/>
          </a:prstGeom>
          <a:solidFill>
            <a:srgbClr val="72B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83A53E-9C43-1C75-3B32-466668371117}"/>
              </a:ext>
            </a:extLst>
          </p:cNvPr>
          <p:cNvSpPr/>
          <p:nvPr userDrawn="1"/>
        </p:nvSpPr>
        <p:spPr>
          <a:xfrm>
            <a:off x="0" y="-1876"/>
            <a:ext cx="155430" cy="6859876"/>
          </a:xfrm>
          <a:prstGeom prst="rect">
            <a:avLst/>
          </a:prstGeom>
          <a:solidFill>
            <a:srgbClr val="006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AE53B8-D516-E235-63EF-F7CBCF813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92560" y="6482716"/>
            <a:ext cx="589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60B1A7-8DA3-4778-BB05-424D0EC6E3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40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</p15:sldGuideLst>
    </p:ext>
  </p:extLs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Ful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463" y="1828800"/>
            <a:ext cx="11129508" cy="4494784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8086B4-D3AE-7398-F7A0-53FD823C1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250372"/>
            <a:ext cx="11129305" cy="1429432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DB6D9D9-FF31-40FA-14CE-8EAAD9AD35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9460" y="6323584"/>
            <a:ext cx="10633077" cy="44964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400"/>
              </a:spcBef>
              <a:buNone/>
              <a:defRPr sz="1000" spc="0"/>
            </a:lvl1pPr>
            <a:lvl2pPr marL="456995" indent="0">
              <a:buFont typeface="Arial" panose="020B0604020202020204" pitchFamily="34" charset="0"/>
              <a:buNone/>
              <a:defRPr sz="800"/>
            </a:lvl2pPr>
            <a:lvl3pPr marL="913989" indent="0">
              <a:buNone/>
              <a:defRPr sz="800"/>
            </a:lvl3pPr>
            <a:lvl4pPr marL="1370983" indent="0">
              <a:buNone/>
              <a:defRPr sz="800"/>
            </a:lvl4pPr>
            <a:lvl5pPr marL="1827977" indent="0">
              <a:buNone/>
              <a:defRPr sz="800"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047CB7-FC0F-0C76-AF5E-71BF421593A5}"/>
              </a:ext>
            </a:extLst>
          </p:cNvPr>
          <p:cNvSpPr/>
          <p:nvPr userDrawn="1"/>
        </p:nvSpPr>
        <p:spPr>
          <a:xfrm>
            <a:off x="391582" y="-1876"/>
            <a:ext cx="155430" cy="6859876"/>
          </a:xfrm>
          <a:prstGeom prst="rect">
            <a:avLst/>
          </a:prstGeom>
          <a:solidFill>
            <a:srgbClr val="FFD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1EE1C5-885A-1440-F152-760BF2FE30B1}"/>
              </a:ext>
            </a:extLst>
          </p:cNvPr>
          <p:cNvSpPr/>
          <p:nvPr userDrawn="1"/>
        </p:nvSpPr>
        <p:spPr>
          <a:xfrm>
            <a:off x="195791" y="-1876"/>
            <a:ext cx="155430" cy="6859876"/>
          </a:xfrm>
          <a:prstGeom prst="rect">
            <a:avLst/>
          </a:prstGeom>
          <a:solidFill>
            <a:srgbClr val="72B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7F808-957C-E167-FDF8-9EEBC36D43EA}"/>
              </a:ext>
            </a:extLst>
          </p:cNvPr>
          <p:cNvSpPr/>
          <p:nvPr userDrawn="1"/>
        </p:nvSpPr>
        <p:spPr>
          <a:xfrm>
            <a:off x="0" y="-1876"/>
            <a:ext cx="155430" cy="6859876"/>
          </a:xfrm>
          <a:prstGeom prst="rect">
            <a:avLst/>
          </a:prstGeom>
          <a:solidFill>
            <a:srgbClr val="006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2F16FB-2020-3C55-4820-9EAC38D3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2560" y="6482716"/>
            <a:ext cx="589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60B1A7-8DA3-4778-BB05-424D0EC6E3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95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</p15:sldGuideLst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B3BB8-B844-5024-3697-779704EF58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39747" y="6098238"/>
            <a:ext cx="1252253" cy="541867"/>
          </a:xfrm>
          <a:custGeom>
            <a:avLst/>
            <a:gdLst>
              <a:gd name="connsiteX0" fmla="*/ 0 w 1421587"/>
              <a:gd name="connsiteY0" fmla="*/ 0 h 533400"/>
              <a:gd name="connsiteX1" fmla="*/ 1421587 w 1421587"/>
              <a:gd name="connsiteY1" fmla="*/ 0 h 533400"/>
              <a:gd name="connsiteX2" fmla="*/ 1421587 w 1421587"/>
              <a:gd name="connsiteY2" fmla="*/ 533400 h 533400"/>
              <a:gd name="connsiteX3" fmla="*/ 0 w 1421587"/>
              <a:gd name="connsiteY3" fmla="*/ 533400 h 533400"/>
              <a:gd name="connsiteX4" fmla="*/ 0 w 1421587"/>
              <a:gd name="connsiteY4" fmla="*/ 0 h 533400"/>
              <a:gd name="connsiteX0" fmla="*/ 462224 w 1421587"/>
              <a:gd name="connsiteY0" fmla="*/ 0 h 533400"/>
              <a:gd name="connsiteX1" fmla="*/ 1421587 w 1421587"/>
              <a:gd name="connsiteY1" fmla="*/ 0 h 533400"/>
              <a:gd name="connsiteX2" fmla="*/ 1421587 w 1421587"/>
              <a:gd name="connsiteY2" fmla="*/ 533400 h 533400"/>
              <a:gd name="connsiteX3" fmla="*/ 0 w 1421587"/>
              <a:gd name="connsiteY3" fmla="*/ 533400 h 533400"/>
              <a:gd name="connsiteX4" fmla="*/ 462224 w 1421587"/>
              <a:gd name="connsiteY4" fmla="*/ 0 h 533400"/>
              <a:gd name="connsiteX0" fmla="*/ 562708 w 1421587"/>
              <a:gd name="connsiteY0" fmla="*/ 10048 h 533400"/>
              <a:gd name="connsiteX1" fmla="*/ 1421587 w 1421587"/>
              <a:gd name="connsiteY1" fmla="*/ 0 h 533400"/>
              <a:gd name="connsiteX2" fmla="*/ 1421587 w 1421587"/>
              <a:gd name="connsiteY2" fmla="*/ 533400 h 533400"/>
              <a:gd name="connsiteX3" fmla="*/ 0 w 1421587"/>
              <a:gd name="connsiteY3" fmla="*/ 533400 h 533400"/>
              <a:gd name="connsiteX4" fmla="*/ 562708 w 1421587"/>
              <a:gd name="connsiteY4" fmla="*/ 10048 h 533400"/>
              <a:gd name="connsiteX0" fmla="*/ 393374 w 1252253"/>
              <a:gd name="connsiteY0" fmla="*/ 10048 h 541867"/>
              <a:gd name="connsiteX1" fmla="*/ 1252253 w 1252253"/>
              <a:gd name="connsiteY1" fmla="*/ 0 h 541867"/>
              <a:gd name="connsiteX2" fmla="*/ 1252253 w 1252253"/>
              <a:gd name="connsiteY2" fmla="*/ 533400 h 541867"/>
              <a:gd name="connsiteX3" fmla="*/ 0 w 1252253"/>
              <a:gd name="connsiteY3" fmla="*/ 541867 h 541867"/>
              <a:gd name="connsiteX4" fmla="*/ 393374 w 1252253"/>
              <a:gd name="connsiteY4" fmla="*/ 10048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253" h="541867">
                <a:moveTo>
                  <a:pt x="393374" y="10048"/>
                </a:moveTo>
                <a:lnTo>
                  <a:pt x="1252253" y="0"/>
                </a:lnTo>
                <a:lnTo>
                  <a:pt x="1252253" y="533400"/>
                </a:lnTo>
                <a:lnTo>
                  <a:pt x="0" y="541867"/>
                </a:lnTo>
                <a:lnTo>
                  <a:pt x="393374" y="10048"/>
                </a:lnTo>
                <a:close/>
              </a:path>
            </a:pathLst>
          </a:custGeom>
        </p:spPr>
        <p:txBody>
          <a:bodyPr/>
          <a:lstStyle/>
          <a:p>
            <a:fld id="{97BFA95F-7B67-D848-858C-AA005B3C0F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EC91817-803E-7B72-D5FF-434020E9384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74798" y="1883122"/>
            <a:ext cx="10733002" cy="3723200"/>
          </a:xfrm>
        </p:spPr>
        <p:txBody>
          <a:bodyPr/>
          <a:lstStyle>
            <a:lvl1pPr>
              <a:buClr>
                <a:srgbClr val="0D9AD1"/>
              </a:buClr>
              <a:defRPr sz="20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7007D2-00E0-E636-D477-10B475100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95" y="490329"/>
            <a:ext cx="10737552" cy="1061151"/>
          </a:xfrm>
        </p:spPr>
        <p:txBody>
          <a:bodyPr>
            <a:noAutofit/>
          </a:bodyPr>
          <a:lstStyle>
            <a:lvl1pPr>
              <a:defRPr sz="3199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7FDF9E-387B-1A12-9153-FA06FE8FC4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657629078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82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891C-EABA-36FC-F352-D7399A47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B291F-50D6-B6FA-78F3-C37AC2CCA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D0378-5B61-4431-29A5-2CE58DE9F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EA250-5E26-7BF5-FA9D-A55952B9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6319-6671-423C-AC11-3E7986C2322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0D5BA-E45F-6CFA-9604-27F3F21D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0C19C-2D92-24E1-8835-E9865B87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FE7C-84B1-4859-85F3-4FC5EEC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2431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2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05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2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3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20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F310A0-5026-474E-A9BE-2E74F8BB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D8A7C6-8EB2-7043-BF94-C5B6CD6E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FFC9B-E893-C442-AC1A-6C51D823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8F21-0EB5-F346-9B7B-0D7B727A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95154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5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9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5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05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5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0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92E478-1E4B-5949-8163-2EC463F616D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F7B8BE-83C3-8C4F-B52F-4347123C4C8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EBB77-154D-8747-817F-FF907B8D924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FDED069-F412-5A41-86F2-89652DFB68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0A406-B305-AD40-AF87-B8925ABCC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4E735E-4294-964C-A838-9B9B3F356AA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62570B-9183-5940-870E-D16F5CAAADA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992269-3857-4541-9C72-F536E67E60A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B401CE-D045-A74E-8935-3E8D106A6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8BEF49-2EE9-FD4D-BAFE-A853A6946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5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D2E8B9F-BD91-5E49-B66B-C6D27EFC9CE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D6A327-81D4-8543-AC06-69406883C8F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20B2CE-675B-F641-B27A-9A8BC1A18BC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513E18-3C43-E646-A086-5B5AE4139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86FC4-80EF-B148-8449-47818C835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97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5074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6125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3945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72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1"/>
            <a:ext cx="10898107" cy="611449"/>
          </a:xfrm>
        </p:spPr>
        <p:txBody>
          <a:bodyPr anchor="b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4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908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99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73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64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612911" y="1868556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6834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9896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28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78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61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9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1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9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34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8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8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38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0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9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0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6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2" y="425003"/>
            <a:ext cx="10898107" cy="611449"/>
          </a:xfrm>
        </p:spPr>
        <p:txBody>
          <a:bodyPr anchor="b">
            <a:noAutofit/>
          </a:bodyPr>
          <a:lstStyle>
            <a:lvl1pPr>
              <a:defRPr sz="4798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5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756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555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241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04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612911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63645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+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5490504" cy="4494784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8086B4-D3AE-7398-F7A0-53FD823C1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5" y="250372"/>
            <a:ext cx="11129305" cy="142943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009F340-7AE3-CD32-2EF1-EDBBBC5F22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18467" y="1828800"/>
            <a:ext cx="5490504" cy="4494784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F5BD17-256D-F6A7-C261-FE87D8FAE3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664" y="6323584"/>
            <a:ext cx="11129306" cy="44964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400"/>
              </a:spcBef>
              <a:buNone/>
              <a:defRPr sz="1000" spc="0"/>
            </a:lvl1pPr>
            <a:lvl2pPr marL="457109" indent="0">
              <a:buFont typeface="Arial" panose="020B0604020202020204" pitchFamily="34" charset="0"/>
              <a:buNone/>
              <a:defRPr sz="800"/>
            </a:lvl2pPr>
            <a:lvl3pPr marL="914217" indent="0">
              <a:buNone/>
              <a:defRPr sz="800"/>
            </a:lvl3pPr>
            <a:lvl4pPr marL="1371326" indent="0">
              <a:buNone/>
              <a:defRPr sz="800"/>
            </a:lvl4pPr>
            <a:lvl5pPr marL="1828434" indent="0">
              <a:buNone/>
              <a:defRPr sz="800"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29A0E7-8FCE-713F-38DB-08FA75664852}"/>
              </a:ext>
            </a:extLst>
          </p:cNvPr>
          <p:cNvSpPr/>
          <p:nvPr userDrawn="1"/>
        </p:nvSpPr>
        <p:spPr>
          <a:xfrm>
            <a:off x="391582" y="-1876"/>
            <a:ext cx="155430" cy="6859876"/>
          </a:xfrm>
          <a:prstGeom prst="rect">
            <a:avLst/>
          </a:prstGeom>
          <a:solidFill>
            <a:srgbClr val="FFD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660BF9-5E76-7265-9A1D-A0FCE817BBAC}"/>
              </a:ext>
            </a:extLst>
          </p:cNvPr>
          <p:cNvSpPr/>
          <p:nvPr userDrawn="1"/>
        </p:nvSpPr>
        <p:spPr>
          <a:xfrm>
            <a:off x="195791" y="-1876"/>
            <a:ext cx="155430" cy="6859876"/>
          </a:xfrm>
          <a:prstGeom prst="rect">
            <a:avLst/>
          </a:prstGeom>
          <a:solidFill>
            <a:srgbClr val="72B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83A53E-9C43-1C75-3B32-466668371117}"/>
              </a:ext>
            </a:extLst>
          </p:cNvPr>
          <p:cNvSpPr/>
          <p:nvPr userDrawn="1"/>
        </p:nvSpPr>
        <p:spPr>
          <a:xfrm>
            <a:off x="0" y="-1876"/>
            <a:ext cx="155430" cy="6859876"/>
          </a:xfrm>
          <a:prstGeom prst="rect">
            <a:avLst/>
          </a:prstGeom>
          <a:solidFill>
            <a:srgbClr val="006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AE53B8-D516-E235-63EF-F7CBCF813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92560" y="6482715"/>
            <a:ext cx="589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60B1A7-8DA3-4778-BB05-424D0EC6E3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43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+ Ful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463" y="1828800"/>
            <a:ext cx="11129508" cy="4494784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8086B4-D3AE-7398-F7A0-53FD823C1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5" y="250372"/>
            <a:ext cx="11129305" cy="142943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DB6D9D9-FF31-40FA-14CE-8EAAD9AD35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9460" y="6323584"/>
            <a:ext cx="10633077" cy="44964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400"/>
              </a:spcBef>
              <a:buNone/>
              <a:defRPr sz="1000" spc="0"/>
            </a:lvl1pPr>
            <a:lvl2pPr marL="457109" indent="0">
              <a:buFont typeface="Arial" panose="020B0604020202020204" pitchFamily="34" charset="0"/>
              <a:buNone/>
              <a:defRPr sz="800"/>
            </a:lvl2pPr>
            <a:lvl3pPr marL="914217" indent="0">
              <a:buNone/>
              <a:defRPr sz="800"/>
            </a:lvl3pPr>
            <a:lvl4pPr marL="1371326" indent="0">
              <a:buNone/>
              <a:defRPr sz="800"/>
            </a:lvl4pPr>
            <a:lvl5pPr marL="1828434" indent="0">
              <a:buNone/>
              <a:defRPr sz="800"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047CB7-FC0F-0C76-AF5E-71BF421593A5}"/>
              </a:ext>
            </a:extLst>
          </p:cNvPr>
          <p:cNvSpPr/>
          <p:nvPr userDrawn="1"/>
        </p:nvSpPr>
        <p:spPr>
          <a:xfrm>
            <a:off x="391582" y="-1876"/>
            <a:ext cx="155430" cy="6859876"/>
          </a:xfrm>
          <a:prstGeom prst="rect">
            <a:avLst/>
          </a:prstGeom>
          <a:solidFill>
            <a:srgbClr val="FFD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1EE1C5-885A-1440-F152-760BF2FE30B1}"/>
              </a:ext>
            </a:extLst>
          </p:cNvPr>
          <p:cNvSpPr/>
          <p:nvPr userDrawn="1"/>
        </p:nvSpPr>
        <p:spPr>
          <a:xfrm>
            <a:off x="195791" y="-1876"/>
            <a:ext cx="155430" cy="6859876"/>
          </a:xfrm>
          <a:prstGeom prst="rect">
            <a:avLst/>
          </a:prstGeom>
          <a:solidFill>
            <a:srgbClr val="72B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7F808-957C-E167-FDF8-9EEBC36D43EA}"/>
              </a:ext>
            </a:extLst>
          </p:cNvPr>
          <p:cNvSpPr/>
          <p:nvPr userDrawn="1"/>
        </p:nvSpPr>
        <p:spPr>
          <a:xfrm>
            <a:off x="0" y="-1876"/>
            <a:ext cx="155430" cy="6859876"/>
          </a:xfrm>
          <a:prstGeom prst="rect">
            <a:avLst/>
          </a:prstGeom>
          <a:solidFill>
            <a:srgbClr val="006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2F16FB-2020-3C55-4820-9EAC38D3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2560" y="6482715"/>
            <a:ext cx="589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60B1A7-8DA3-4778-BB05-424D0EC6E3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24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B3BB8-B844-5024-3697-779704EF58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39747" y="6098237"/>
            <a:ext cx="1252253" cy="541867"/>
          </a:xfrm>
          <a:custGeom>
            <a:avLst/>
            <a:gdLst>
              <a:gd name="connsiteX0" fmla="*/ 0 w 1421587"/>
              <a:gd name="connsiteY0" fmla="*/ 0 h 533400"/>
              <a:gd name="connsiteX1" fmla="*/ 1421587 w 1421587"/>
              <a:gd name="connsiteY1" fmla="*/ 0 h 533400"/>
              <a:gd name="connsiteX2" fmla="*/ 1421587 w 1421587"/>
              <a:gd name="connsiteY2" fmla="*/ 533400 h 533400"/>
              <a:gd name="connsiteX3" fmla="*/ 0 w 1421587"/>
              <a:gd name="connsiteY3" fmla="*/ 533400 h 533400"/>
              <a:gd name="connsiteX4" fmla="*/ 0 w 1421587"/>
              <a:gd name="connsiteY4" fmla="*/ 0 h 533400"/>
              <a:gd name="connsiteX0" fmla="*/ 462224 w 1421587"/>
              <a:gd name="connsiteY0" fmla="*/ 0 h 533400"/>
              <a:gd name="connsiteX1" fmla="*/ 1421587 w 1421587"/>
              <a:gd name="connsiteY1" fmla="*/ 0 h 533400"/>
              <a:gd name="connsiteX2" fmla="*/ 1421587 w 1421587"/>
              <a:gd name="connsiteY2" fmla="*/ 533400 h 533400"/>
              <a:gd name="connsiteX3" fmla="*/ 0 w 1421587"/>
              <a:gd name="connsiteY3" fmla="*/ 533400 h 533400"/>
              <a:gd name="connsiteX4" fmla="*/ 462224 w 1421587"/>
              <a:gd name="connsiteY4" fmla="*/ 0 h 533400"/>
              <a:gd name="connsiteX0" fmla="*/ 562708 w 1421587"/>
              <a:gd name="connsiteY0" fmla="*/ 10048 h 533400"/>
              <a:gd name="connsiteX1" fmla="*/ 1421587 w 1421587"/>
              <a:gd name="connsiteY1" fmla="*/ 0 h 533400"/>
              <a:gd name="connsiteX2" fmla="*/ 1421587 w 1421587"/>
              <a:gd name="connsiteY2" fmla="*/ 533400 h 533400"/>
              <a:gd name="connsiteX3" fmla="*/ 0 w 1421587"/>
              <a:gd name="connsiteY3" fmla="*/ 533400 h 533400"/>
              <a:gd name="connsiteX4" fmla="*/ 562708 w 1421587"/>
              <a:gd name="connsiteY4" fmla="*/ 10048 h 533400"/>
              <a:gd name="connsiteX0" fmla="*/ 393374 w 1252253"/>
              <a:gd name="connsiteY0" fmla="*/ 10048 h 541867"/>
              <a:gd name="connsiteX1" fmla="*/ 1252253 w 1252253"/>
              <a:gd name="connsiteY1" fmla="*/ 0 h 541867"/>
              <a:gd name="connsiteX2" fmla="*/ 1252253 w 1252253"/>
              <a:gd name="connsiteY2" fmla="*/ 533400 h 541867"/>
              <a:gd name="connsiteX3" fmla="*/ 0 w 1252253"/>
              <a:gd name="connsiteY3" fmla="*/ 541867 h 541867"/>
              <a:gd name="connsiteX4" fmla="*/ 393374 w 1252253"/>
              <a:gd name="connsiteY4" fmla="*/ 10048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253" h="541867">
                <a:moveTo>
                  <a:pt x="393374" y="10048"/>
                </a:moveTo>
                <a:lnTo>
                  <a:pt x="1252253" y="0"/>
                </a:lnTo>
                <a:lnTo>
                  <a:pt x="1252253" y="533400"/>
                </a:lnTo>
                <a:lnTo>
                  <a:pt x="0" y="541867"/>
                </a:lnTo>
                <a:lnTo>
                  <a:pt x="393374" y="10048"/>
                </a:lnTo>
                <a:close/>
              </a:path>
            </a:pathLst>
          </a:custGeom>
        </p:spPr>
        <p:txBody>
          <a:bodyPr/>
          <a:lstStyle/>
          <a:p>
            <a:fld id="{97BFA95F-7B67-D848-858C-AA005B3C0F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EC91817-803E-7B72-D5FF-434020E9384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74798" y="1883122"/>
            <a:ext cx="10733002" cy="3723200"/>
          </a:xfrm>
        </p:spPr>
        <p:txBody>
          <a:bodyPr/>
          <a:lstStyle>
            <a:lvl1pPr>
              <a:buClr>
                <a:srgbClr val="0D9AD1"/>
              </a:buClr>
              <a:defRPr sz="20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7007D2-00E0-E636-D477-10B475100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95" y="490329"/>
            <a:ext cx="10737552" cy="1061151"/>
          </a:xfrm>
        </p:spPr>
        <p:txBody>
          <a:bodyPr>
            <a:no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7FDF9E-387B-1A12-9153-FA06FE8FC4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95255375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0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62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+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5490504" cy="4494784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8086B4-D3AE-7398-F7A0-53FD823C1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7" y="250372"/>
            <a:ext cx="11129305" cy="1429432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009F340-7AE3-CD32-2EF1-EDBBBC5F22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18467" y="1828800"/>
            <a:ext cx="5490504" cy="4494784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F5BD17-256D-F6A7-C261-FE87D8FAE3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664" y="6323584"/>
            <a:ext cx="11129306" cy="44964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400"/>
              </a:spcBef>
              <a:buNone/>
              <a:defRPr sz="1000" spc="0"/>
            </a:lvl1pPr>
            <a:lvl2pPr marL="456881" indent="0">
              <a:buFont typeface="Arial" panose="020B0604020202020204" pitchFamily="34" charset="0"/>
              <a:buNone/>
              <a:defRPr sz="800"/>
            </a:lvl2pPr>
            <a:lvl3pPr marL="913761" indent="0">
              <a:buNone/>
              <a:defRPr sz="800"/>
            </a:lvl3pPr>
            <a:lvl4pPr marL="1370641" indent="0">
              <a:buNone/>
              <a:defRPr sz="800"/>
            </a:lvl4pPr>
            <a:lvl5pPr marL="1827520" indent="0">
              <a:buNone/>
              <a:defRPr sz="800"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29A0E7-8FCE-713F-38DB-08FA75664852}"/>
              </a:ext>
            </a:extLst>
          </p:cNvPr>
          <p:cNvSpPr/>
          <p:nvPr userDrawn="1"/>
        </p:nvSpPr>
        <p:spPr>
          <a:xfrm>
            <a:off x="391582" y="-1876"/>
            <a:ext cx="155430" cy="6859876"/>
          </a:xfrm>
          <a:prstGeom prst="rect">
            <a:avLst/>
          </a:prstGeom>
          <a:solidFill>
            <a:srgbClr val="FFD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660BF9-5E76-7265-9A1D-A0FCE817BBAC}"/>
              </a:ext>
            </a:extLst>
          </p:cNvPr>
          <p:cNvSpPr/>
          <p:nvPr userDrawn="1"/>
        </p:nvSpPr>
        <p:spPr>
          <a:xfrm>
            <a:off x="195791" y="-1876"/>
            <a:ext cx="155430" cy="6859876"/>
          </a:xfrm>
          <a:prstGeom prst="rect">
            <a:avLst/>
          </a:prstGeom>
          <a:solidFill>
            <a:srgbClr val="72B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83A53E-9C43-1C75-3B32-466668371117}"/>
              </a:ext>
            </a:extLst>
          </p:cNvPr>
          <p:cNvSpPr/>
          <p:nvPr userDrawn="1"/>
        </p:nvSpPr>
        <p:spPr>
          <a:xfrm>
            <a:off x="0" y="-1876"/>
            <a:ext cx="155430" cy="6859876"/>
          </a:xfrm>
          <a:prstGeom prst="rect">
            <a:avLst/>
          </a:prstGeom>
          <a:solidFill>
            <a:srgbClr val="006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AE53B8-D516-E235-63EF-F7CBCF813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92560" y="6482717"/>
            <a:ext cx="589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60B1A7-8DA3-4778-BB05-424D0EC6E3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67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+ Ful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463" y="1828800"/>
            <a:ext cx="11129508" cy="4494784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8086B4-D3AE-7398-F7A0-53FD823C1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7" y="250372"/>
            <a:ext cx="11129305" cy="1429432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DB6D9D9-FF31-40FA-14CE-8EAAD9AD35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9460" y="6323584"/>
            <a:ext cx="10633077" cy="44964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400"/>
              </a:spcBef>
              <a:buNone/>
              <a:defRPr sz="1000" spc="0"/>
            </a:lvl1pPr>
            <a:lvl2pPr marL="456881" indent="0">
              <a:buFont typeface="Arial" panose="020B0604020202020204" pitchFamily="34" charset="0"/>
              <a:buNone/>
              <a:defRPr sz="800"/>
            </a:lvl2pPr>
            <a:lvl3pPr marL="913761" indent="0">
              <a:buNone/>
              <a:defRPr sz="800"/>
            </a:lvl3pPr>
            <a:lvl4pPr marL="1370641" indent="0">
              <a:buNone/>
              <a:defRPr sz="800"/>
            </a:lvl4pPr>
            <a:lvl5pPr marL="1827520" indent="0">
              <a:buNone/>
              <a:defRPr sz="800"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047CB7-FC0F-0C76-AF5E-71BF421593A5}"/>
              </a:ext>
            </a:extLst>
          </p:cNvPr>
          <p:cNvSpPr/>
          <p:nvPr userDrawn="1"/>
        </p:nvSpPr>
        <p:spPr>
          <a:xfrm>
            <a:off x="391582" y="-1876"/>
            <a:ext cx="155430" cy="6859876"/>
          </a:xfrm>
          <a:prstGeom prst="rect">
            <a:avLst/>
          </a:prstGeom>
          <a:solidFill>
            <a:srgbClr val="FFD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1EE1C5-885A-1440-F152-760BF2FE30B1}"/>
              </a:ext>
            </a:extLst>
          </p:cNvPr>
          <p:cNvSpPr/>
          <p:nvPr userDrawn="1"/>
        </p:nvSpPr>
        <p:spPr>
          <a:xfrm>
            <a:off x="195791" y="-1876"/>
            <a:ext cx="155430" cy="6859876"/>
          </a:xfrm>
          <a:prstGeom prst="rect">
            <a:avLst/>
          </a:prstGeom>
          <a:solidFill>
            <a:srgbClr val="72B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7F808-957C-E167-FDF8-9EEBC36D43EA}"/>
              </a:ext>
            </a:extLst>
          </p:cNvPr>
          <p:cNvSpPr/>
          <p:nvPr userDrawn="1"/>
        </p:nvSpPr>
        <p:spPr>
          <a:xfrm>
            <a:off x="0" y="-1876"/>
            <a:ext cx="155430" cy="6859876"/>
          </a:xfrm>
          <a:prstGeom prst="rect">
            <a:avLst/>
          </a:prstGeom>
          <a:solidFill>
            <a:srgbClr val="006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2F16FB-2020-3C55-4820-9EAC38D3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2560" y="6482717"/>
            <a:ext cx="589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60B1A7-8DA3-4778-BB05-424D0EC6E3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45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B3BB8-B844-5024-3697-779704EF58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39747" y="6098239"/>
            <a:ext cx="1252253" cy="541867"/>
          </a:xfrm>
          <a:custGeom>
            <a:avLst/>
            <a:gdLst>
              <a:gd name="connsiteX0" fmla="*/ 0 w 1421587"/>
              <a:gd name="connsiteY0" fmla="*/ 0 h 533400"/>
              <a:gd name="connsiteX1" fmla="*/ 1421587 w 1421587"/>
              <a:gd name="connsiteY1" fmla="*/ 0 h 533400"/>
              <a:gd name="connsiteX2" fmla="*/ 1421587 w 1421587"/>
              <a:gd name="connsiteY2" fmla="*/ 533400 h 533400"/>
              <a:gd name="connsiteX3" fmla="*/ 0 w 1421587"/>
              <a:gd name="connsiteY3" fmla="*/ 533400 h 533400"/>
              <a:gd name="connsiteX4" fmla="*/ 0 w 1421587"/>
              <a:gd name="connsiteY4" fmla="*/ 0 h 533400"/>
              <a:gd name="connsiteX0" fmla="*/ 462224 w 1421587"/>
              <a:gd name="connsiteY0" fmla="*/ 0 h 533400"/>
              <a:gd name="connsiteX1" fmla="*/ 1421587 w 1421587"/>
              <a:gd name="connsiteY1" fmla="*/ 0 h 533400"/>
              <a:gd name="connsiteX2" fmla="*/ 1421587 w 1421587"/>
              <a:gd name="connsiteY2" fmla="*/ 533400 h 533400"/>
              <a:gd name="connsiteX3" fmla="*/ 0 w 1421587"/>
              <a:gd name="connsiteY3" fmla="*/ 533400 h 533400"/>
              <a:gd name="connsiteX4" fmla="*/ 462224 w 1421587"/>
              <a:gd name="connsiteY4" fmla="*/ 0 h 533400"/>
              <a:gd name="connsiteX0" fmla="*/ 562708 w 1421587"/>
              <a:gd name="connsiteY0" fmla="*/ 10048 h 533400"/>
              <a:gd name="connsiteX1" fmla="*/ 1421587 w 1421587"/>
              <a:gd name="connsiteY1" fmla="*/ 0 h 533400"/>
              <a:gd name="connsiteX2" fmla="*/ 1421587 w 1421587"/>
              <a:gd name="connsiteY2" fmla="*/ 533400 h 533400"/>
              <a:gd name="connsiteX3" fmla="*/ 0 w 1421587"/>
              <a:gd name="connsiteY3" fmla="*/ 533400 h 533400"/>
              <a:gd name="connsiteX4" fmla="*/ 562708 w 1421587"/>
              <a:gd name="connsiteY4" fmla="*/ 10048 h 533400"/>
              <a:gd name="connsiteX0" fmla="*/ 393374 w 1252253"/>
              <a:gd name="connsiteY0" fmla="*/ 10048 h 541867"/>
              <a:gd name="connsiteX1" fmla="*/ 1252253 w 1252253"/>
              <a:gd name="connsiteY1" fmla="*/ 0 h 541867"/>
              <a:gd name="connsiteX2" fmla="*/ 1252253 w 1252253"/>
              <a:gd name="connsiteY2" fmla="*/ 533400 h 541867"/>
              <a:gd name="connsiteX3" fmla="*/ 0 w 1252253"/>
              <a:gd name="connsiteY3" fmla="*/ 541867 h 541867"/>
              <a:gd name="connsiteX4" fmla="*/ 393374 w 1252253"/>
              <a:gd name="connsiteY4" fmla="*/ 10048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253" h="541867">
                <a:moveTo>
                  <a:pt x="393374" y="10048"/>
                </a:moveTo>
                <a:lnTo>
                  <a:pt x="1252253" y="0"/>
                </a:lnTo>
                <a:lnTo>
                  <a:pt x="1252253" y="533400"/>
                </a:lnTo>
                <a:lnTo>
                  <a:pt x="0" y="541867"/>
                </a:lnTo>
                <a:lnTo>
                  <a:pt x="393374" y="10048"/>
                </a:lnTo>
                <a:close/>
              </a:path>
            </a:pathLst>
          </a:custGeom>
        </p:spPr>
        <p:txBody>
          <a:bodyPr/>
          <a:lstStyle/>
          <a:p>
            <a:fld id="{97BFA95F-7B67-D848-858C-AA005B3C0F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EC91817-803E-7B72-D5FF-434020E9384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74798" y="1883122"/>
            <a:ext cx="10733002" cy="3723200"/>
          </a:xfrm>
        </p:spPr>
        <p:txBody>
          <a:bodyPr/>
          <a:lstStyle>
            <a:lvl1pPr>
              <a:buClr>
                <a:srgbClr val="0D9AD1"/>
              </a:buClr>
              <a:defRPr sz="20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7007D2-00E0-E636-D477-10B475100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95" y="490329"/>
            <a:ext cx="10737552" cy="1061151"/>
          </a:xfrm>
        </p:spPr>
        <p:txBody>
          <a:bodyPr>
            <a:noAutofit/>
          </a:bodyPr>
          <a:lstStyle>
            <a:lvl1pPr>
              <a:defRPr sz="3198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7FDF9E-387B-1A12-9153-FA06FE8FC4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5056156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F4C5DF-6462-4085-9721-9B510727DA11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8211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232756-ABF3-4964-B597-45B60F8FBF16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8430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67D690-254C-4DDF-8F16-3EAF4BCC4A60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20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1" y="425002"/>
            <a:ext cx="10898107" cy="611449"/>
          </a:xfrm>
        </p:spPr>
        <p:txBody>
          <a:bodyPr anchor="b">
            <a:noAutofit/>
          </a:bodyPr>
          <a:lstStyle>
            <a:lvl1pPr>
              <a:defRPr sz="4799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4" y="927655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83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72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50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402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612911" y="1868557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0192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F70A65-39F1-4C90-B495-8570E34B58E3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0494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400D7D-0D24-48C5-87BB-7D218151ED8D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4326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826A8-F22A-4AB9-BCE5-F8353C081A3F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4122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BB9FE8-432F-4E73-A4CF-2746EDD7CE2B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83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CA126-7D45-4727-B600-A7D13A4CFFD9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6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F339BE-5450-4B7F-A6FA-1CF06688E7EA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39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BD4108-DAAC-4928-8197-622EFA31FF22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9F21C-8A86-41A5-B177-DAAF5ED156C4}"/>
              </a:ext>
            </a:extLst>
          </p:cNvPr>
          <p:cNvSpPr txBox="1"/>
          <p:nvPr userDrawn="1"/>
        </p:nvSpPr>
        <p:spPr>
          <a:xfrm>
            <a:off x="11045687" y="66739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2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4045ED-C627-46E3-99FE-A1C5E82250DF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24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F4C5DF-6462-4085-9721-9B510727DA11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1602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232756-ABF3-4964-B597-45B60F8FBF16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92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6183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6183"/>
          </a:xfrm>
          <a:prstGeom prst="rect">
            <a:avLst/>
          </a:prstGeom>
        </p:spPr>
        <p:txBody>
          <a:bodyPr/>
          <a:lstStyle/>
          <a:p>
            <a:fld id="{4DF25E6C-6E6A-4D3D-B571-D6688EDAB05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1031582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67D690-254C-4DDF-8F16-3EAF4BCC4A60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4345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F70A65-39F1-4C90-B495-8570E34B58E3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78785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400D7D-0D24-48C5-87BB-7D218151ED8D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495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826A8-F22A-4AB9-BCE5-F8353C081A3F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0242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BB9FE8-432F-4E73-A4CF-2746EDD7CE2B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46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CA126-7D45-4727-B600-A7D13A4CFFD9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10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F339BE-5450-4B7F-A6FA-1CF06688E7EA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8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BD4108-DAAC-4928-8197-622EFA31FF22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9F21C-8A86-41A5-B177-DAAF5ED156C4}"/>
              </a:ext>
            </a:extLst>
          </p:cNvPr>
          <p:cNvSpPr txBox="1"/>
          <p:nvPr userDrawn="1"/>
        </p:nvSpPr>
        <p:spPr>
          <a:xfrm>
            <a:off x="11045687" y="66739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11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4045ED-C627-46E3-99FE-A1C5E82250DF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62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891C-EABA-36FC-F352-D7399A47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B291F-50D6-B6FA-78F3-C37AC2CCA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D0378-5B61-4431-29A5-2CE58DE9F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EA250-5E26-7BF5-FA9D-A55952B9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6319-6671-423C-AC11-3E7986C2322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0D5BA-E45F-6CFA-9604-27F3F21D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0C19C-2D92-24E1-8835-E9865B87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FE7C-84B1-4859-85F3-4FC5EEC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24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A357626E-69DB-F6C8-E249-8E65B6452C6B}"/>
              </a:ext>
            </a:extLst>
          </p:cNvPr>
          <p:cNvSpPr/>
          <p:nvPr userDrawn="1"/>
        </p:nvSpPr>
        <p:spPr>
          <a:xfrm rot="5400000">
            <a:off x="6004561" y="304801"/>
            <a:ext cx="182880" cy="12192001"/>
          </a:xfrm>
          <a:custGeom>
            <a:avLst/>
            <a:gdLst/>
            <a:ahLst/>
            <a:cxnLst/>
            <a:rect l="l" t="t" r="r" b="b"/>
            <a:pathLst>
              <a:path w="558233" h="2709333">
                <a:moveTo>
                  <a:pt x="0" y="0"/>
                </a:moveTo>
                <a:lnTo>
                  <a:pt x="558233" y="0"/>
                </a:lnTo>
                <a:lnTo>
                  <a:pt x="558233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430099"/>
          </a:solidFill>
        </p:spPr>
        <p:txBody>
          <a:bodyPr/>
          <a:lstStyle/>
          <a:p>
            <a:endParaRPr lang="en-US" sz="18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B115BDF-E5FD-7966-AAE8-09270CDC1D39}"/>
              </a:ext>
            </a:extLst>
          </p:cNvPr>
          <p:cNvSpPr/>
          <p:nvPr userDrawn="1"/>
        </p:nvSpPr>
        <p:spPr>
          <a:xfrm rot="5400000">
            <a:off x="6004560" y="487680"/>
            <a:ext cx="182880" cy="12192000"/>
          </a:xfrm>
          <a:custGeom>
            <a:avLst/>
            <a:gdLst/>
            <a:ahLst/>
            <a:cxnLst/>
            <a:rect l="l" t="t" r="r" b="b"/>
            <a:pathLst>
              <a:path w="558233" h="2709333">
                <a:moveTo>
                  <a:pt x="0" y="0"/>
                </a:moveTo>
                <a:lnTo>
                  <a:pt x="558233" y="0"/>
                </a:lnTo>
                <a:lnTo>
                  <a:pt x="558233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CD009F"/>
          </a:solidFill>
        </p:spPr>
        <p:txBody>
          <a:bodyPr/>
          <a:lstStyle/>
          <a:p>
            <a:endParaRPr lang="en-US" sz="180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BA4151D-50C2-A8BA-63BF-85E89227E7CE}"/>
              </a:ext>
            </a:extLst>
          </p:cNvPr>
          <p:cNvSpPr/>
          <p:nvPr userDrawn="1"/>
        </p:nvSpPr>
        <p:spPr>
          <a:xfrm rot="5400000">
            <a:off x="6004560" y="670560"/>
            <a:ext cx="182880" cy="12192000"/>
          </a:xfrm>
          <a:custGeom>
            <a:avLst/>
            <a:gdLst/>
            <a:ahLst/>
            <a:cxnLst/>
            <a:rect l="l" t="t" r="r" b="b"/>
            <a:pathLst>
              <a:path w="558233" h="2709333">
                <a:moveTo>
                  <a:pt x="0" y="0"/>
                </a:moveTo>
                <a:lnTo>
                  <a:pt x="558233" y="0"/>
                </a:lnTo>
                <a:lnTo>
                  <a:pt x="558233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7BACBD"/>
          </a:solidFill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5019607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4362450"/>
          </a:xfrm>
        </p:spPr>
        <p:txBody>
          <a:bodyPr/>
          <a:lstStyle>
            <a:lvl1pPr marL="0" indent="0">
              <a:buNone/>
              <a:defRPr sz="2800" b="1"/>
            </a:lvl1pPr>
            <a:lvl2pPr marL="690219" indent="-234834">
              <a:buFont typeface="Arial" panose="020B0604020202020204" pitchFamily="34" charset="0"/>
              <a:buChar char="•"/>
              <a:defRPr sz="2800"/>
            </a:lvl2pPr>
            <a:lvl3pPr marL="1147189" indent="-234834">
              <a:defRPr sz="2400"/>
            </a:lvl3pPr>
            <a:lvl4pPr marL="1604161" indent="-234834">
              <a:defRPr sz="2000"/>
            </a:lvl4pPr>
            <a:lvl5pPr marL="2061133" indent="-234834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D5A8C9-8C2F-58C8-525E-AC88E16D37B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077F5B-8D8A-DBCA-27DE-8E2581B53634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90728A-6AEC-F3C3-68EB-276D4CC94678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0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24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4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2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30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3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88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2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7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5106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5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27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5187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1171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3735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7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36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1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47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05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959707" y="6099973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4244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6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0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23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4914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7264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848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0539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0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04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13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63868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19014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75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9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1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6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146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5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8883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5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60739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88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55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29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50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53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52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6" y="1828800"/>
            <a:ext cx="664830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3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5" y="6564487"/>
            <a:ext cx="93102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7DBA-B341-0941-BE86-9D8E967A7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4" y="0"/>
            <a:ext cx="2845541" cy="128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DB844-FECD-4356-B74B-200551CE2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2081" y="5881626"/>
            <a:ext cx="753102" cy="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94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2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08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</p15:sldGuideLst>
    </p:ext>
  </p:extLs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2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38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</p15:sldGuideLst>
    </p:ext>
  </p:extLs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20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6">
          <p15:clr>
            <a:srgbClr val="FBAE40"/>
          </p15:clr>
        </p15:guide>
      </p15:sldGuideLst>
    </p:ext>
  </p:extLs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60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6">
          <p15:clr>
            <a:srgbClr val="FBAE40"/>
          </p15:clr>
        </p15:guide>
      </p15:sldGuideLst>
    </p:ext>
  </p:extLs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3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3359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3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0000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3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747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93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6">
          <p15:clr>
            <a:srgbClr val="FBAE40"/>
          </p15:clr>
        </p15:guide>
      </p15:sldGuideLst>
    </p:ext>
  </p:extLs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6">
          <p15:clr>
            <a:srgbClr val="FBAE40"/>
          </p15:clr>
        </p15:guide>
      </p15:sldGuideLst>
    </p:ext>
  </p:extLs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9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14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 userDrawn="1">
          <p15:clr>
            <a:srgbClr val="FBAE40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5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</p15:sldGuideLst>
    </p:ext>
  </p:extLs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70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</p15:sldGuideLst>
    </p:ext>
  </p:extLs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43CC8-4190-40A4-A566-D3F24F9F65AE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09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7780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054988-B93F-4E46-9539-3110CA86B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561" y="342573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64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7780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89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0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0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B71C89-81CD-4FC9-8617-91E4C0B67013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6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7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80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75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4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 userDrawn="1">
          <p15:clr>
            <a:srgbClr val="FBAE40"/>
          </p15:clr>
        </p15:guide>
      </p15:sldGuideLst>
    </p:ext>
  </p:extLs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7780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054988-B93F-4E46-9539-3110CA86B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560" y="342573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2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7780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75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21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9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B71C89-81CD-4FC9-8617-91E4C0B67013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4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8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68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43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1 Photo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92E478-1E4B-5949-8163-2EC463F616D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F7B8BE-83C3-8C4F-B52F-4347123C4C8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EBB77-154D-8747-817F-FF907B8D924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FDED069-F412-5A41-86F2-89652DFB68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0A406-B305-AD40-AF87-B8925ABCC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AFF96D-93BB-4B72-87C0-434480B35983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56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1 Phot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4E735E-4294-964C-A838-9B9B3F356AA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62570B-9183-5940-870E-D16F5CAAADA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992269-3857-4541-9C72-F536E67E60A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B401CE-D045-A74E-8935-3E8D106A6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8BEF49-2EE9-FD4D-BAFE-A853A6946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5E852C-98E6-45E9-AD47-6FD9BE632ADF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64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1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D2E8B9F-BD91-5E49-B66B-C6D27EFC9CE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D6A327-81D4-8543-AC06-69406883C8F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20B2CE-675B-F641-B27A-9A8BC1A18BC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513E18-3C43-E646-A086-5B5AE4139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86FC4-80EF-B148-8449-47818C835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208079-1DD0-409B-9758-1D5B8F009F07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17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1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3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 userDrawn="1">
          <p15:clr>
            <a:srgbClr val="FBAE40"/>
          </p15:clr>
        </p15:guide>
      </p15:sldGuideLst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F4C5DF-6462-4085-9721-9B510727DA1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5739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232756-ABF3-4964-B597-45B60F8FBF16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89345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67D690-254C-4DDF-8F16-3EAF4BCC4A60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253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F70A65-39F1-4C90-B495-8570E34B58E3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71607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400D7D-0D24-48C5-87BB-7D218151ED8D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19243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826A8-F22A-4AB9-BCE5-F8353C081A3F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27596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BB9FE8-432F-4E73-A4CF-2746EDD7CE2B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64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CA126-7D45-4727-B600-A7D13A4CFFD9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F339BE-5450-4B7F-A6FA-1CF06688E7EA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91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BD4108-DAAC-4928-8197-622EFA31FF22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9F21C-8A86-41A5-B177-DAAF5ED156C4}"/>
              </a:ext>
            </a:extLst>
          </p:cNvPr>
          <p:cNvSpPr txBox="1"/>
          <p:nvPr userDrawn="1"/>
        </p:nvSpPr>
        <p:spPr>
          <a:xfrm>
            <a:off x="11045687" y="66739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24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48795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4045ED-C627-46E3-99FE-A1C5E82250DF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0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F4C5DF-6462-4085-9721-9B510727DA1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82178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232756-ABF3-4964-B597-45B60F8FBF16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28776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67D690-254C-4DDF-8F16-3EAF4BCC4A60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54068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F70A65-39F1-4C90-B495-8570E34B58E3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6134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400D7D-0D24-48C5-87BB-7D218151ED8D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9023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815" indent="-223782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826A8-F22A-4AB9-BCE5-F8353C081A3F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56381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BB9FE8-432F-4E73-A4CF-2746EDD7CE2B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87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CA126-7D45-4727-B600-A7D13A4CFFD9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F339BE-5450-4B7F-A6FA-1CF06688E7EA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2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74468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BD4108-DAAC-4928-8197-622EFA31FF22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9F21C-8A86-41A5-B177-DAAF5ED156C4}"/>
              </a:ext>
            </a:extLst>
          </p:cNvPr>
          <p:cNvSpPr txBox="1"/>
          <p:nvPr userDrawn="1"/>
        </p:nvSpPr>
        <p:spPr>
          <a:xfrm>
            <a:off x="11045687" y="66739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9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4045ED-C627-46E3-99FE-A1C5E82250DF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6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8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83695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49607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1755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5265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4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8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58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0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6258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0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71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28035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0356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01986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6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26017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5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700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5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560" indent="-223614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8823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91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0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1" y="4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5" y="449456"/>
            <a:ext cx="3419197" cy="1241237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56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02813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83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6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93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70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2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20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1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2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9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20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4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6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00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06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52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7813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0350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09677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08098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69338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3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28775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71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4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89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1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55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508594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21" y="1828800"/>
            <a:ext cx="5070277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8AC8FE-0776-B74C-95FE-9C35183B952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5689E1-C7FB-5944-BACD-FBF56DC88E6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1F1AC3-DB71-5B40-B9C5-010CF7101F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7FC6CF-2130-97FD-FA6B-06DDBCE5A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5780525"/>
            <a:ext cx="1819576" cy="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2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2775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71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4483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CD310-253A-E649-AEB6-050443E4BC8D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3D244E-D674-9E4D-A5D8-D958DEC4E5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70C4B2-494F-1440-AD76-20A287C8C23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4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3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6AF2-0680-1A4B-9552-92B4D394323B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B96963-759C-8D41-AE9B-5DA64435D31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A15B27-BAFB-9A47-B60B-C059891A181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0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2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79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1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33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10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2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02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475" indent="-22355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35054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475" indent="-22355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453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8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 userDrawn="1">
          <p15:clr>
            <a:srgbClr val="FBAE40"/>
          </p15:clr>
        </p15:guide>
      </p15:sldGuideLst>
    </p:ext>
  </p:extLs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475" indent="-22355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4060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7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475" indent="-22355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67839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6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475" indent="-22355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89376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6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475" indent="-223558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08785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2" y="5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6" y="449457"/>
            <a:ext cx="3419197" cy="1241237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10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2" y="5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6" y="449457"/>
            <a:ext cx="3419197" cy="1241237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58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2" y="5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4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6" y="449457"/>
            <a:ext cx="3419197" cy="1241237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03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2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49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77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5999" y="1828805"/>
            <a:ext cx="60960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9ED22-2BA9-504A-BF34-C0407F7C9A3F}"/>
              </a:ext>
            </a:extLst>
          </p:cNvPr>
          <p:cNvGrpSpPr/>
          <p:nvPr userDrawn="1"/>
        </p:nvGrpSpPr>
        <p:grpSpPr>
          <a:xfrm>
            <a:off x="0" y="6424868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3E1E4-BCC4-DC43-890F-D86DB86AEFF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70A19-203C-B749-AF9C-569E3C1D1DA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5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3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52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17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 userDrawn="1">
          <p15:clr>
            <a:srgbClr val="FBAE40"/>
          </p15:clr>
        </p15:guide>
      </p15:sldGuideLst>
    </p:ext>
  </p:extLs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8337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7156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3FCB0-6A15-D94A-9D92-647979B052E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F02A5-8737-7B4A-8840-19FE417B707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1F3CE-CC61-7446-83C3-5D0D7F22D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9F2F8-4EBE-4ACB-9F42-A1321D4F8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45780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5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B3275-DCE4-274E-8477-B624C8C352D6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8AD8BB-30F6-7048-8466-5A904ABD96E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DFEF1-7DFA-A94E-AD29-8175BD66F3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57915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F8C1B-06D6-CA41-BB99-1A6687036283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53F508-2E72-F746-8736-12BB2D252F9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67ABB-EC21-704F-B596-529206BE8B3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66022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4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735899-EB82-F844-817D-6678B706A32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49583-172C-6744-BBC5-DC8A3EF12F1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57EEF-F590-A346-88D2-452832417EF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3215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15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70" y="3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4" y="449455"/>
            <a:ext cx="3419197" cy="1241237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90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70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01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8" y="1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2" y="449453"/>
            <a:ext cx="3419197" cy="1241237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58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 userDrawn="1">
          <p15:clr>
            <a:srgbClr val="FBAE40"/>
          </p15:clr>
        </p15:guide>
      </p15:sldGuideLst>
    </p:ext>
  </p:extLs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60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B564FB-68DB-8B4D-90EE-94FAB0930ADC}"/>
              </a:ext>
            </a:extLst>
          </p:cNvPr>
          <p:cNvSpPr/>
          <p:nvPr userDrawn="1"/>
        </p:nvSpPr>
        <p:spPr>
          <a:xfrm>
            <a:off x="0" y="6424865"/>
            <a:ext cx="12192000" cy="433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6C4FD-398C-2B4D-8262-C6FDD82A40F0}"/>
              </a:ext>
            </a:extLst>
          </p:cNvPr>
          <p:cNvSpPr txBox="1"/>
          <p:nvPr userDrawn="1"/>
        </p:nvSpPr>
        <p:spPr>
          <a:xfrm>
            <a:off x="1440865" y="6533711"/>
            <a:ext cx="93102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5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TO IMPROVING THE CARE OF OLDER ADULTS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B8A7E6-E64E-4F35-BEAA-A278D4095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3108" y="558324"/>
            <a:ext cx="2315947" cy="746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EE384B-63B7-4194-B278-E9261D24FC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3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80629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7001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69472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730" indent="-223726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8"/>
            <a:ext cx="8049552" cy="1325563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41198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41E8E-BAC8-A84E-B380-D998A40CCF10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5FFBC0-812C-4844-A47E-27909CEB4F1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31B6-F295-1E43-AABA-07104D8AC474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219E-9C69-4779-A99C-7917999A2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09877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60960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 marL="342645" indent="-223670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31577-0C8D-9F40-B6C1-60AA282DDAAA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C2B7A-328D-AC48-A511-1D0EFB7E35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29C9B-63B3-4448-BE4D-DB51CE7A5E7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9"/>
            <a:ext cx="8049552" cy="1325563"/>
          </a:xfrm>
        </p:spPr>
        <p:txBody>
          <a:bodyPr>
            <a:normAutofit/>
          </a:bodyPr>
          <a:lstStyle>
            <a:lvl1pPr>
              <a:defRPr sz="3997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1" y="315882"/>
            <a:ext cx="2308879" cy="75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519A5-D5C0-4E7B-8105-C11561CEF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2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8361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0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3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7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4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2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77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28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</p15:sldGuideLst>
    </p:ext>
  </p:extLs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18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esentation Title">
    <p:bg>
      <p:bgPr>
        <a:gradFill>
          <a:gsLst>
            <a:gs pos="100000">
              <a:schemeClr val="accent4"/>
            </a:gs>
            <a:gs pos="33000">
              <a:schemeClr val="accent2"/>
            </a:gs>
            <a:gs pos="67000">
              <a:schemeClr val="accent3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4EDBAB-3E5A-5869-7257-1410D6F9775F}"/>
              </a:ext>
            </a:extLst>
          </p:cNvPr>
          <p:cNvGrpSpPr/>
          <p:nvPr userDrawn="1"/>
        </p:nvGrpSpPr>
        <p:grpSpPr>
          <a:xfrm>
            <a:off x="4818459" y="-1"/>
            <a:ext cx="7168865" cy="6858000"/>
            <a:chOff x="4382067" y="1488496"/>
            <a:chExt cx="3244707" cy="3104007"/>
          </a:xfrm>
          <a:solidFill>
            <a:schemeClr val="bg1"/>
          </a:solidFill>
        </p:grpSpPr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DB46E7F6-D758-14E6-DE4E-A362B67C6C02}"/>
                </a:ext>
              </a:extLst>
            </p:cNvPr>
            <p:cNvSpPr/>
            <p:nvPr/>
          </p:nvSpPr>
          <p:spPr>
            <a:xfrm>
              <a:off x="4382067" y="1488496"/>
              <a:ext cx="3244707" cy="3104007"/>
            </a:xfrm>
            <a:prstGeom prst="chevron">
              <a:avLst>
                <a:gd name="adj" fmla="val 36498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F71DE846-BE26-7024-3ADF-A0033DA95102}"/>
                </a:ext>
              </a:extLst>
            </p:cNvPr>
            <p:cNvSpPr/>
            <p:nvPr/>
          </p:nvSpPr>
          <p:spPr>
            <a:xfrm>
              <a:off x="4761788" y="1488496"/>
              <a:ext cx="2485266" cy="3104007"/>
            </a:xfrm>
            <a:prstGeom prst="chevron">
              <a:avLst>
                <a:gd name="adj" fmla="val 45484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3F50F9-4AA5-3314-A551-212048181D1B}"/>
              </a:ext>
            </a:extLst>
          </p:cNvPr>
          <p:cNvGrpSpPr/>
          <p:nvPr userDrawn="1"/>
        </p:nvGrpSpPr>
        <p:grpSpPr>
          <a:xfrm>
            <a:off x="11172937" y="1717360"/>
            <a:ext cx="1194472" cy="98161"/>
            <a:chOff x="3464531" y="4103449"/>
            <a:chExt cx="1796522" cy="147637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5C68FA1-C7DC-0B3D-E359-B3250E44AEC8}"/>
                </a:ext>
              </a:extLst>
            </p:cNvPr>
            <p:cNvSpPr/>
            <p:nvPr/>
          </p:nvSpPr>
          <p:spPr>
            <a:xfrm>
              <a:off x="3464531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88EC404-5C40-3CDD-C7BF-8482EC82F34D}"/>
                </a:ext>
              </a:extLst>
            </p:cNvPr>
            <p:cNvSpPr/>
            <p:nvPr/>
          </p:nvSpPr>
          <p:spPr>
            <a:xfrm>
              <a:off x="3878012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81590F9-728A-54A1-05D8-C76299534874}"/>
                </a:ext>
              </a:extLst>
            </p:cNvPr>
            <p:cNvSpPr/>
            <p:nvPr/>
          </p:nvSpPr>
          <p:spPr>
            <a:xfrm>
              <a:off x="429139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2939598-006D-78C0-7BE8-3E30B37C7563}"/>
                </a:ext>
              </a:extLst>
            </p:cNvPr>
            <p:cNvSpPr/>
            <p:nvPr/>
          </p:nvSpPr>
          <p:spPr>
            <a:xfrm>
              <a:off x="470487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7E2C18B-1A04-C014-FBFF-4B41E88B098D}"/>
                </a:ext>
              </a:extLst>
            </p:cNvPr>
            <p:cNvSpPr/>
            <p:nvPr/>
          </p:nvSpPr>
          <p:spPr>
            <a:xfrm>
              <a:off x="511835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aphic 22">
            <a:extLst>
              <a:ext uri="{FF2B5EF4-FFF2-40B4-BE49-F238E27FC236}">
                <a16:creationId xmlns:a16="http://schemas.microsoft.com/office/drawing/2014/main" id="{040DC3B4-31FC-218C-4246-BC3B798C0D86}"/>
              </a:ext>
            </a:extLst>
          </p:cNvPr>
          <p:cNvGrpSpPr/>
          <p:nvPr userDrawn="1"/>
        </p:nvGrpSpPr>
        <p:grpSpPr>
          <a:xfrm>
            <a:off x="-928686" y="280757"/>
            <a:ext cx="2784320" cy="2782715"/>
            <a:chOff x="5063394" y="2395822"/>
            <a:chExt cx="2064781" cy="2063591"/>
          </a:xfrm>
          <a:solidFill>
            <a:schemeClr val="bg1">
              <a:alpha val="25000"/>
            </a:schemeClr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3C4264-C679-E250-E295-954A38F971AE}"/>
                </a:ext>
              </a:extLst>
            </p:cNvPr>
            <p:cNvSpPr/>
            <p:nvPr/>
          </p:nvSpPr>
          <p:spPr>
            <a:xfrm>
              <a:off x="6569718" y="4321682"/>
              <a:ext cx="42726" cy="28575"/>
            </a:xfrm>
            <a:custGeom>
              <a:avLst/>
              <a:gdLst>
                <a:gd name="connsiteX0" fmla="*/ 26819 w 42726"/>
                <a:gd name="connsiteY0" fmla="*/ 95 h 28575"/>
                <a:gd name="connsiteX1" fmla="*/ 7865 w 42726"/>
                <a:gd name="connsiteY1" fmla="*/ 7906 h 28575"/>
                <a:gd name="connsiteX2" fmla="*/ 54 w 42726"/>
                <a:gd name="connsiteY2" fmla="*/ 28575 h 28575"/>
                <a:gd name="connsiteX3" fmla="*/ 42726 w 42726"/>
                <a:gd name="connsiteY3" fmla="*/ 5334 h 28575"/>
                <a:gd name="connsiteX4" fmla="*/ 26724 w 42726"/>
                <a:gd name="connsiteY4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26" h="28575">
                  <a:moveTo>
                    <a:pt x="26819" y="95"/>
                  </a:moveTo>
                  <a:cubicBezTo>
                    <a:pt x="19961" y="95"/>
                    <a:pt x="13103" y="2667"/>
                    <a:pt x="7865" y="7906"/>
                  </a:cubicBezTo>
                  <a:cubicBezTo>
                    <a:pt x="2245" y="13621"/>
                    <a:pt x="-422" y="21146"/>
                    <a:pt x="54" y="28575"/>
                  </a:cubicBezTo>
                  <a:cubicBezTo>
                    <a:pt x="14437" y="21146"/>
                    <a:pt x="28724" y="13430"/>
                    <a:pt x="42726" y="5334"/>
                  </a:cubicBezTo>
                  <a:cubicBezTo>
                    <a:pt x="37964" y="1810"/>
                    <a:pt x="32344" y="0"/>
                    <a:pt x="26724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25297D1-27D6-2C97-C1F5-3686A38226F2}"/>
                </a:ext>
              </a:extLst>
            </p:cNvPr>
            <p:cNvSpPr/>
            <p:nvPr/>
          </p:nvSpPr>
          <p:spPr>
            <a:xfrm>
              <a:off x="6653831" y="4237671"/>
              <a:ext cx="53588" cy="52197"/>
            </a:xfrm>
            <a:custGeom>
              <a:avLst/>
              <a:gdLst>
                <a:gd name="connsiteX0" fmla="*/ 26813 w 53588"/>
                <a:gd name="connsiteY0" fmla="*/ 0 h 52197"/>
                <a:gd name="connsiteX1" fmla="*/ 7858 w 53588"/>
                <a:gd name="connsiteY1" fmla="*/ 7811 h 52197"/>
                <a:gd name="connsiteX2" fmla="*/ 7858 w 53588"/>
                <a:gd name="connsiteY2" fmla="*/ 45720 h 52197"/>
                <a:gd name="connsiteX3" fmla="*/ 18431 w 53588"/>
                <a:gd name="connsiteY3" fmla="*/ 52197 h 52197"/>
                <a:gd name="connsiteX4" fmla="*/ 53578 w 53588"/>
                <a:gd name="connsiteY4" fmla="*/ 27623 h 52197"/>
                <a:gd name="connsiteX5" fmla="*/ 45768 w 53588"/>
                <a:gd name="connsiteY5" fmla="*/ 7811 h 52197"/>
                <a:gd name="connsiteX6" fmla="*/ 26813 w 53588"/>
                <a:gd name="connsiteY6" fmla="*/ 0 h 5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88" h="52197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0906" y="48768"/>
                    <a:pt x="14526" y="50959"/>
                    <a:pt x="18431" y="52197"/>
                  </a:cubicBezTo>
                  <a:cubicBezTo>
                    <a:pt x="30337" y="44196"/>
                    <a:pt x="41958" y="36100"/>
                    <a:pt x="53578" y="27623"/>
                  </a:cubicBezTo>
                  <a:cubicBezTo>
                    <a:pt x="53769" y="20479"/>
                    <a:pt x="51197" y="13240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9F430F-91F2-47EE-2674-30F0D5D78173}"/>
                </a:ext>
              </a:extLst>
            </p:cNvPr>
            <p:cNvSpPr/>
            <p:nvPr/>
          </p:nvSpPr>
          <p:spPr>
            <a:xfrm>
              <a:off x="6738032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97DC238-F1DB-2E7F-FF53-ED3BB5CD4628}"/>
                </a:ext>
              </a:extLst>
            </p:cNvPr>
            <p:cNvSpPr/>
            <p:nvPr/>
          </p:nvSpPr>
          <p:spPr>
            <a:xfrm>
              <a:off x="6822137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97A7F7E-E0FE-B042-F3DD-CA3E57930AE0}"/>
                </a:ext>
              </a:extLst>
            </p:cNvPr>
            <p:cNvSpPr/>
            <p:nvPr/>
          </p:nvSpPr>
          <p:spPr>
            <a:xfrm>
              <a:off x="6906243" y="3985259"/>
              <a:ext cx="52149" cy="53435"/>
            </a:xfrm>
            <a:custGeom>
              <a:avLst/>
              <a:gdLst>
                <a:gd name="connsiteX0" fmla="*/ 26813 w 52149"/>
                <a:gd name="connsiteY0" fmla="*/ 0 h 53435"/>
                <a:gd name="connsiteX1" fmla="*/ 7858 w 52149"/>
                <a:gd name="connsiteY1" fmla="*/ 7811 h 53435"/>
                <a:gd name="connsiteX2" fmla="*/ 7858 w 52149"/>
                <a:gd name="connsiteY2" fmla="*/ 45625 h 53435"/>
                <a:gd name="connsiteX3" fmla="*/ 26813 w 52149"/>
                <a:gd name="connsiteY3" fmla="*/ 53435 h 53435"/>
                <a:gd name="connsiteX4" fmla="*/ 27384 w 52149"/>
                <a:gd name="connsiteY4" fmla="*/ 53435 h 53435"/>
                <a:gd name="connsiteX5" fmla="*/ 52149 w 52149"/>
                <a:gd name="connsiteY5" fmla="*/ 18002 h 53435"/>
                <a:gd name="connsiteX6" fmla="*/ 45768 w 52149"/>
                <a:gd name="connsiteY6" fmla="*/ 7811 h 53435"/>
                <a:gd name="connsiteX7" fmla="*/ 26813 w 52149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49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27003" y="53435"/>
                    <a:pt x="27194" y="53435"/>
                    <a:pt x="27384" y="53435"/>
                  </a:cubicBezTo>
                  <a:cubicBezTo>
                    <a:pt x="35862" y="41815"/>
                    <a:pt x="44148" y="30004"/>
                    <a:pt x="52149" y="18002"/>
                  </a:cubicBezTo>
                  <a:cubicBezTo>
                    <a:pt x="50911" y="14288"/>
                    <a:pt x="48720" y="1076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5B3861-D0C0-8B9E-644B-1E378E046F13}"/>
                </a:ext>
              </a:extLst>
            </p:cNvPr>
            <p:cNvSpPr/>
            <p:nvPr/>
          </p:nvSpPr>
          <p:spPr>
            <a:xfrm>
              <a:off x="6990435" y="3901153"/>
              <a:ext cx="28060" cy="42386"/>
            </a:xfrm>
            <a:custGeom>
              <a:avLst/>
              <a:gdLst>
                <a:gd name="connsiteX0" fmla="*/ 26822 w 28060"/>
                <a:gd name="connsiteY0" fmla="*/ 0 h 42386"/>
                <a:gd name="connsiteX1" fmla="*/ 7867 w 28060"/>
                <a:gd name="connsiteY1" fmla="*/ 7810 h 42386"/>
                <a:gd name="connsiteX2" fmla="*/ 5009 w 28060"/>
                <a:gd name="connsiteY2" fmla="*/ 42386 h 42386"/>
                <a:gd name="connsiteX3" fmla="*/ 28060 w 28060"/>
                <a:gd name="connsiteY3" fmla="*/ 0 h 42386"/>
                <a:gd name="connsiteX4" fmla="*/ 26822 w 28060"/>
                <a:gd name="connsiteY4" fmla="*/ 0 h 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0" h="42386">
                  <a:moveTo>
                    <a:pt x="26822" y="0"/>
                  </a:moveTo>
                  <a:cubicBezTo>
                    <a:pt x="19964" y="0"/>
                    <a:pt x="13106" y="2572"/>
                    <a:pt x="7867" y="7810"/>
                  </a:cubicBezTo>
                  <a:cubicBezTo>
                    <a:pt x="-1563" y="17240"/>
                    <a:pt x="-2515" y="31909"/>
                    <a:pt x="5009" y="42386"/>
                  </a:cubicBezTo>
                  <a:cubicBezTo>
                    <a:pt x="13010" y="28480"/>
                    <a:pt x="20631" y="14383"/>
                    <a:pt x="28060" y="0"/>
                  </a:cubicBezTo>
                  <a:cubicBezTo>
                    <a:pt x="27679" y="0"/>
                    <a:pt x="27203" y="0"/>
                    <a:pt x="268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F460322-02C8-4602-78BB-3B18F67EFAB1}"/>
                </a:ext>
              </a:extLst>
            </p:cNvPr>
            <p:cNvSpPr/>
            <p:nvPr/>
          </p:nvSpPr>
          <p:spPr>
            <a:xfrm>
              <a:off x="6317308" y="4405978"/>
              <a:ext cx="53105" cy="34670"/>
            </a:xfrm>
            <a:custGeom>
              <a:avLst/>
              <a:gdLst>
                <a:gd name="connsiteX0" fmla="*/ 26817 w 53105"/>
                <a:gd name="connsiteY0" fmla="*/ 0 h 34670"/>
                <a:gd name="connsiteX1" fmla="*/ 7862 w 53105"/>
                <a:gd name="connsiteY1" fmla="*/ 7810 h 34670"/>
                <a:gd name="connsiteX2" fmla="*/ 1195 w 53105"/>
                <a:gd name="connsiteY2" fmla="*/ 34671 h 34670"/>
                <a:gd name="connsiteX3" fmla="*/ 53106 w 53105"/>
                <a:gd name="connsiteY3" fmla="*/ 21907 h 34670"/>
                <a:gd name="connsiteX4" fmla="*/ 45676 w 53105"/>
                <a:gd name="connsiteY4" fmla="*/ 7810 h 34670"/>
                <a:gd name="connsiteX5" fmla="*/ 26722 w 53105"/>
                <a:gd name="connsiteY5" fmla="*/ 0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5" h="34670">
                  <a:moveTo>
                    <a:pt x="26817" y="0"/>
                  </a:moveTo>
                  <a:cubicBezTo>
                    <a:pt x="19959" y="0"/>
                    <a:pt x="13101" y="2572"/>
                    <a:pt x="7862" y="7810"/>
                  </a:cubicBezTo>
                  <a:cubicBezTo>
                    <a:pt x="623" y="15049"/>
                    <a:pt x="-1663" y="25527"/>
                    <a:pt x="1195" y="34671"/>
                  </a:cubicBezTo>
                  <a:cubicBezTo>
                    <a:pt x="18626" y="30861"/>
                    <a:pt x="35961" y="26575"/>
                    <a:pt x="53106" y="21907"/>
                  </a:cubicBezTo>
                  <a:cubicBezTo>
                    <a:pt x="52154" y="16764"/>
                    <a:pt x="49677" y="11811"/>
                    <a:pt x="45676" y="7810"/>
                  </a:cubicBezTo>
                  <a:cubicBezTo>
                    <a:pt x="40438" y="2572"/>
                    <a:pt x="33580" y="0"/>
                    <a:pt x="267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015052-6E29-FE29-D520-DA394CC53E80}"/>
                </a:ext>
              </a:extLst>
            </p:cNvPr>
            <p:cNvSpPr/>
            <p:nvPr/>
          </p:nvSpPr>
          <p:spPr>
            <a:xfrm>
              <a:off x="6401513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154DFB5-1DA7-2A45-BDD7-9AB0BB2E4D11}"/>
                </a:ext>
              </a:extLst>
            </p:cNvPr>
            <p:cNvSpPr/>
            <p:nvPr/>
          </p:nvSpPr>
          <p:spPr>
            <a:xfrm>
              <a:off x="6485619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82262E0-2923-4C38-2327-D5BE0FC8FBF1}"/>
                </a:ext>
              </a:extLst>
            </p:cNvPr>
            <p:cNvSpPr/>
            <p:nvPr/>
          </p:nvSpPr>
          <p:spPr>
            <a:xfrm>
              <a:off x="6569725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C65C005-A8DD-B48B-898F-41D344A7AD04}"/>
                </a:ext>
              </a:extLst>
            </p:cNvPr>
            <p:cNvSpPr/>
            <p:nvPr/>
          </p:nvSpPr>
          <p:spPr>
            <a:xfrm>
              <a:off x="6653831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93CBD5C-E15F-C86D-E143-D6729F73D5CB}"/>
                </a:ext>
              </a:extLst>
            </p:cNvPr>
            <p:cNvSpPr/>
            <p:nvPr/>
          </p:nvSpPr>
          <p:spPr>
            <a:xfrm>
              <a:off x="6738032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B39618B-330C-76A3-454C-1DF84452A7EA}"/>
                </a:ext>
              </a:extLst>
            </p:cNvPr>
            <p:cNvSpPr/>
            <p:nvPr/>
          </p:nvSpPr>
          <p:spPr>
            <a:xfrm>
              <a:off x="6822137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523B0CA-DD92-0153-3D82-5F067CFFDB89}"/>
                </a:ext>
              </a:extLst>
            </p:cNvPr>
            <p:cNvSpPr/>
            <p:nvPr/>
          </p:nvSpPr>
          <p:spPr>
            <a:xfrm>
              <a:off x="690624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865F46F-7D78-1E18-4F4F-451CB606207F}"/>
                </a:ext>
              </a:extLst>
            </p:cNvPr>
            <p:cNvSpPr/>
            <p:nvPr/>
          </p:nvSpPr>
          <p:spPr>
            <a:xfrm>
              <a:off x="6990444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36B1B37-FD26-BF53-5B64-60B150A74353}"/>
                </a:ext>
              </a:extLst>
            </p:cNvPr>
            <p:cNvSpPr/>
            <p:nvPr/>
          </p:nvSpPr>
          <p:spPr>
            <a:xfrm>
              <a:off x="7074550" y="3648645"/>
              <a:ext cx="33956" cy="52958"/>
            </a:xfrm>
            <a:custGeom>
              <a:avLst/>
              <a:gdLst>
                <a:gd name="connsiteX0" fmla="*/ 26813 w 33956"/>
                <a:gd name="connsiteY0" fmla="*/ 95 h 52958"/>
                <a:gd name="connsiteX1" fmla="*/ 7858 w 33956"/>
                <a:gd name="connsiteY1" fmla="*/ 7906 h 52958"/>
                <a:gd name="connsiteX2" fmla="*/ 7858 w 33956"/>
                <a:gd name="connsiteY2" fmla="*/ 45720 h 52958"/>
                <a:gd name="connsiteX3" fmla="*/ 21288 w 33956"/>
                <a:gd name="connsiteY3" fmla="*/ 52959 h 52958"/>
                <a:gd name="connsiteX4" fmla="*/ 33957 w 33956"/>
                <a:gd name="connsiteY4" fmla="*/ 953 h 52958"/>
                <a:gd name="connsiteX5" fmla="*/ 26813 w 33956"/>
                <a:gd name="connsiteY5" fmla="*/ 0 h 52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56" h="52958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1668" y="49530"/>
                    <a:pt x="16335" y="51911"/>
                    <a:pt x="21288" y="52959"/>
                  </a:cubicBezTo>
                  <a:cubicBezTo>
                    <a:pt x="25956" y="35814"/>
                    <a:pt x="30147" y="18479"/>
                    <a:pt x="33957" y="953"/>
                  </a:cubicBezTo>
                  <a:cubicBezTo>
                    <a:pt x="31575" y="286"/>
                    <a:pt x="29194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4F5ADB4-3AB9-1A8B-30B0-EDFA1925DEF0}"/>
                </a:ext>
              </a:extLst>
            </p:cNvPr>
            <p:cNvSpPr/>
            <p:nvPr/>
          </p:nvSpPr>
          <p:spPr>
            <a:xfrm>
              <a:off x="6149101" y="440597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C25D7C7-593D-ABFF-BD35-F8494F60265A}"/>
                </a:ext>
              </a:extLst>
            </p:cNvPr>
            <p:cNvSpPr/>
            <p:nvPr/>
          </p:nvSpPr>
          <p:spPr>
            <a:xfrm>
              <a:off x="6233207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BF17EB7-1E93-8805-8568-30F0921A4E4C}"/>
                </a:ext>
              </a:extLst>
            </p:cNvPr>
            <p:cNvSpPr/>
            <p:nvPr/>
          </p:nvSpPr>
          <p:spPr>
            <a:xfrm>
              <a:off x="6317312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DE79174-4BE0-A67C-D9B3-27187BBAB740}"/>
                </a:ext>
              </a:extLst>
            </p:cNvPr>
            <p:cNvSpPr/>
            <p:nvPr/>
          </p:nvSpPr>
          <p:spPr>
            <a:xfrm>
              <a:off x="6401513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3CA3AEF-32A9-CE90-0DFF-E318AD996FA0}"/>
                </a:ext>
              </a:extLst>
            </p:cNvPr>
            <p:cNvSpPr/>
            <p:nvPr/>
          </p:nvSpPr>
          <p:spPr>
            <a:xfrm>
              <a:off x="6485619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209B86-4589-023A-FF26-B6B663B1F20D}"/>
                </a:ext>
              </a:extLst>
            </p:cNvPr>
            <p:cNvSpPr/>
            <p:nvPr/>
          </p:nvSpPr>
          <p:spPr>
            <a:xfrm>
              <a:off x="6569725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A8CC3CA-5F69-299E-FB4E-FE4DDA7DC3E7}"/>
                </a:ext>
              </a:extLst>
            </p:cNvPr>
            <p:cNvSpPr/>
            <p:nvPr/>
          </p:nvSpPr>
          <p:spPr>
            <a:xfrm>
              <a:off x="6653831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74CEE67-E04F-968B-BBC6-B012406906E7}"/>
                </a:ext>
              </a:extLst>
            </p:cNvPr>
            <p:cNvSpPr/>
            <p:nvPr/>
          </p:nvSpPr>
          <p:spPr>
            <a:xfrm>
              <a:off x="673803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CE03F41-FA6A-6686-1A0E-96D75E4099E9}"/>
                </a:ext>
              </a:extLst>
            </p:cNvPr>
            <p:cNvSpPr/>
            <p:nvPr/>
          </p:nvSpPr>
          <p:spPr>
            <a:xfrm>
              <a:off x="6822137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58F7FFB-36F5-8358-CE39-B86ABAFD81C8}"/>
                </a:ext>
              </a:extLst>
            </p:cNvPr>
            <p:cNvSpPr/>
            <p:nvPr/>
          </p:nvSpPr>
          <p:spPr>
            <a:xfrm>
              <a:off x="690624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DED9639-5763-214B-82FD-A89662BC627F}"/>
                </a:ext>
              </a:extLst>
            </p:cNvPr>
            <p:cNvSpPr/>
            <p:nvPr/>
          </p:nvSpPr>
          <p:spPr>
            <a:xfrm>
              <a:off x="6990444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A2C8895-25D0-5882-8F3D-9EC0E74E9F43}"/>
                </a:ext>
              </a:extLst>
            </p:cNvPr>
            <p:cNvSpPr/>
            <p:nvPr/>
          </p:nvSpPr>
          <p:spPr>
            <a:xfrm>
              <a:off x="707455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65235DC-B5E4-ED63-F28F-6F66F7CBACAF}"/>
                </a:ext>
              </a:extLst>
            </p:cNvPr>
            <p:cNvSpPr/>
            <p:nvPr/>
          </p:nvSpPr>
          <p:spPr>
            <a:xfrm>
              <a:off x="5980794" y="440597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258077F-268C-C512-652C-F5C9D09094FC}"/>
                </a:ext>
              </a:extLst>
            </p:cNvPr>
            <p:cNvSpPr/>
            <p:nvPr/>
          </p:nvSpPr>
          <p:spPr>
            <a:xfrm>
              <a:off x="6064900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9F2C09A-921D-0726-5A9B-EA59E5C5FF6A}"/>
                </a:ext>
              </a:extLst>
            </p:cNvPr>
            <p:cNvSpPr/>
            <p:nvPr/>
          </p:nvSpPr>
          <p:spPr>
            <a:xfrm>
              <a:off x="6149101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B113546-187C-65A2-CAAE-E834375A68BE}"/>
                </a:ext>
              </a:extLst>
            </p:cNvPr>
            <p:cNvSpPr/>
            <p:nvPr/>
          </p:nvSpPr>
          <p:spPr>
            <a:xfrm>
              <a:off x="6233207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6CBFDE1-B16B-DC31-B235-8608B22B8956}"/>
                </a:ext>
              </a:extLst>
            </p:cNvPr>
            <p:cNvSpPr/>
            <p:nvPr/>
          </p:nvSpPr>
          <p:spPr>
            <a:xfrm>
              <a:off x="6317312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5CF53CB-9B7E-8802-C4F5-49AB76862D40}"/>
                </a:ext>
              </a:extLst>
            </p:cNvPr>
            <p:cNvSpPr/>
            <p:nvPr/>
          </p:nvSpPr>
          <p:spPr>
            <a:xfrm>
              <a:off x="6401513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DC9A684-F2DF-6AB4-A80B-78C99D6ECB4E}"/>
                </a:ext>
              </a:extLst>
            </p:cNvPr>
            <p:cNvSpPr/>
            <p:nvPr/>
          </p:nvSpPr>
          <p:spPr>
            <a:xfrm>
              <a:off x="6485619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FAE7264-7772-B016-475F-EAEBDE929383}"/>
                </a:ext>
              </a:extLst>
            </p:cNvPr>
            <p:cNvSpPr/>
            <p:nvPr/>
          </p:nvSpPr>
          <p:spPr>
            <a:xfrm>
              <a:off x="6569725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6B2911F-E375-13AF-3EEF-37E14DE8A276}"/>
                </a:ext>
              </a:extLst>
            </p:cNvPr>
            <p:cNvSpPr/>
            <p:nvPr/>
          </p:nvSpPr>
          <p:spPr>
            <a:xfrm>
              <a:off x="665383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64C33D1-38C3-4D1F-15BE-E49C48922738}"/>
                </a:ext>
              </a:extLst>
            </p:cNvPr>
            <p:cNvSpPr/>
            <p:nvPr/>
          </p:nvSpPr>
          <p:spPr>
            <a:xfrm>
              <a:off x="673803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4BFB838-32BF-6929-328E-29CF9CCCECC4}"/>
                </a:ext>
              </a:extLst>
            </p:cNvPr>
            <p:cNvSpPr/>
            <p:nvPr/>
          </p:nvSpPr>
          <p:spPr>
            <a:xfrm>
              <a:off x="6822137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92A4F63-641C-8DD2-5C60-1062DA9B3C30}"/>
                </a:ext>
              </a:extLst>
            </p:cNvPr>
            <p:cNvSpPr/>
            <p:nvPr/>
          </p:nvSpPr>
          <p:spPr>
            <a:xfrm>
              <a:off x="690624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CA50CB-B685-3E8F-53F0-A9AADFFD1B8A}"/>
                </a:ext>
              </a:extLst>
            </p:cNvPr>
            <p:cNvSpPr/>
            <p:nvPr/>
          </p:nvSpPr>
          <p:spPr>
            <a:xfrm>
              <a:off x="6990444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E77ADA0-F0C5-048C-F925-ECBE5AB95F83}"/>
                </a:ext>
              </a:extLst>
            </p:cNvPr>
            <p:cNvSpPr/>
            <p:nvPr/>
          </p:nvSpPr>
          <p:spPr>
            <a:xfrm>
              <a:off x="7074550" y="3312127"/>
              <a:ext cx="53580" cy="53530"/>
            </a:xfrm>
            <a:custGeom>
              <a:avLst/>
              <a:gdLst>
                <a:gd name="connsiteX0" fmla="*/ 26813 w 53580"/>
                <a:gd name="connsiteY0" fmla="*/ 95 h 53530"/>
                <a:gd name="connsiteX1" fmla="*/ 7858 w 53580"/>
                <a:gd name="connsiteY1" fmla="*/ 7906 h 53530"/>
                <a:gd name="connsiteX2" fmla="*/ 7858 w 53580"/>
                <a:gd name="connsiteY2" fmla="*/ 45720 h 53530"/>
                <a:gd name="connsiteX3" fmla="*/ 26813 w 53580"/>
                <a:gd name="connsiteY3" fmla="*/ 53530 h 53530"/>
                <a:gd name="connsiteX4" fmla="*/ 45768 w 53580"/>
                <a:gd name="connsiteY4" fmla="*/ 45720 h 53530"/>
                <a:gd name="connsiteX5" fmla="*/ 53578 w 53580"/>
                <a:gd name="connsiteY5" fmla="*/ 26575 h 53530"/>
                <a:gd name="connsiteX6" fmla="*/ 53197 w 53580"/>
                <a:gd name="connsiteY6" fmla="*/ 22193 h 53530"/>
                <a:gd name="connsiteX7" fmla="*/ 45768 w 53580"/>
                <a:gd name="connsiteY7" fmla="*/ 7810 h 53530"/>
                <a:gd name="connsiteX8" fmla="*/ 26813 w 53580"/>
                <a:gd name="connsiteY8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80" h="53530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3097" y="50959"/>
                    <a:pt x="19955" y="53530"/>
                    <a:pt x="26813" y="53530"/>
                  </a:cubicBezTo>
                  <a:cubicBezTo>
                    <a:pt x="33671" y="53530"/>
                    <a:pt x="40529" y="50959"/>
                    <a:pt x="45768" y="45720"/>
                  </a:cubicBezTo>
                  <a:cubicBezTo>
                    <a:pt x="51102" y="40481"/>
                    <a:pt x="53673" y="33528"/>
                    <a:pt x="53578" y="26575"/>
                  </a:cubicBezTo>
                  <a:cubicBezTo>
                    <a:pt x="53483" y="25146"/>
                    <a:pt x="53292" y="23717"/>
                    <a:pt x="53197" y="22193"/>
                  </a:cubicBezTo>
                  <a:cubicBezTo>
                    <a:pt x="52340" y="16954"/>
                    <a:pt x="49768" y="11906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430BC95-55B0-1919-083F-87BB335A4CFB}"/>
                </a:ext>
              </a:extLst>
            </p:cNvPr>
            <p:cNvSpPr/>
            <p:nvPr/>
          </p:nvSpPr>
          <p:spPr>
            <a:xfrm>
              <a:off x="5813678" y="4405883"/>
              <a:ext cx="52449" cy="32575"/>
            </a:xfrm>
            <a:custGeom>
              <a:avLst/>
              <a:gdLst>
                <a:gd name="connsiteX0" fmla="*/ 25717 w 52449"/>
                <a:gd name="connsiteY0" fmla="*/ 95 h 32575"/>
                <a:gd name="connsiteX1" fmla="*/ 6763 w 52449"/>
                <a:gd name="connsiteY1" fmla="*/ 7906 h 32575"/>
                <a:gd name="connsiteX2" fmla="*/ 0 w 52449"/>
                <a:gd name="connsiteY2" fmla="*/ 19336 h 32575"/>
                <a:gd name="connsiteX3" fmla="*/ 51816 w 52449"/>
                <a:gd name="connsiteY3" fmla="*/ 32575 h 32575"/>
                <a:gd name="connsiteX4" fmla="*/ 44577 w 52449"/>
                <a:gd name="connsiteY4" fmla="*/ 7811 h 32575"/>
                <a:gd name="connsiteX5" fmla="*/ 25622 w 52449"/>
                <a:gd name="connsiteY5" fmla="*/ 0 h 3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49" h="32575">
                  <a:moveTo>
                    <a:pt x="25717" y="95"/>
                  </a:moveTo>
                  <a:cubicBezTo>
                    <a:pt x="18859" y="95"/>
                    <a:pt x="12002" y="2667"/>
                    <a:pt x="6763" y="7906"/>
                  </a:cubicBezTo>
                  <a:cubicBezTo>
                    <a:pt x="3429" y="11240"/>
                    <a:pt x="1238" y="15145"/>
                    <a:pt x="0" y="19336"/>
                  </a:cubicBezTo>
                  <a:cubicBezTo>
                    <a:pt x="17145" y="24194"/>
                    <a:pt x="34385" y="28575"/>
                    <a:pt x="51816" y="32575"/>
                  </a:cubicBezTo>
                  <a:cubicBezTo>
                    <a:pt x="53721" y="23908"/>
                    <a:pt x="51340" y="14573"/>
                    <a:pt x="44577" y="7811"/>
                  </a:cubicBezTo>
                  <a:cubicBezTo>
                    <a:pt x="39338" y="2572"/>
                    <a:pt x="32480" y="0"/>
                    <a:pt x="256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F9C961D-339F-1770-D304-67B7FC57CA9E}"/>
                </a:ext>
              </a:extLst>
            </p:cNvPr>
            <p:cNvSpPr/>
            <p:nvPr/>
          </p:nvSpPr>
          <p:spPr>
            <a:xfrm>
              <a:off x="5896688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3436FCA-9899-1E58-A510-A5B3348DCD34}"/>
                </a:ext>
              </a:extLst>
            </p:cNvPr>
            <p:cNvSpPr/>
            <p:nvPr/>
          </p:nvSpPr>
          <p:spPr>
            <a:xfrm>
              <a:off x="5980794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69EDC8C-1CEA-CD76-445C-FA78C7C80CAF}"/>
                </a:ext>
              </a:extLst>
            </p:cNvPr>
            <p:cNvSpPr/>
            <p:nvPr/>
          </p:nvSpPr>
          <p:spPr>
            <a:xfrm>
              <a:off x="6064900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5C7C79E-5E70-93FD-A84A-06FE426E702C}"/>
                </a:ext>
              </a:extLst>
            </p:cNvPr>
            <p:cNvSpPr/>
            <p:nvPr/>
          </p:nvSpPr>
          <p:spPr>
            <a:xfrm>
              <a:off x="6149101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C2759B5-F8C5-6A1B-ADE5-9D7533C6BDB7}"/>
                </a:ext>
              </a:extLst>
            </p:cNvPr>
            <p:cNvSpPr/>
            <p:nvPr/>
          </p:nvSpPr>
          <p:spPr>
            <a:xfrm>
              <a:off x="6233207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A5FBAAA-8295-F572-B11A-C62CA9E02680}"/>
                </a:ext>
              </a:extLst>
            </p:cNvPr>
            <p:cNvSpPr/>
            <p:nvPr/>
          </p:nvSpPr>
          <p:spPr>
            <a:xfrm>
              <a:off x="6317312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27F9C1E-036E-B0FE-D487-6E5FE9A1E889}"/>
                </a:ext>
              </a:extLst>
            </p:cNvPr>
            <p:cNvSpPr/>
            <p:nvPr/>
          </p:nvSpPr>
          <p:spPr>
            <a:xfrm>
              <a:off x="640151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C7FF9E9-A428-64B5-4E97-8F225158AE6D}"/>
                </a:ext>
              </a:extLst>
            </p:cNvPr>
            <p:cNvSpPr/>
            <p:nvPr/>
          </p:nvSpPr>
          <p:spPr>
            <a:xfrm>
              <a:off x="6485619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D7C5600-6515-C0A2-0856-CDC8FCE9D496}"/>
                </a:ext>
              </a:extLst>
            </p:cNvPr>
            <p:cNvSpPr/>
            <p:nvPr/>
          </p:nvSpPr>
          <p:spPr>
            <a:xfrm>
              <a:off x="6569725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9F594D-1189-C1F5-669B-541A1FFE03D3}"/>
                </a:ext>
              </a:extLst>
            </p:cNvPr>
            <p:cNvSpPr/>
            <p:nvPr/>
          </p:nvSpPr>
          <p:spPr>
            <a:xfrm>
              <a:off x="665383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C26A07A-C5F9-5C1F-ADD0-7D389CDFC330}"/>
                </a:ext>
              </a:extLst>
            </p:cNvPr>
            <p:cNvSpPr/>
            <p:nvPr/>
          </p:nvSpPr>
          <p:spPr>
            <a:xfrm>
              <a:off x="673803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73D1114-2EF0-FA69-8EA5-53D01E7385F2}"/>
                </a:ext>
              </a:extLst>
            </p:cNvPr>
            <p:cNvSpPr/>
            <p:nvPr/>
          </p:nvSpPr>
          <p:spPr>
            <a:xfrm>
              <a:off x="6822137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C52823D-BBA1-A9D9-1DEB-45B2BBC58100}"/>
                </a:ext>
              </a:extLst>
            </p:cNvPr>
            <p:cNvSpPr/>
            <p:nvPr/>
          </p:nvSpPr>
          <p:spPr>
            <a:xfrm>
              <a:off x="690624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6677490-E7DC-1EF4-100A-06BE18317D4E}"/>
                </a:ext>
              </a:extLst>
            </p:cNvPr>
            <p:cNvSpPr/>
            <p:nvPr/>
          </p:nvSpPr>
          <p:spPr>
            <a:xfrm>
              <a:off x="6990444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D58A7EB-BAEC-80D5-1C25-74F6397E3464}"/>
                </a:ext>
              </a:extLst>
            </p:cNvPr>
            <p:cNvSpPr/>
            <p:nvPr/>
          </p:nvSpPr>
          <p:spPr>
            <a:xfrm>
              <a:off x="7074550" y="3145345"/>
              <a:ext cx="31289" cy="52101"/>
            </a:xfrm>
            <a:custGeom>
              <a:avLst/>
              <a:gdLst>
                <a:gd name="connsiteX0" fmla="*/ 18050 w 31289"/>
                <a:gd name="connsiteY0" fmla="*/ 95 h 52101"/>
                <a:gd name="connsiteX1" fmla="*/ 7858 w 31289"/>
                <a:gd name="connsiteY1" fmla="*/ 6477 h 52101"/>
                <a:gd name="connsiteX2" fmla="*/ 7858 w 31289"/>
                <a:gd name="connsiteY2" fmla="*/ 44291 h 52101"/>
                <a:gd name="connsiteX3" fmla="*/ 26813 w 31289"/>
                <a:gd name="connsiteY3" fmla="*/ 52102 h 52101"/>
                <a:gd name="connsiteX4" fmla="*/ 31290 w 31289"/>
                <a:gd name="connsiteY4" fmla="*/ 51721 h 52101"/>
                <a:gd name="connsiteX5" fmla="*/ 18050 w 31289"/>
                <a:gd name="connsiteY5" fmla="*/ 0 h 5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9" h="52101">
                  <a:moveTo>
                    <a:pt x="18050" y="95"/>
                  </a:moveTo>
                  <a:cubicBezTo>
                    <a:pt x="14335" y="1429"/>
                    <a:pt x="10811" y="3524"/>
                    <a:pt x="7858" y="6477"/>
                  </a:cubicBezTo>
                  <a:cubicBezTo>
                    <a:pt x="-2619" y="16954"/>
                    <a:pt x="-2619" y="33909"/>
                    <a:pt x="7858" y="44291"/>
                  </a:cubicBezTo>
                  <a:cubicBezTo>
                    <a:pt x="13097" y="49530"/>
                    <a:pt x="19955" y="52102"/>
                    <a:pt x="26813" y="52102"/>
                  </a:cubicBezTo>
                  <a:cubicBezTo>
                    <a:pt x="28337" y="52102"/>
                    <a:pt x="29861" y="52006"/>
                    <a:pt x="31290" y="51721"/>
                  </a:cubicBezTo>
                  <a:cubicBezTo>
                    <a:pt x="27289" y="34385"/>
                    <a:pt x="22908" y="17050"/>
                    <a:pt x="1805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A30A0B0-27D3-E6F2-0014-420FDF7D5046}"/>
                </a:ext>
              </a:extLst>
            </p:cNvPr>
            <p:cNvSpPr/>
            <p:nvPr/>
          </p:nvSpPr>
          <p:spPr>
            <a:xfrm>
              <a:off x="5728382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2D23E4A-88FF-694D-6653-097B4E4837D5}"/>
                </a:ext>
              </a:extLst>
            </p:cNvPr>
            <p:cNvSpPr/>
            <p:nvPr/>
          </p:nvSpPr>
          <p:spPr>
            <a:xfrm>
              <a:off x="5812583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91F71A4-A2EC-9A5D-DFB9-A74B6CBF25F6}"/>
                </a:ext>
              </a:extLst>
            </p:cNvPr>
            <p:cNvSpPr/>
            <p:nvPr/>
          </p:nvSpPr>
          <p:spPr>
            <a:xfrm>
              <a:off x="5896688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1187D89-67D5-E1F1-6D6A-4E0788D0B9D8}"/>
                </a:ext>
              </a:extLst>
            </p:cNvPr>
            <p:cNvSpPr/>
            <p:nvPr/>
          </p:nvSpPr>
          <p:spPr>
            <a:xfrm>
              <a:off x="5980794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CDA0308-444E-3C52-73F9-B9E2AAC745B3}"/>
                </a:ext>
              </a:extLst>
            </p:cNvPr>
            <p:cNvSpPr/>
            <p:nvPr/>
          </p:nvSpPr>
          <p:spPr>
            <a:xfrm>
              <a:off x="6064900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24616DA-2704-C8C3-8F94-F713B726A056}"/>
                </a:ext>
              </a:extLst>
            </p:cNvPr>
            <p:cNvSpPr/>
            <p:nvPr/>
          </p:nvSpPr>
          <p:spPr>
            <a:xfrm>
              <a:off x="6149101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431D1D3-9BD1-4620-3F55-A743A9FD670E}"/>
                </a:ext>
              </a:extLst>
            </p:cNvPr>
            <p:cNvSpPr/>
            <p:nvPr/>
          </p:nvSpPr>
          <p:spPr>
            <a:xfrm>
              <a:off x="6233207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55E9D6D-A07C-D121-14C0-07F5F9B95DD8}"/>
                </a:ext>
              </a:extLst>
            </p:cNvPr>
            <p:cNvSpPr/>
            <p:nvPr/>
          </p:nvSpPr>
          <p:spPr>
            <a:xfrm>
              <a:off x="6317312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3A2530-95F9-297C-811D-C68BE6DE211A}"/>
                </a:ext>
              </a:extLst>
            </p:cNvPr>
            <p:cNvSpPr/>
            <p:nvPr/>
          </p:nvSpPr>
          <p:spPr>
            <a:xfrm>
              <a:off x="640151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9DFFBC7-68B3-0E2A-A3F3-F2849658F4E9}"/>
                </a:ext>
              </a:extLst>
            </p:cNvPr>
            <p:cNvSpPr/>
            <p:nvPr/>
          </p:nvSpPr>
          <p:spPr>
            <a:xfrm>
              <a:off x="6485619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147308F-975E-BB8A-2D88-C7F761005C3A}"/>
                </a:ext>
              </a:extLst>
            </p:cNvPr>
            <p:cNvSpPr/>
            <p:nvPr/>
          </p:nvSpPr>
          <p:spPr>
            <a:xfrm>
              <a:off x="6569725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A9124E-AD79-F0A4-366F-C5910464347F}"/>
                </a:ext>
              </a:extLst>
            </p:cNvPr>
            <p:cNvSpPr/>
            <p:nvPr/>
          </p:nvSpPr>
          <p:spPr>
            <a:xfrm>
              <a:off x="665383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C9F23FB-95A3-4EC2-30A9-7E12FE04FCFB}"/>
                </a:ext>
              </a:extLst>
            </p:cNvPr>
            <p:cNvSpPr/>
            <p:nvPr/>
          </p:nvSpPr>
          <p:spPr>
            <a:xfrm>
              <a:off x="673803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6BF926F-3A14-D894-D522-898D8C8743C0}"/>
                </a:ext>
              </a:extLst>
            </p:cNvPr>
            <p:cNvSpPr/>
            <p:nvPr/>
          </p:nvSpPr>
          <p:spPr>
            <a:xfrm>
              <a:off x="6822137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A1CFEFD-21BC-D7D2-1089-6EE14C3E6B4B}"/>
                </a:ext>
              </a:extLst>
            </p:cNvPr>
            <p:cNvSpPr/>
            <p:nvPr/>
          </p:nvSpPr>
          <p:spPr>
            <a:xfrm>
              <a:off x="690624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5CF6234-6568-4329-A063-C943B0E4A5AD}"/>
                </a:ext>
              </a:extLst>
            </p:cNvPr>
            <p:cNvSpPr/>
            <p:nvPr/>
          </p:nvSpPr>
          <p:spPr>
            <a:xfrm>
              <a:off x="6990444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B9390B4-A2C1-04BE-1511-A846FB532EE5}"/>
                </a:ext>
              </a:extLst>
            </p:cNvPr>
            <p:cNvSpPr/>
            <p:nvPr/>
          </p:nvSpPr>
          <p:spPr>
            <a:xfrm>
              <a:off x="5576124" y="4321777"/>
              <a:ext cx="37433" cy="23050"/>
            </a:xfrm>
            <a:custGeom>
              <a:avLst/>
              <a:gdLst>
                <a:gd name="connsiteX0" fmla="*/ 10859 w 37433"/>
                <a:gd name="connsiteY0" fmla="*/ 0 h 23050"/>
                <a:gd name="connsiteX1" fmla="*/ 0 w 37433"/>
                <a:gd name="connsiteY1" fmla="*/ 2286 h 23050"/>
                <a:gd name="connsiteX2" fmla="*/ 37433 w 37433"/>
                <a:gd name="connsiteY2" fmla="*/ 23050 h 23050"/>
                <a:gd name="connsiteX3" fmla="*/ 29813 w 37433"/>
                <a:gd name="connsiteY3" fmla="*/ 7811 h 23050"/>
                <a:gd name="connsiteX4" fmla="*/ 10859 w 37433"/>
                <a:gd name="connsiteY4" fmla="*/ 0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33" h="23050">
                  <a:moveTo>
                    <a:pt x="10859" y="0"/>
                  </a:moveTo>
                  <a:cubicBezTo>
                    <a:pt x="7144" y="0"/>
                    <a:pt x="3429" y="762"/>
                    <a:pt x="0" y="2286"/>
                  </a:cubicBezTo>
                  <a:cubicBezTo>
                    <a:pt x="12287" y="9430"/>
                    <a:pt x="24765" y="16383"/>
                    <a:pt x="37433" y="23050"/>
                  </a:cubicBezTo>
                  <a:cubicBezTo>
                    <a:pt x="36671" y="17526"/>
                    <a:pt x="34100" y="12097"/>
                    <a:pt x="29813" y="7811"/>
                  </a:cubicBezTo>
                  <a:cubicBezTo>
                    <a:pt x="24575" y="2572"/>
                    <a:pt x="17717" y="0"/>
                    <a:pt x="1085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544C8F-E93B-4B49-03BF-FD5D6B99590E}"/>
                </a:ext>
              </a:extLst>
            </p:cNvPr>
            <p:cNvSpPr/>
            <p:nvPr/>
          </p:nvSpPr>
          <p:spPr>
            <a:xfrm>
              <a:off x="5644276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AEC5C65-D100-2B9C-7B37-5497A69BC597}"/>
                </a:ext>
              </a:extLst>
            </p:cNvPr>
            <p:cNvSpPr/>
            <p:nvPr/>
          </p:nvSpPr>
          <p:spPr>
            <a:xfrm>
              <a:off x="5728382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A0B19B1-CCCF-74EC-9947-7586F4B0C0B5}"/>
                </a:ext>
              </a:extLst>
            </p:cNvPr>
            <p:cNvSpPr/>
            <p:nvPr/>
          </p:nvSpPr>
          <p:spPr>
            <a:xfrm>
              <a:off x="5812583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94B257C-25D8-E0B0-890E-E497073ED6F0}"/>
                </a:ext>
              </a:extLst>
            </p:cNvPr>
            <p:cNvSpPr/>
            <p:nvPr/>
          </p:nvSpPr>
          <p:spPr>
            <a:xfrm>
              <a:off x="5896688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DCE44-A207-D524-DCA5-5C9CE484C7D6}"/>
                </a:ext>
              </a:extLst>
            </p:cNvPr>
            <p:cNvSpPr/>
            <p:nvPr/>
          </p:nvSpPr>
          <p:spPr>
            <a:xfrm>
              <a:off x="5980794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9DBE8D9-B0ED-D3FE-5527-6694E96730F5}"/>
                </a:ext>
              </a:extLst>
            </p:cNvPr>
            <p:cNvSpPr/>
            <p:nvPr/>
          </p:nvSpPr>
          <p:spPr>
            <a:xfrm>
              <a:off x="6064900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2CFE706-CEED-7FFB-BBC9-5FB84A8F5561}"/>
                </a:ext>
              </a:extLst>
            </p:cNvPr>
            <p:cNvSpPr/>
            <p:nvPr/>
          </p:nvSpPr>
          <p:spPr>
            <a:xfrm>
              <a:off x="614910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A04BFB0-279C-9CB0-FCD1-D779DED56F0D}"/>
                </a:ext>
              </a:extLst>
            </p:cNvPr>
            <p:cNvSpPr/>
            <p:nvPr/>
          </p:nvSpPr>
          <p:spPr>
            <a:xfrm>
              <a:off x="6233207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50ECE24-FE9C-1C1E-D615-B0B14A6A2C71}"/>
                </a:ext>
              </a:extLst>
            </p:cNvPr>
            <p:cNvSpPr/>
            <p:nvPr/>
          </p:nvSpPr>
          <p:spPr>
            <a:xfrm>
              <a:off x="6317312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2FDDFE6-C9FA-7BB6-DBA5-F43EEEB28C4A}"/>
                </a:ext>
              </a:extLst>
            </p:cNvPr>
            <p:cNvSpPr/>
            <p:nvPr/>
          </p:nvSpPr>
          <p:spPr>
            <a:xfrm>
              <a:off x="640151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7F1BB65-C236-D9AA-1A3E-D419446080E8}"/>
                </a:ext>
              </a:extLst>
            </p:cNvPr>
            <p:cNvSpPr/>
            <p:nvPr/>
          </p:nvSpPr>
          <p:spPr>
            <a:xfrm>
              <a:off x="6485619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AA34323-5833-A0E2-FAFD-E9179E0C6E15}"/>
                </a:ext>
              </a:extLst>
            </p:cNvPr>
            <p:cNvSpPr/>
            <p:nvPr/>
          </p:nvSpPr>
          <p:spPr>
            <a:xfrm>
              <a:off x="6569725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7738952-47C8-339E-C1C9-017221214DC0}"/>
                </a:ext>
              </a:extLst>
            </p:cNvPr>
            <p:cNvSpPr/>
            <p:nvPr/>
          </p:nvSpPr>
          <p:spPr>
            <a:xfrm>
              <a:off x="665383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4F4F6DF-4931-E214-AC77-06D6FFB3467B}"/>
                </a:ext>
              </a:extLst>
            </p:cNvPr>
            <p:cNvSpPr/>
            <p:nvPr/>
          </p:nvSpPr>
          <p:spPr>
            <a:xfrm>
              <a:off x="673803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C78D6A7-6094-7B5B-07AC-923AAA12FF2C}"/>
                </a:ext>
              </a:extLst>
            </p:cNvPr>
            <p:cNvSpPr/>
            <p:nvPr/>
          </p:nvSpPr>
          <p:spPr>
            <a:xfrm>
              <a:off x="6822137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C3D7C7C-5F09-D2E8-93D4-920EBC649235}"/>
                </a:ext>
              </a:extLst>
            </p:cNvPr>
            <p:cNvSpPr/>
            <p:nvPr/>
          </p:nvSpPr>
          <p:spPr>
            <a:xfrm>
              <a:off x="690624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ED7710F-C9D4-51D9-1C7F-9FB8C108F5AA}"/>
                </a:ext>
              </a:extLst>
            </p:cNvPr>
            <p:cNvSpPr/>
            <p:nvPr/>
          </p:nvSpPr>
          <p:spPr>
            <a:xfrm>
              <a:off x="6990417" y="2909220"/>
              <a:ext cx="21220" cy="35337"/>
            </a:xfrm>
            <a:custGeom>
              <a:avLst/>
              <a:gdLst>
                <a:gd name="connsiteX0" fmla="*/ 1599 w 21220"/>
                <a:gd name="connsiteY0" fmla="*/ 0 h 35337"/>
                <a:gd name="connsiteX1" fmla="*/ 7790 w 21220"/>
                <a:gd name="connsiteY1" fmla="*/ 28099 h 35337"/>
                <a:gd name="connsiteX2" fmla="*/ 21221 w 21220"/>
                <a:gd name="connsiteY2" fmla="*/ 35338 h 35337"/>
                <a:gd name="connsiteX3" fmla="*/ 1599 w 21220"/>
                <a:gd name="connsiteY3" fmla="*/ 0 h 3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20" h="35337">
                  <a:moveTo>
                    <a:pt x="1599" y="0"/>
                  </a:moveTo>
                  <a:cubicBezTo>
                    <a:pt x="-1830" y="9430"/>
                    <a:pt x="266" y="20479"/>
                    <a:pt x="7790" y="28099"/>
                  </a:cubicBezTo>
                  <a:cubicBezTo>
                    <a:pt x="11600" y="31909"/>
                    <a:pt x="16268" y="34290"/>
                    <a:pt x="21221" y="35338"/>
                  </a:cubicBezTo>
                  <a:cubicBezTo>
                    <a:pt x="14839" y="23431"/>
                    <a:pt x="8362" y="11621"/>
                    <a:pt x="159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00734FF-4BBD-1D9B-3975-7A0053672392}"/>
                </a:ext>
              </a:extLst>
            </p:cNvPr>
            <p:cNvSpPr/>
            <p:nvPr/>
          </p:nvSpPr>
          <p:spPr>
            <a:xfrm>
              <a:off x="5476683" y="4237671"/>
              <a:ext cx="52816" cy="49339"/>
            </a:xfrm>
            <a:custGeom>
              <a:avLst/>
              <a:gdLst>
                <a:gd name="connsiteX0" fmla="*/ 26099 w 52816"/>
                <a:gd name="connsiteY0" fmla="*/ 0 h 49339"/>
                <a:gd name="connsiteX1" fmla="*/ 7144 w 52816"/>
                <a:gd name="connsiteY1" fmla="*/ 7811 h 49339"/>
                <a:gd name="connsiteX2" fmla="*/ 0 w 52816"/>
                <a:gd name="connsiteY2" fmla="*/ 20574 h 49339"/>
                <a:gd name="connsiteX3" fmla="*/ 40386 w 52816"/>
                <a:gd name="connsiteY3" fmla="*/ 49340 h 49339"/>
                <a:gd name="connsiteX4" fmla="*/ 44958 w 52816"/>
                <a:gd name="connsiteY4" fmla="*/ 45720 h 49339"/>
                <a:gd name="connsiteX5" fmla="*/ 44958 w 52816"/>
                <a:gd name="connsiteY5" fmla="*/ 7811 h 49339"/>
                <a:gd name="connsiteX6" fmla="*/ 26003 w 52816"/>
                <a:gd name="connsiteY6" fmla="*/ 0 h 4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16" h="49339">
                  <a:moveTo>
                    <a:pt x="26099" y="0"/>
                  </a:moveTo>
                  <a:cubicBezTo>
                    <a:pt x="19241" y="0"/>
                    <a:pt x="12382" y="2667"/>
                    <a:pt x="7144" y="7811"/>
                  </a:cubicBezTo>
                  <a:cubicBezTo>
                    <a:pt x="3524" y="11430"/>
                    <a:pt x="1143" y="15907"/>
                    <a:pt x="0" y="20574"/>
                  </a:cubicBezTo>
                  <a:cubicBezTo>
                    <a:pt x="13240" y="30480"/>
                    <a:pt x="26670" y="40100"/>
                    <a:pt x="40386" y="49340"/>
                  </a:cubicBezTo>
                  <a:cubicBezTo>
                    <a:pt x="42005" y="48292"/>
                    <a:pt x="43529" y="47054"/>
                    <a:pt x="44958" y="45720"/>
                  </a:cubicBezTo>
                  <a:cubicBezTo>
                    <a:pt x="55435" y="35243"/>
                    <a:pt x="55435" y="18288"/>
                    <a:pt x="44958" y="7811"/>
                  </a:cubicBezTo>
                  <a:cubicBezTo>
                    <a:pt x="39719" y="2572"/>
                    <a:pt x="32861" y="0"/>
                    <a:pt x="2600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B9600D5-EC48-92EC-0F44-95D2244B0A2B}"/>
                </a:ext>
              </a:extLst>
            </p:cNvPr>
            <p:cNvSpPr/>
            <p:nvPr/>
          </p:nvSpPr>
          <p:spPr>
            <a:xfrm>
              <a:off x="5560170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555C998-14CC-84B8-18E0-F23B8BCA44FD}"/>
                </a:ext>
              </a:extLst>
            </p:cNvPr>
            <p:cNvSpPr/>
            <p:nvPr/>
          </p:nvSpPr>
          <p:spPr>
            <a:xfrm>
              <a:off x="5644276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6D7D56C-EBB1-0AFD-8D15-80CCF1FCFB63}"/>
                </a:ext>
              </a:extLst>
            </p:cNvPr>
            <p:cNvSpPr/>
            <p:nvPr/>
          </p:nvSpPr>
          <p:spPr>
            <a:xfrm>
              <a:off x="5728382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943FAE4-0BF9-E910-AE6A-FF475B03F998}"/>
                </a:ext>
              </a:extLst>
            </p:cNvPr>
            <p:cNvSpPr/>
            <p:nvPr/>
          </p:nvSpPr>
          <p:spPr>
            <a:xfrm>
              <a:off x="5812583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6EC7037-CE3F-CCB6-4303-E0AADB8101B7}"/>
                </a:ext>
              </a:extLst>
            </p:cNvPr>
            <p:cNvSpPr/>
            <p:nvPr/>
          </p:nvSpPr>
          <p:spPr>
            <a:xfrm>
              <a:off x="5896688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CC08C4D-88F8-A2D5-A303-6080375B2926}"/>
                </a:ext>
              </a:extLst>
            </p:cNvPr>
            <p:cNvSpPr/>
            <p:nvPr/>
          </p:nvSpPr>
          <p:spPr>
            <a:xfrm>
              <a:off x="5980794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9EB14C3B-7CF5-46AF-D396-30A18D4933EC}"/>
                </a:ext>
              </a:extLst>
            </p:cNvPr>
            <p:cNvSpPr/>
            <p:nvPr/>
          </p:nvSpPr>
          <p:spPr>
            <a:xfrm>
              <a:off x="6064900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89C5D0B-EDB7-9D0F-7459-8DA1B83EFD8C}"/>
                </a:ext>
              </a:extLst>
            </p:cNvPr>
            <p:cNvSpPr/>
            <p:nvPr/>
          </p:nvSpPr>
          <p:spPr>
            <a:xfrm>
              <a:off x="614910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89072-B321-0B0C-7495-EF012875B2FE}"/>
                </a:ext>
              </a:extLst>
            </p:cNvPr>
            <p:cNvSpPr/>
            <p:nvPr/>
          </p:nvSpPr>
          <p:spPr>
            <a:xfrm>
              <a:off x="6233207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17DD1FA-2FC1-8E90-68E2-A5270290163E}"/>
                </a:ext>
              </a:extLst>
            </p:cNvPr>
            <p:cNvSpPr/>
            <p:nvPr/>
          </p:nvSpPr>
          <p:spPr>
            <a:xfrm>
              <a:off x="6317312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0C128D3-8928-1EB5-46F0-014CFFAC930D}"/>
                </a:ext>
              </a:extLst>
            </p:cNvPr>
            <p:cNvSpPr/>
            <p:nvPr/>
          </p:nvSpPr>
          <p:spPr>
            <a:xfrm>
              <a:off x="640151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E8E89CC-2189-9DA2-A7DE-87C0F55278DB}"/>
                </a:ext>
              </a:extLst>
            </p:cNvPr>
            <p:cNvSpPr/>
            <p:nvPr/>
          </p:nvSpPr>
          <p:spPr>
            <a:xfrm>
              <a:off x="6485619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8D17D63-5250-8D7E-EE61-B6A7067F251D}"/>
                </a:ext>
              </a:extLst>
            </p:cNvPr>
            <p:cNvSpPr/>
            <p:nvPr/>
          </p:nvSpPr>
          <p:spPr>
            <a:xfrm>
              <a:off x="6569725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1D032FB-351C-319C-29AB-36D39B4ADD2E}"/>
                </a:ext>
              </a:extLst>
            </p:cNvPr>
            <p:cNvSpPr/>
            <p:nvPr/>
          </p:nvSpPr>
          <p:spPr>
            <a:xfrm>
              <a:off x="665383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3B36790-4B49-BF4C-0AD2-B204705EB292}"/>
                </a:ext>
              </a:extLst>
            </p:cNvPr>
            <p:cNvSpPr/>
            <p:nvPr/>
          </p:nvSpPr>
          <p:spPr>
            <a:xfrm>
              <a:off x="673803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F65A138-ED63-4887-DD2D-F4CB7D4BB5B1}"/>
                </a:ext>
              </a:extLst>
            </p:cNvPr>
            <p:cNvSpPr/>
            <p:nvPr/>
          </p:nvSpPr>
          <p:spPr>
            <a:xfrm>
              <a:off x="6822137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2FE1B61-FC6A-4B42-7CA3-EDB816A25D93}"/>
                </a:ext>
              </a:extLst>
            </p:cNvPr>
            <p:cNvSpPr/>
            <p:nvPr/>
          </p:nvSpPr>
          <p:spPr>
            <a:xfrm>
              <a:off x="6906338" y="2808541"/>
              <a:ext cx="48529" cy="52387"/>
            </a:xfrm>
            <a:custGeom>
              <a:avLst/>
              <a:gdLst>
                <a:gd name="connsiteX0" fmla="*/ 19002 w 48529"/>
                <a:gd name="connsiteY0" fmla="*/ 0 h 52387"/>
                <a:gd name="connsiteX1" fmla="*/ 7858 w 48529"/>
                <a:gd name="connsiteY1" fmla="*/ 6668 h 52387"/>
                <a:gd name="connsiteX2" fmla="*/ 7858 w 48529"/>
                <a:gd name="connsiteY2" fmla="*/ 44577 h 52387"/>
                <a:gd name="connsiteX3" fmla="*/ 26813 w 48529"/>
                <a:gd name="connsiteY3" fmla="*/ 52388 h 52387"/>
                <a:gd name="connsiteX4" fmla="*/ 45768 w 48529"/>
                <a:gd name="connsiteY4" fmla="*/ 44577 h 52387"/>
                <a:gd name="connsiteX5" fmla="*/ 48530 w 48529"/>
                <a:gd name="connsiteY5" fmla="*/ 41339 h 52387"/>
                <a:gd name="connsiteX6" fmla="*/ 19098 w 48529"/>
                <a:gd name="connsiteY6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29" h="52387">
                  <a:moveTo>
                    <a:pt x="19002" y="0"/>
                  </a:moveTo>
                  <a:cubicBezTo>
                    <a:pt x="14907" y="1238"/>
                    <a:pt x="11097" y="3429"/>
                    <a:pt x="7858" y="6668"/>
                  </a:cubicBezTo>
                  <a:cubicBezTo>
                    <a:pt x="-2619" y="17145"/>
                    <a:pt x="-2619" y="34099"/>
                    <a:pt x="7858" y="44577"/>
                  </a:cubicBezTo>
                  <a:cubicBezTo>
                    <a:pt x="13097" y="49816"/>
                    <a:pt x="19955" y="52388"/>
                    <a:pt x="26813" y="52388"/>
                  </a:cubicBezTo>
                  <a:cubicBezTo>
                    <a:pt x="33671" y="52388"/>
                    <a:pt x="40529" y="49816"/>
                    <a:pt x="45768" y="44577"/>
                  </a:cubicBezTo>
                  <a:cubicBezTo>
                    <a:pt x="46815" y="43529"/>
                    <a:pt x="47673" y="42481"/>
                    <a:pt x="48530" y="41339"/>
                  </a:cubicBezTo>
                  <a:cubicBezTo>
                    <a:pt x="39005" y="27337"/>
                    <a:pt x="29194" y="13525"/>
                    <a:pt x="1909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9297FD4-F3EC-B93D-FE45-0F474FF921ED}"/>
                </a:ext>
              </a:extLst>
            </p:cNvPr>
            <p:cNvSpPr/>
            <p:nvPr/>
          </p:nvSpPr>
          <p:spPr>
            <a:xfrm>
              <a:off x="5391878" y="4153566"/>
              <a:ext cx="53611" cy="53530"/>
            </a:xfrm>
            <a:custGeom>
              <a:avLst/>
              <a:gdLst>
                <a:gd name="connsiteX0" fmla="*/ 26798 w 53611"/>
                <a:gd name="connsiteY0" fmla="*/ 0 h 53530"/>
                <a:gd name="connsiteX1" fmla="*/ 7844 w 53611"/>
                <a:gd name="connsiteY1" fmla="*/ 7810 h 53530"/>
                <a:gd name="connsiteX2" fmla="*/ 1271 w 53611"/>
                <a:gd name="connsiteY2" fmla="*/ 34957 h 53530"/>
                <a:gd name="connsiteX3" fmla="*/ 21179 w 53611"/>
                <a:gd name="connsiteY3" fmla="*/ 52959 h 53530"/>
                <a:gd name="connsiteX4" fmla="*/ 26798 w 53611"/>
                <a:gd name="connsiteY4" fmla="*/ 53530 h 53530"/>
                <a:gd name="connsiteX5" fmla="*/ 45753 w 53611"/>
                <a:gd name="connsiteY5" fmla="*/ 45720 h 53530"/>
                <a:gd name="connsiteX6" fmla="*/ 45753 w 53611"/>
                <a:gd name="connsiteY6" fmla="*/ 7906 h 53530"/>
                <a:gd name="connsiteX7" fmla="*/ 26798 w 53611"/>
                <a:gd name="connsiteY7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1" h="53530">
                  <a:moveTo>
                    <a:pt x="26798" y="0"/>
                  </a:moveTo>
                  <a:cubicBezTo>
                    <a:pt x="19940" y="0"/>
                    <a:pt x="13082" y="2572"/>
                    <a:pt x="7844" y="7810"/>
                  </a:cubicBezTo>
                  <a:cubicBezTo>
                    <a:pt x="509" y="15145"/>
                    <a:pt x="-1681" y="25717"/>
                    <a:pt x="1271" y="34957"/>
                  </a:cubicBezTo>
                  <a:cubicBezTo>
                    <a:pt x="7844" y="41053"/>
                    <a:pt x="14511" y="47053"/>
                    <a:pt x="21179" y="52959"/>
                  </a:cubicBezTo>
                  <a:cubicBezTo>
                    <a:pt x="22988" y="53340"/>
                    <a:pt x="24893" y="53530"/>
                    <a:pt x="26798" y="53530"/>
                  </a:cubicBezTo>
                  <a:cubicBezTo>
                    <a:pt x="33656" y="53530"/>
                    <a:pt x="40514" y="50959"/>
                    <a:pt x="45753" y="45720"/>
                  </a:cubicBezTo>
                  <a:cubicBezTo>
                    <a:pt x="56231" y="35242"/>
                    <a:pt x="56231" y="18288"/>
                    <a:pt x="45753" y="7906"/>
                  </a:cubicBezTo>
                  <a:cubicBezTo>
                    <a:pt x="40514" y="2667"/>
                    <a:pt x="33656" y="95"/>
                    <a:pt x="26798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FFC4452-6303-1FF9-DCAF-138F0CCFD55A}"/>
                </a:ext>
              </a:extLst>
            </p:cNvPr>
            <p:cNvSpPr/>
            <p:nvPr/>
          </p:nvSpPr>
          <p:spPr>
            <a:xfrm>
              <a:off x="5475969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2992524-8669-ED16-6096-213D48D14869}"/>
                </a:ext>
              </a:extLst>
            </p:cNvPr>
            <p:cNvSpPr/>
            <p:nvPr/>
          </p:nvSpPr>
          <p:spPr>
            <a:xfrm>
              <a:off x="5560170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1B94C78-A795-5DE6-FF09-DA4627E69DBB}"/>
                </a:ext>
              </a:extLst>
            </p:cNvPr>
            <p:cNvSpPr/>
            <p:nvPr/>
          </p:nvSpPr>
          <p:spPr>
            <a:xfrm>
              <a:off x="5644276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C07A2D1-D9C3-6CD3-37BF-8437B5E2E226}"/>
                </a:ext>
              </a:extLst>
            </p:cNvPr>
            <p:cNvSpPr/>
            <p:nvPr/>
          </p:nvSpPr>
          <p:spPr>
            <a:xfrm>
              <a:off x="572838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607EE269-8884-02EE-7847-F3754F06020A}"/>
                </a:ext>
              </a:extLst>
            </p:cNvPr>
            <p:cNvSpPr/>
            <p:nvPr/>
          </p:nvSpPr>
          <p:spPr>
            <a:xfrm>
              <a:off x="5812583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6BC6347-CD7C-1BB4-42E6-C4EF6D4B84B9}"/>
                </a:ext>
              </a:extLst>
            </p:cNvPr>
            <p:cNvSpPr/>
            <p:nvPr/>
          </p:nvSpPr>
          <p:spPr>
            <a:xfrm>
              <a:off x="5896688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4968B2C-499E-EDB0-F869-F833B28D2A24}"/>
                </a:ext>
              </a:extLst>
            </p:cNvPr>
            <p:cNvSpPr/>
            <p:nvPr/>
          </p:nvSpPr>
          <p:spPr>
            <a:xfrm>
              <a:off x="5980794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1853463-6681-EF80-381E-8F973AEC8BFB}"/>
                </a:ext>
              </a:extLst>
            </p:cNvPr>
            <p:cNvSpPr/>
            <p:nvPr/>
          </p:nvSpPr>
          <p:spPr>
            <a:xfrm>
              <a:off x="606490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5DA915B-2796-DCA0-225F-37A4415DF44D}"/>
                </a:ext>
              </a:extLst>
            </p:cNvPr>
            <p:cNvSpPr/>
            <p:nvPr/>
          </p:nvSpPr>
          <p:spPr>
            <a:xfrm>
              <a:off x="614910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427124C-9E69-7DF6-6E1B-E788E0940398}"/>
                </a:ext>
              </a:extLst>
            </p:cNvPr>
            <p:cNvSpPr/>
            <p:nvPr/>
          </p:nvSpPr>
          <p:spPr>
            <a:xfrm>
              <a:off x="6233207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ACB5E30-9DB3-215C-D251-F220D872DF73}"/>
                </a:ext>
              </a:extLst>
            </p:cNvPr>
            <p:cNvSpPr/>
            <p:nvPr/>
          </p:nvSpPr>
          <p:spPr>
            <a:xfrm>
              <a:off x="6317312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10BEFC0-388D-42D1-F3A1-8671FB7B9638}"/>
                </a:ext>
              </a:extLst>
            </p:cNvPr>
            <p:cNvSpPr/>
            <p:nvPr/>
          </p:nvSpPr>
          <p:spPr>
            <a:xfrm>
              <a:off x="640151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B51254B-8AC4-A0B4-7929-DA3CFEA3295E}"/>
                </a:ext>
              </a:extLst>
            </p:cNvPr>
            <p:cNvSpPr/>
            <p:nvPr/>
          </p:nvSpPr>
          <p:spPr>
            <a:xfrm>
              <a:off x="6485619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E461907-2F84-29CB-31AC-BE2C4D4EE976}"/>
                </a:ext>
              </a:extLst>
            </p:cNvPr>
            <p:cNvSpPr/>
            <p:nvPr/>
          </p:nvSpPr>
          <p:spPr>
            <a:xfrm>
              <a:off x="6569725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562191E-4C40-A5D0-D33B-8596640CBFE8}"/>
                </a:ext>
              </a:extLst>
            </p:cNvPr>
            <p:cNvSpPr/>
            <p:nvPr/>
          </p:nvSpPr>
          <p:spPr>
            <a:xfrm>
              <a:off x="6653831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7DD332D8-957C-09CC-9E6B-D6C95993FF5B}"/>
                </a:ext>
              </a:extLst>
            </p:cNvPr>
            <p:cNvSpPr/>
            <p:nvPr/>
          </p:nvSpPr>
          <p:spPr>
            <a:xfrm>
              <a:off x="6738032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636B51C-47C3-F488-ADFC-660F18E3272E}"/>
                </a:ext>
              </a:extLst>
            </p:cNvPr>
            <p:cNvSpPr/>
            <p:nvPr/>
          </p:nvSpPr>
          <p:spPr>
            <a:xfrm>
              <a:off x="6822137" y="2723197"/>
              <a:ext cx="53613" cy="53530"/>
            </a:xfrm>
            <a:custGeom>
              <a:avLst/>
              <a:gdLst>
                <a:gd name="connsiteX0" fmla="*/ 26813 w 53613"/>
                <a:gd name="connsiteY0" fmla="*/ 95 h 53530"/>
                <a:gd name="connsiteX1" fmla="*/ 7858 w 53613"/>
                <a:gd name="connsiteY1" fmla="*/ 7906 h 53530"/>
                <a:gd name="connsiteX2" fmla="*/ 7858 w 53613"/>
                <a:gd name="connsiteY2" fmla="*/ 45720 h 53530"/>
                <a:gd name="connsiteX3" fmla="*/ 26813 w 53613"/>
                <a:gd name="connsiteY3" fmla="*/ 53530 h 53530"/>
                <a:gd name="connsiteX4" fmla="*/ 45768 w 53613"/>
                <a:gd name="connsiteY4" fmla="*/ 45720 h 53530"/>
                <a:gd name="connsiteX5" fmla="*/ 53483 w 53613"/>
                <a:gd name="connsiteY5" fmla="*/ 24003 h 53530"/>
                <a:gd name="connsiteX6" fmla="*/ 32337 w 53613"/>
                <a:gd name="connsiteY6" fmla="*/ 571 h 53530"/>
                <a:gd name="connsiteX7" fmla="*/ 26908 w 53613"/>
                <a:gd name="connsiteY7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3" h="53530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3097" y="50959"/>
                    <a:pt x="19955" y="53530"/>
                    <a:pt x="26813" y="53530"/>
                  </a:cubicBezTo>
                  <a:cubicBezTo>
                    <a:pt x="33671" y="53530"/>
                    <a:pt x="40529" y="50959"/>
                    <a:pt x="45768" y="45720"/>
                  </a:cubicBezTo>
                  <a:cubicBezTo>
                    <a:pt x="51673" y="39815"/>
                    <a:pt x="54245" y="31718"/>
                    <a:pt x="53483" y="24003"/>
                  </a:cubicBezTo>
                  <a:cubicBezTo>
                    <a:pt x="46530" y="16097"/>
                    <a:pt x="39481" y="8287"/>
                    <a:pt x="32337" y="571"/>
                  </a:cubicBezTo>
                  <a:cubicBezTo>
                    <a:pt x="30528" y="190"/>
                    <a:pt x="28718" y="0"/>
                    <a:pt x="2690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F17A21F-1866-6E7A-97C3-C608FDD508A6}"/>
                </a:ext>
              </a:extLst>
            </p:cNvPr>
            <p:cNvSpPr/>
            <p:nvPr/>
          </p:nvSpPr>
          <p:spPr>
            <a:xfrm>
              <a:off x="5307768" y="4069460"/>
              <a:ext cx="53615" cy="53435"/>
            </a:xfrm>
            <a:custGeom>
              <a:avLst/>
              <a:gdLst>
                <a:gd name="connsiteX0" fmla="*/ 26803 w 53615"/>
                <a:gd name="connsiteY0" fmla="*/ 0 h 53435"/>
                <a:gd name="connsiteX1" fmla="*/ 7848 w 53615"/>
                <a:gd name="connsiteY1" fmla="*/ 7810 h 53435"/>
                <a:gd name="connsiteX2" fmla="*/ 228 w 53615"/>
                <a:gd name="connsiteY2" fmla="*/ 30099 h 53435"/>
                <a:gd name="connsiteX3" fmla="*/ 19945 w 53615"/>
                <a:gd name="connsiteY3" fmla="*/ 52578 h 53435"/>
                <a:gd name="connsiteX4" fmla="*/ 26803 w 53615"/>
                <a:gd name="connsiteY4" fmla="*/ 53435 h 53435"/>
                <a:gd name="connsiteX5" fmla="*/ 45757 w 53615"/>
                <a:gd name="connsiteY5" fmla="*/ 45625 h 53435"/>
                <a:gd name="connsiteX6" fmla="*/ 45757 w 53615"/>
                <a:gd name="connsiteY6" fmla="*/ 7810 h 53435"/>
                <a:gd name="connsiteX7" fmla="*/ 26803 w 53615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5" h="53435">
                  <a:moveTo>
                    <a:pt x="26803" y="0"/>
                  </a:moveTo>
                  <a:cubicBezTo>
                    <a:pt x="19945" y="0"/>
                    <a:pt x="13087" y="2572"/>
                    <a:pt x="7848" y="7810"/>
                  </a:cubicBezTo>
                  <a:cubicBezTo>
                    <a:pt x="1752" y="13906"/>
                    <a:pt x="-820" y="22193"/>
                    <a:pt x="228" y="30099"/>
                  </a:cubicBezTo>
                  <a:cubicBezTo>
                    <a:pt x="6705" y="37719"/>
                    <a:pt x="13277" y="45148"/>
                    <a:pt x="19945" y="52578"/>
                  </a:cubicBezTo>
                  <a:cubicBezTo>
                    <a:pt x="22231" y="53150"/>
                    <a:pt x="24517" y="53435"/>
                    <a:pt x="26803" y="53435"/>
                  </a:cubicBezTo>
                  <a:cubicBezTo>
                    <a:pt x="33661" y="53435"/>
                    <a:pt x="40519" y="50863"/>
                    <a:pt x="45757" y="45625"/>
                  </a:cubicBezTo>
                  <a:cubicBezTo>
                    <a:pt x="56235" y="35147"/>
                    <a:pt x="56235" y="18193"/>
                    <a:pt x="45757" y="7810"/>
                  </a:cubicBezTo>
                  <a:cubicBezTo>
                    <a:pt x="40519" y="2572"/>
                    <a:pt x="33661" y="0"/>
                    <a:pt x="2680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623C523-830F-A960-1D7D-9210C8DAB49F}"/>
                </a:ext>
              </a:extLst>
            </p:cNvPr>
            <p:cNvSpPr/>
            <p:nvPr/>
          </p:nvSpPr>
          <p:spPr>
            <a:xfrm>
              <a:off x="5391863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ABEF32F-D7B9-50AA-6FEB-B4E12F834285}"/>
                </a:ext>
              </a:extLst>
            </p:cNvPr>
            <p:cNvSpPr/>
            <p:nvPr/>
          </p:nvSpPr>
          <p:spPr>
            <a:xfrm>
              <a:off x="5475969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C30AFA4-875B-0DD5-ECCA-A794DE45D2B6}"/>
                </a:ext>
              </a:extLst>
            </p:cNvPr>
            <p:cNvSpPr/>
            <p:nvPr/>
          </p:nvSpPr>
          <p:spPr>
            <a:xfrm>
              <a:off x="5560170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1C838F4-B808-1631-2A8F-20A470AB9678}"/>
                </a:ext>
              </a:extLst>
            </p:cNvPr>
            <p:cNvSpPr/>
            <p:nvPr/>
          </p:nvSpPr>
          <p:spPr>
            <a:xfrm>
              <a:off x="5644276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2453C86-BEBC-1DD0-9801-89D26688E62F}"/>
                </a:ext>
              </a:extLst>
            </p:cNvPr>
            <p:cNvSpPr/>
            <p:nvPr/>
          </p:nvSpPr>
          <p:spPr>
            <a:xfrm>
              <a:off x="572838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E6AE7FC-7E61-BC59-8994-7CB86F284BB9}"/>
                </a:ext>
              </a:extLst>
            </p:cNvPr>
            <p:cNvSpPr/>
            <p:nvPr/>
          </p:nvSpPr>
          <p:spPr>
            <a:xfrm>
              <a:off x="5812583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629E1F1-670C-28E5-5A64-C16A3F6FA05C}"/>
                </a:ext>
              </a:extLst>
            </p:cNvPr>
            <p:cNvSpPr/>
            <p:nvPr/>
          </p:nvSpPr>
          <p:spPr>
            <a:xfrm>
              <a:off x="5896688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D9D9021-BF05-A2F6-AF35-888C1532CB36}"/>
                </a:ext>
              </a:extLst>
            </p:cNvPr>
            <p:cNvSpPr/>
            <p:nvPr/>
          </p:nvSpPr>
          <p:spPr>
            <a:xfrm>
              <a:off x="5980794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83086272-9927-6C65-5D54-76A6D7485870}"/>
                </a:ext>
              </a:extLst>
            </p:cNvPr>
            <p:cNvSpPr/>
            <p:nvPr/>
          </p:nvSpPr>
          <p:spPr>
            <a:xfrm>
              <a:off x="6064900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ED115A-3AF8-1B24-C5BE-0F4E11C429BD}"/>
                </a:ext>
              </a:extLst>
            </p:cNvPr>
            <p:cNvSpPr/>
            <p:nvPr/>
          </p:nvSpPr>
          <p:spPr>
            <a:xfrm>
              <a:off x="614910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869806F-8F98-7FC0-C239-B8BCCF9A0866}"/>
                </a:ext>
              </a:extLst>
            </p:cNvPr>
            <p:cNvSpPr/>
            <p:nvPr/>
          </p:nvSpPr>
          <p:spPr>
            <a:xfrm>
              <a:off x="6233207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2157AA0-C468-C0CA-5AC9-0F84A55FF936}"/>
                </a:ext>
              </a:extLst>
            </p:cNvPr>
            <p:cNvSpPr/>
            <p:nvPr/>
          </p:nvSpPr>
          <p:spPr>
            <a:xfrm>
              <a:off x="6317312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D08282B-FEF8-5801-3C03-5D77BEEF0F04}"/>
                </a:ext>
              </a:extLst>
            </p:cNvPr>
            <p:cNvSpPr/>
            <p:nvPr/>
          </p:nvSpPr>
          <p:spPr>
            <a:xfrm>
              <a:off x="640151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08742CC-7844-B4DC-B000-46D5F535BEBD}"/>
                </a:ext>
              </a:extLst>
            </p:cNvPr>
            <p:cNvSpPr/>
            <p:nvPr/>
          </p:nvSpPr>
          <p:spPr>
            <a:xfrm>
              <a:off x="6485619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EB24181-C55A-930F-2AED-0D34E4DEB472}"/>
                </a:ext>
              </a:extLst>
            </p:cNvPr>
            <p:cNvSpPr/>
            <p:nvPr/>
          </p:nvSpPr>
          <p:spPr>
            <a:xfrm>
              <a:off x="6569725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72F8560-4F82-14FC-EEBB-3F0B414B4573}"/>
                </a:ext>
              </a:extLst>
            </p:cNvPr>
            <p:cNvSpPr/>
            <p:nvPr/>
          </p:nvSpPr>
          <p:spPr>
            <a:xfrm>
              <a:off x="6653831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4D136B9-C9CA-0EC2-9173-6896D33E2B77}"/>
                </a:ext>
              </a:extLst>
            </p:cNvPr>
            <p:cNvSpPr/>
            <p:nvPr/>
          </p:nvSpPr>
          <p:spPr>
            <a:xfrm>
              <a:off x="6738032" y="2639186"/>
              <a:ext cx="53641" cy="53435"/>
            </a:xfrm>
            <a:custGeom>
              <a:avLst/>
              <a:gdLst>
                <a:gd name="connsiteX0" fmla="*/ 26813 w 53641"/>
                <a:gd name="connsiteY0" fmla="*/ 0 h 53435"/>
                <a:gd name="connsiteX1" fmla="*/ 7858 w 53641"/>
                <a:gd name="connsiteY1" fmla="*/ 7810 h 53435"/>
                <a:gd name="connsiteX2" fmla="*/ 7858 w 53641"/>
                <a:gd name="connsiteY2" fmla="*/ 45625 h 53435"/>
                <a:gd name="connsiteX3" fmla="*/ 26813 w 53641"/>
                <a:gd name="connsiteY3" fmla="*/ 53435 h 53435"/>
                <a:gd name="connsiteX4" fmla="*/ 45768 w 53641"/>
                <a:gd name="connsiteY4" fmla="*/ 45625 h 53435"/>
                <a:gd name="connsiteX5" fmla="*/ 53292 w 53641"/>
                <a:gd name="connsiteY5" fmla="*/ 22384 h 53435"/>
                <a:gd name="connsiteX6" fmla="*/ 27670 w 53641"/>
                <a:gd name="connsiteY6" fmla="*/ 0 h 53435"/>
                <a:gd name="connsiteX7" fmla="*/ 26908 w 53641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1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2149" y="39338"/>
                    <a:pt x="54626" y="30575"/>
                    <a:pt x="53292" y="22384"/>
                  </a:cubicBezTo>
                  <a:cubicBezTo>
                    <a:pt x="44910" y="14764"/>
                    <a:pt x="36338" y="7334"/>
                    <a:pt x="27670" y="0"/>
                  </a:cubicBezTo>
                  <a:cubicBezTo>
                    <a:pt x="27384" y="0"/>
                    <a:pt x="27099" y="0"/>
                    <a:pt x="2690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59550AE-8715-087F-170B-6F8E6EFE0E32}"/>
                </a:ext>
              </a:extLst>
            </p:cNvPr>
            <p:cNvSpPr/>
            <p:nvPr/>
          </p:nvSpPr>
          <p:spPr>
            <a:xfrm>
              <a:off x="5229795" y="3985259"/>
              <a:ext cx="47386" cy="52006"/>
            </a:xfrm>
            <a:custGeom>
              <a:avLst/>
              <a:gdLst>
                <a:gd name="connsiteX0" fmla="*/ 20669 w 47386"/>
                <a:gd name="connsiteY0" fmla="*/ 0 h 52006"/>
                <a:gd name="connsiteX1" fmla="*/ 1715 w 47386"/>
                <a:gd name="connsiteY1" fmla="*/ 7811 h 52006"/>
                <a:gd name="connsiteX2" fmla="*/ 0 w 47386"/>
                <a:gd name="connsiteY2" fmla="*/ 9620 h 52006"/>
                <a:gd name="connsiteX3" fmla="*/ 29242 w 47386"/>
                <a:gd name="connsiteY3" fmla="*/ 52007 h 52006"/>
                <a:gd name="connsiteX4" fmla="*/ 39529 w 47386"/>
                <a:gd name="connsiteY4" fmla="*/ 45625 h 52006"/>
                <a:gd name="connsiteX5" fmla="*/ 39529 w 47386"/>
                <a:gd name="connsiteY5" fmla="*/ 7811 h 52006"/>
                <a:gd name="connsiteX6" fmla="*/ 20574 w 47386"/>
                <a:gd name="connsiteY6" fmla="*/ 0 h 5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86" h="52006">
                  <a:moveTo>
                    <a:pt x="20669" y="0"/>
                  </a:moveTo>
                  <a:cubicBezTo>
                    <a:pt x="13811" y="0"/>
                    <a:pt x="6953" y="2572"/>
                    <a:pt x="1715" y="7811"/>
                  </a:cubicBezTo>
                  <a:cubicBezTo>
                    <a:pt x="1143" y="8382"/>
                    <a:pt x="572" y="9049"/>
                    <a:pt x="0" y="9620"/>
                  </a:cubicBezTo>
                  <a:cubicBezTo>
                    <a:pt x="9430" y="24003"/>
                    <a:pt x="19145" y="38100"/>
                    <a:pt x="29242" y="52007"/>
                  </a:cubicBezTo>
                  <a:cubicBezTo>
                    <a:pt x="33052" y="50768"/>
                    <a:pt x="36576" y="48578"/>
                    <a:pt x="39529" y="45625"/>
                  </a:cubicBezTo>
                  <a:cubicBezTo>
                    <a:pt x="50006" y="35147"/>
                    <a:pt x="50006" y="18193"/>
                    <a:pt x="39529" y="7811"/>
                  </a:cubicBezTo>
                  <a:cubicBezTo>
                    <a:pt x="34290" y="2572"/>
                    <a:pt x="27432" y="0"/>
                    <a:pt x="20574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E1EC7D9-CAF0-8C65-603C-B52F8C3D979E}"/>
                </a:ext>
              </a:extLst>
            </p:cNvPr>
            <p:cNvSpPr/>
            <p:nvPr/>
          </p:nvSpPr>
          <p:spPr>
            <a:xfrm>
              <a:off x="5307758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FE15602-23A8-2A4C-2ECC-957380B53760}"/>
                </a:ext>
              </a:extLst>
            </p:cNvPr>
            <p:cNvSpPr/>
            <p:nvPr/>
          </p:nvSpPr>
          <p:spPr>
            <a:xfrm>
              <a:off x="539186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307691DA-FB7D-6556-E932-4F38190060A4}"/>
                </a:ext>
              </a:extLst>
            </p:cNvPr>
            <p:cNvSpPr/>
            <p:nvPr/>
          </p:nvSpPr>
          <p:spPr>
            <a:xfrm>
              <a:off x="5475969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BC89277-98C3-1745-A27A-E42962B665E9}"/>
                </a:ext>
              </a:extLst>
            </p:cNvPr>
            <p:cNvSpPr/>
            <p:nvPr/>
          </p:nvSpPr>
          <p:spPr>
            <a:xfrm>
              <a:off x="5560170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F240C17F-3EE7-838A-9BC8-98A7A71660B3}"/>
                </a:ext>
              </a:extLst>
            </p:cNvPr>
            <p:cNvSpPr/>
            <p:nvPr/>
          </p:nvSpPr>
          <p:spPr>
            <a:xfrm>
              <a:off x="5644276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C6FE793-6006-28F6-BEF7-711BEC9FE0A6}"/>
                </a:ext>
              </a:extLst>
            </p:cNvPr>
            <p:cNvSpPr/>
            <p:nvPr/>
          </p:nvSpPr>
          <p:spPr>
            <a:xfrm>
              <a:off x="572838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9E83C6B-585C-0A68-0E42-9D0191CAC3D4}"/>
                </a:ext>
              </a:extLst>
            </p:cNvPr>
            <p:cNvSpPr/>
            <p:nvPr/>
          </p:nvSpPr>
          <p:spPr>
            <a:xfrm>
              <a:off x="5812583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D7F28134-526A-2C21-7AFB-F43D67878B1E}"/>
                </a:ext>
              </a:extLst>
            </p:cNvPr>
            <p:cNvSpPr/>
            <p:nvPr/>
          </p:nvSpPr>
          <p:spPr>
            <a:xfrm>
              <a:off x="5896688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94C9B57F-BCFB-C673-F8C0-C9465E080B30}"/>
                </a:ext>
              </a:extLst>
            </p:cNvPr>
            <p:cNvSpPr/>
            <p:nvPr/>
          </p:nvSpPr>
          <p:spPr>
            <a:xfrm>
              <a:off x="5980794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D77EDDA-D9F7-79B8-6399-69D9D80EEC6F}"/>
                </a:ext>
              </a:extLst>
            </p:cNvPr>
            <p:cNvSpPr/>
            <p:nvPr/>
          </p:nvSpPr>
          <p:spPr>
            <a:xfrm>
              <a:off x="6064900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DEC7127-3A61-6C55-4368-E741AE486B76}"/>
                </a:ext>
              </a:extLst>
            </p:cNvPr>
            <p:cNvSpPr/>
            <p:nvPr/>
          </p:nvSpPr>
          <p:spPr>
            <a:xfrm>
              <a:off x="614910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3EEEBE31-3055-1BD2-A780-BCD1525A91A0}"/>
                </a:ext>
              </a:extLst>
            </p:cNvPr>
            <p:cNvSpPr/>
            <p:nvPr/>
          </p:nvSpPr>
          <p:spPr>
            <a:xfrm>
              <a:off x="6233207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A0FAFAD-0E94-6D8B-8577-5EE8C239A5F5}"/>
                </a:ext>
              </a:extLst>
            </p:cNvPr>
            <p:cNvSpPr/>
            <p:nvPr/>
          </p:nvSpPr>
          <p:spPr>
            <a:xfrm>
              <a:off x="6317312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7FEEEBE-CE73-82E8-9D4D-72BA7F7489C6}"/>
                </a:ext>
              </a:extLst>
            </p:cNvPr>
            <p:cNvSpPr/>
            <p:nvPr/>
          </p:nvSpPr>
          <p:spPr>
            <a:xfrm>
              <a:off x="6401513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734511B0-05BC-D1BB-0DF6-08DB1342BA8E}"/>
                </a:ext>
              </a:extLst>
            </p:cNvPr>
            <p:cNvSpPr/>
            <p:nvPr/>
          </p:nvSpPr>
          <p:spPr>
            <a:xfrm>
              <a:off x="6485619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5A92B678-6A88-9B08-25A5-7110FDB6932E}"/>
                </a:ext>
              </a:extLst>
            </p:cNvPr>
            <p:cNvSpPr/>
            <p:nvPr/>
          </p:nvSpPr>
          <p:spPr>
            <a:xfrm>
              <a:off x="6569725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4C01680-6B2D-3D62-7082-4CE546B7BFD2}"/>
                </a:ext>
              </a:extLst>
            </p:cNvPr>
            <p:cNvSpPr/>
            <p:nvPr/>
          </p:nvSpPr>
          <p:spPr>
            <a:xfrm>
              <a:off x="6653926" y="2562129"/>
              <a:ext cx="51577" cy="46386"/>
            </a:xfrm>
            <a:custGeom>
              <a:avLst/>
              <a:gdLst>
                <a:gd name="connsiteX0" fmla="*/ 8525 w 51577"/>
                <a:gd name="connsiteY0" fmla="*/ 95 h 46386"/>
                <a:gd name="connsiteX1" fmla="*/ 7858 w 51577"/>
                <a:gd name="connsiteY1" fmla="*/ 762 h 46386"/>
                <a:gd name="connsiteX2" fmla="*/ 7858 w 51577"/>
                <a:gd name="connsiteY2" fmla="*/ 38576 h 46386"/>
                <a:gd name="connsiteX3" fmla="*/ 26813 w 51577"/>
                <a:gd name="connsiteY3" fmla="*/ 46387 h 46386"/>
                <a:gd name="connsiteX4" fmla="*/ 45768 w 51577"/>
                <a:gd name="connsiteY4" fmla="*/ 38576 h 46386"/>
                <a:gd name="connsiteX5" fmla="*/ 51578 w 51577"/>
                <a:gd name="connsiteY5" fmla="*/ 29718 h 46386"/>
                <a:gd name="connsiteX6" fmla="*/ 8525 w 51577"/>
                <a:gd name="connsiteY6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77" h="46386">
                  <a:moveTo>
                    <a:pt x="8525" y="95"/>
                  </a:moveTo>
                  <a:cubicBezTo>
                    <a:pt x="8525" y="95"/>
                    <a:pt x="8049" y="571"/>
                    <a:pt x="7858" y="762"/>
                  </a:cubicBezTo>
                  <a:cubicBezTo>
                    <a:pt x="-2619" y="11240"/>
                    <a:pt x="-2619" y="28194"/>
                    <a:pt x="7858" y="38576"/>
                  </a:cubicBezTo>
                  <a:cubicBezTo>
                    <a:pt x="13097" y="43815"/>
                    <a:pt x="19955" y="46387"/>
                    <a:pt x="26813" y="46387"/>
                  </a:cubicBezTo>
                  <a:cubicBezTo>
                    <a:pt x="33671" y="46387"/>
                    <a:pt x="40529" y="43720"/>
                    <a:pt x="45768" y="38576"/>
                  </a:cubicBezTo>
                  <a:cubicBezTo>
                    <a:pt x="48339" y="36005"/>
                    <a:pt x="50340" y="32957"/>
                    <a:pt x="51578" y="29718"/>
                  </a:cubicBezTo>
                  <a:cubicBezTo>
                    <a:pt x="37481" y="19431"/>
                    <a:pt x="23193" y="9620"/>
                    <a:pt x="852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9D03C0C-D5C8-C2DD-FE48-86B5FC94D8DA}"/>
                </a:ext>
              </a:extLst>
            </p:cNvPr>
            <p:cNvSpPr/>
            <p:nvPr/>
          </p:nvSpPr>
          <p:spPr>
            <a:xfrm>
              <a:off x="5176265" y="3903058"/>
              <a:ext cx="16824" cy="30289"/>
            </a:xfrm>
            <a:custGeom>
              <a:avLst/>
              <a:gdLst>
                <a:gd name="connsiteX0" fmla="*/ 0 w 16824"/>
                <a:gd name="connsiteY0" fmla="*/ 0 h 30289"/>
                <a:gd name="connsiteX1" fmla="*/ 16288 w 16824"/>
                <a:gd name="connsiteY1" fmla="*/ 30289 h 30289"/>
                <a:gd name="connsiteX2" fmla="*/ 8954 w 16824"/>
                <a:gd name="connsiteY2" fmla="*/ 5905 h 30289"/>
                <a:gd name="connsiteX3" fmla="*/ 0 w 16824"/>
                <a:gd name="connsiteY3" fmla="*/ 0 h 3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24" h="30289">
                  <a:moveTo>
                    <a:pt x="0" y="0"/>
                  </a:moveTo>
                  <a:cubicBezTo>
                    <a:pt x="5239" y="10192"/>
                    <a:pt x="10668" y="20288"/>
                    <a:pt x="16288" y="30289"/>
                  </a:cubicBezTo>
                  <a:cubicBezTo>
                    <a:pt x="18002" y="21812"/>
                    <a:pt x="15621" y="12573"/>
                    <a:pt x="8954" y="5905"/>
                  </a:cubicBezTo>
                  <a:cubicBezTo>
                    <a:pt x="6287" y="3238"/>
                    <a:pt x="3239" y="1333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8472E4CB-ECF9-C232-7410-6090499FCB58}"/>
                </a:ext>
              </a:extLst>
            </p:cNvPr>
            <p:cNvSpPr/>
            <p:nvPr/>
          </p:nvSpPr>
          <p:spPr>
            <a:xfrm>
              <a:off x="522365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4DE6681-0315-CC24-30D2-F929D79E4B61}"/>
                </a:ext>
              </a:extLst>
            </p:cNvPr>
            <p:cNvSpPr/>
            <p:nvPr/>
          </p:nvSpPr>
          <p:spPr>
            <a:xfrm>
              <a:off x="5307758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9C32DA07-99AC-C961-149E-A4172CFDF74F}"/>
                </a:ext>
              </a:extLst>
            </p:cNvPr>
            <p:cNvSpPr/>
            <p:nvPr/>
          </p:nvSpPr>
          <p:spPr>
            <a:xfrm>
              <a:off x="539186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FA9616D-0105-AFA3-8F08-773C6BA14768}"/>
                </a:ext>
              </a:extLst>
            </p:cNvPr>
            <p:cNvSpPr/>
            <p:nvPr/>
          </p:nvSpPr>
          <p:spPr>
            <a:xfrm>
              <a:off x="5475969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A0CB473-9B3B-FDB6-9B28-6D74B63B0CBB}"/>
                </a:ext>
              </a:extLst>
            </p:cNvPr>
            <p:cNvSpPr/>
            <p:nvPr/>
          </p:nvSpPr>
          <p:spPr>
            <a:xfrm>
              <a:off x="556017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DF69E6F5-6487-D444-C4D4-E417E32490C8}"/>
                </a:ext>
              </a:extLst>
            </p:cNvPr>
            <p:cNvSpPr/>
            <p:nvPr/>
          </p:nvSpPr>
          <p:spPr>
            <a:xfrm>
              <a:off x="5644276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C903E67E-C25E-E7F9-B3B4-E4C2962CE99E}"/>
                </a:ext>
              </a:extLst>
            </p:cNvPr>
            <p:cNvSpPr/>
            <p:nvPr/>
          </p:nvSpPr>
          <p:spPr>
            <a:xfrm>
              <a:off x="572838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1298FE6-C4C3-68D1-C673-D8D569CD8193}"/>
                </a:ext>
              </a:extLst>
            </p:cNvPr>
            <p:cNvSpPr/>
            <p:nvPr/>
          </p:nvSpPr>
          <p:spPr>
            <a:xfrm>
              <a:off x="5812583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E81245F-C757-CCAC-6DC6-8B697A85473F}"/>
                </a:ext>
              </a:extLst>
            </p:cNvPr>
            <p:cNvSpPr/>
            <p:nvPr/>
          </p:nvSpPr>
          <p:spPr>
            <a:xfrm>
              <a:off x="5896688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096B6522-68F1-0959-606F-3B997A87ADBC}"/>
                </a:ext>
              </a:extLst>
            </p:cNvPr>
            <p:cNvSpPr/>
            <p:nvPr/>
          </p:nvSpPr>
          <p:spPr>
            <a:xfrm>
              <a:off x="5980794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4750A2E8-36F7-578A-B54D-6E3D0A44375C}"/>
                </a:ext>
              </a:extLst>
            </p:cNvPr>
            <p:cNvSpPr/>
            <p:nvPr/>
          </p:nvSpPr>
          <p:spPr>
            <a:xfrm>
              <a:off x="6064900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4A3B989-79B0-BC9C-0C8A-D9D1D6BCD57F}"/>
                </a:ext>
              </a:extLst>
            </p:cNvPr>
            <p:cNvSpPr/>
            <p:nvPr/>
          </p:nvSpPr>
          <p:spPr>
            <a:xfrm>
              <a:off x="6149101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9A93D295-1CC4-B47B-FF7A-A416F4F9B322}"/>
                </a:ext>
              </a:extLst>
            </p:cNvPr>
            <p:cNvSpPr/>
            <p:nvPr/>
          </p:nvSpPr>
          <p:spPr>
            <a:xfrm>
              <a:off x="6233207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1179ABF-7C9C-FB6B-21B2-918D359DAD68}"/>
                </a:ext>
              </a:extLst>
            </p:cNvPr>
            <p:cNvSpPr/>
            <p:nvPr/>
          </p:nvSpPr>
          <p:spPr>
            <a:xfrm>
              <a:off x="6317312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79704D-F064-1097-9F6B-5D5C0DE99335}"/>
                </a:ext>
              </a:extLst>
            </p:cNvPr>
            <p:cNvSpPr/>
            <p:nvPr/>
          </p:nvSpPr>
          <p:spPr>
            <a:xfrm>
              <a:off x="6401513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0CAA86B-24AF-D6D8-217B-3D215A73D2A7}"/>
                </a:ext>
              </a:extLst>
            </p:cNvPr>
            <p:cNvSpPr/>
            <p:nvPr/>
          </p:nvSpPr>
          <p:spPr>
            <a:xfrm>
              <a:off x="6485619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8CBB9426-FF28-7155-6169-53586A04644A}"/>
                </a:ext>
              </a:extLst>
            </p:cNvPr>
            <p:cNvSpPr/>
            <p:nvPr/>
          </p:nvSpPr>
          <p:spPr>
            <a:xfrm>
              <a:off x="6572630" y="2509741"/>
              <a:ext cx="26955" cy="14668"/>
            </a:xfrm>
            <a:custGeom>
              <a:avLst/>
              <a:gdLst>
                <a:gd name="connsiteX0" fmla="*/ 0 w 26955"/>
                <a:gd name="connsiteY0" fmla="*/ 0 h 14668"/>
                <a:gd name="connsiteX1" fmla="*/ 4953 w 26955"/>
                <a:gd name="connsiteY1" fmla="*/ 6858 h 14668"/>
                <a:gd name="connsiteX2" fmla="*/ 23908 w 26955"/>
                <a:gd name="connsiteY2" fmla="*/ 14669 h 14668"/>
                <a:gd name="connsiteX3" fmla="*/ 26956 w 26955"/>
                <a:gd name="connsiteY3" fmla="*/ 14478 h 14668"/>
                <a:gd name="connsiteX4" fmla="*/ 0 w 26955"/>
                <a:gd name="connsiteY4" fmla="*/ 0 h 14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" h="14668">
                  <a:moveTo>
                    <a:pt x="0" y="0"/>
                  </a:moveTo>
                  <a:cubicBezTo>
                    <a:pt x="1238" y="2477"/>
                    <a:pt x="2858" y="4763"/>
                    <a:pt x="4953" y="6858"/>
                  </a:cubicBezTo>
                  <a:cubicBezTo>
                    <a:pt x="10192" y="12097"/>
                    <a:pt x="17050" y="14669"/>
                    <a:pt x="23908" y="14669"/>
                  </a:cubicBezTo>
                  <a:cubicBezTo>
                    <a:pt x="24956" y="14669"/>
                    <a:pt x="26003" y="14669"/>
                    <a:pt x="26956" y="14478"/>
                  </a:cubicBezTo>
                  <a:cubicBezTo>
                    <a:pt x="18098" y="9525"/>
                    <a:pt x="9049" y="4667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82A5662F-D7CC-2BA8-9463-08CDE4392118}"/>
                </a:ext>
              </a:extLst>
            </p:cNvPr>
            <p:cNvSpPr/>
            <p:nvPr/>
          </p:nvSpPr>
          <p:spPr>
            <a:xfrm>
              <a:off x="513945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E2C97E30-816B-2560-1F79-30B53DADFDD5}"/>
                </a:ext>
              </a:extLst>
            </p:cNvPr>
            <p:cNvSpPr/>
            <p:nvPr/>
          </p:nvSpPr>
          <p:spPr>
            <a:xfrm>
              <a:off x="522365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D43AD17C-D4D9-D1EA-4F9A-39E4B152813B}"/>
                </a:ext>
              </a:extLst>
            </p:cNvPr>
            <p:cNvSpPr/>
            <p:nvPr/>
          </p:nvSpPr>
          <p:spPr>
            <a:xfrm>
              <a:off x="5307758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42B7091-C34A-8640-45C5-56232D303467}"/>
                </a:ext>
              </a:extLst>
            </p:cNvPr>
            <p:cNvSpPr/>
            <p:nvPr/>
          </p:nvSpPr>
          <p:spPr>
            <a:xfrm>
              <a:off x="539186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1A9764EE-93D5-0EBB-F121-F6B31510AD4A}"/>
                </a:ext>
              </a:extLst>
            </p:cNvPr>
            <p:cNvSpPr/>
            <p:nvPr/>
          </p:nvSpPr>
          <p:spPr>
            <a:xfrm>
              <a:off x="5475969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AA01DE0C-F280-560F-4AB8-DF3BD5636533}"/>
                </a:ext>
              </a:extLst>
            </p:cNvPr>
            <p:cNvSpPr/>
            <p:nvPr/>
          </p:nvSpPr>
          <p:spPr>
            <a:xfrm>
              <a:off x="5560170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2057AACF-B891-6514-BCE3-5483975C6295}"/>
                </a:ext>
              </a:extLst>
            </p:cNvPr>
            <p:cNvSpPr/>
            <p:nvPr/>
          </p:nvSpPr>
          <p:spPr>
            <a:xfrm>
              <a:off x="5644276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443B703-D6BA-771E-0D19-EC0B1E6EDEC4}"/>
                </a:ext>
              </a:extLst>
            </p:cNvPr>
            <p:cNvSpPr/>
            <p:nvPr/>
          </p:nvSpPr>
          <p:spPr>
            <a:xfrm>
              <a:off x="572838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89060BFA-2FAD-734D-6F74-621709E87903}"/>
                </a:ext>
              </a:extLst>
            </p:cNvPr>
            <p:cNvSpPr/>
            <p:nvPr/>
          </p:nvSpPr>
          <p:spPr>
            <a:xfrm>
              <a:off x="5812583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56D842D4-7955-0E60-8915-FA8B982F498B}"/>
                </a:ext>
              </a:extLst>
            </p:cNvPr>
            <p:cNvSpPr/>
            <p:nvPr/>
          </p:nvSpPr>
          <p:spPr>
            <a:xfrm>
              <a:off x="5896688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0602A70-F2E9-6843-C2EC-3CB4040488C6}"/>
                </a:ext>
              </a:extLst>
            </p:cNvPr>
            <p:cNvSpPr/>
            <p:nvPr/>
          </p:nvSpPr>
          <p:spPr>
            <a:xfrm>
              <a:off x="5980794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7BB18E1-6DC7-EE4F-025A-C2E6E51A445E}"/>
                </a:ext>
              </a:extLst>
            </p:cNvPr>
            <p:cNvSpPr/>
            <p:nvPr/>
          </p:nvSpPr>
          <p:spPr>
            <a:xfrm>
              <a:off x="6064900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1A78C8DA-DF86-C591-6A43-F95F941DEB47}"/>
                </a:ext>
              </a:extLst>
            </p:cNvPr>
            <p:cNvSpPr/>
            <p:nvPr/>
          </p:nvSpPr>
          <p:spPr>
            <a:xfrm>
              <a:off x="6149101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A543A9E-2B4A-50F0-F5F5-84A9F6E6C94A}"/>
                </a:ext>
              </a:extLst>
            </p:cNvPr>
            <p:cNvSpPr/>
            <p:nvPr/>
          </p:nvSpPr>
          <p:spPr>
            <a:xfrm>
              <a:off x="6233207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3C057C4-4FB4-59CA-DE0A-62F5A267A644}"/>
                </a:ext>
              </a:extLst>
            </p:cNvPr>
            <p:cNvSpPr/>
            <p:nvPr/>
          </p:nvSpPr>
          <p:spPr>
            <a:xfrm>
              <a:off x="6317312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79CBAB8-F4A3-884D-ECE0-9A99EC18BEE7}"/>
                </a:ext>
              </a:extLst>
            </p:cNvPr>
            <p:cNvSpPr/>
            <p:nvPr/>
          </p:nvSpPr>
          <p:spPr>
            <a:xfrm>
              <a:off x="6401513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6882427F-19DA-A63B-2B9E-6BF273D7446B}"/>
                </a:ext>
              </a:extLst>
            </p:cNvPr>
            <p:cNvSpPr/>
            <p:nvPr/>
          </p:nvSpPr>
          <p:spPr>
            <a:xfrm>
              <a:off x="5085111" y="3648931"/>
              <a:ext cx="23860" cy="48958"/>
            </a:xfrm>
            <a:custGeom>
              <a:avLst/>
              <a:gdLst>
                <a:gd name="connsiteX0" fmla="*/ 0 w 23860"/>
                <a:gd name="connsiteY0" fmla="*/ 0 h 48958"/>
                <a:gd name="connsiteX1" fmla="*/ 11811 w 23860"/>
                <a:gd name="connsiteY1" fmla="*/ 48958 h 48958"/>
                <a:gd name="connsiteX2" fmla="*/ 16002 w 23860"/>
                <a:gd name="connsiteY2" fmla="*/ 45529 h 48958"/>
                <a:gd name="connsiteX3" fmla="*/ 16002 w 23860"/>
                <a:gd name="connsiteY3" fmla="*/ 7715 h 48958"/>
                <a:gd name="connsiteX4" fmla="*/ 0 w 23860"/>
                <a:gd name="connsiteY4" fmla="*/ 0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" h="48958">
                  <a:moveTo>
                    <a:pt x="0" y="0"/>
                  </a:moveTo>
                  <a:cubicBezTo>
                    <a:pt x="3524" y="16478"/>
                    <a:pt x="7525" y="32766"/>
                    <a:pt x="11811" y="48958"/>
                  </a:cubicBezTo>
                  <a:cubicBezTo>
                    <a:pt x="13335" y="48006"/>
                    <a:pt x="14669" y="46863"/>
                    <a:pt x="16002" y="45529"/>
                  </a:cubicBezTo>
                  <a:cubicBezTo>
                    <a:pt x="26480" y="35052"/>
                    <a:pt x="26480" y="18098"/>
                    <a:pt x="16002" y="7715"/>
                  </a:cubicBezTo>
                  <a:cubicBezTo>
                    <a:pt x="11525" y="3238"/>
                    <a:pt x="5810" y="667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4A0DDF24-A30F-7A6E-E146-8B0970A01050}"/>
                </a:ext>
              </a:extLst>
            </p:cNvPr>
            <p:cNvSpPr/>
            <p:nvPr/>
          </p:nvSpPr>
          <p:spPr>
            <a:xfrm>
              <a:off x="513945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C60A4B66-0E58-1433-49EB-29DA03771C8E}"/>
                </a:ext>
              </a:extLst>
            </p:cNvPr>
            <p:cNvSpPr/>
            <p:nvPr/>
          </p:nvSpPr>
          <p:spPr>
            <a:xfrm>
              <a:off x="522365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844BC9B7-4A63-E54A-58F6-5C3210C11CCF}"/>
                </a:ext>
              </a:extLst>
            </p:cNvPr>
            <p:cNvSpPr/>
            <p:nvPr/>
          </p:nvSpPr>
          <p:spPr>
            <a:xfrm>
              <a:off x="5307758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B6B12F9C-B0D6-7525-BF41-FFBEBFFBC4EF}"/>
                </a:ext>
              </a:extLst>
            </p:cNvPr>
            <p:cNvSpPr/>
            <p:nvPr/>
          </p:nvSpPr>
          <p:spPr>
            <a:xfrm>
              <a:off x="539186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1C87F73-4F06-E650-DA25-1AB707D69627}"/>
                </a:ext>
              </a:extLst>
            </p:cNvPr>
            <p:cNvSpPr/>
            <p:nvPr/>
          </p:nvSpPr>
          <p:spPr>
            <a:xfrm>
              <a:off x="5475969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92C263B6-8AA9-E936-E141-8A1169605F29}"/>
                </a:ext>
              </a:extLst>
            </p:cNvPr>
            <p:cNvSpPr/>
            <p:nvPr/>
          </p:nvSpPr>
          <p:spPr>
            <a:xfrm>
              <a:off x="5560170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12F6ED5-60F4-7D4E-FDAD-8866474BBB61}"/>
                </a:ext>
              </a:extLst>
            </p:cNvPr>
            <p:cNvSpPr/>
            <p:nvPr/>
          </p:nvSpPr>
          <p:spPr>
            <a:xfrm>
              <a:off x="5644276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A58FC910-F66A-57AC-FFB3-2F02EB361C89}"/>
                </a:ext>
              </a:extLst>
            </p:cNvPr>
            <p:cNvSpPr/>
            <p:nvPr/>
          </p:nvSpPr>
          <p:spPr>
            <a:xfrm>
              <a:off x="572838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D4C377A5-F4D3-D57B-80B0-D3A77D2213E3}"/>
                </a:ext>
              </a:extLst>
            </p:cNvPr>
            <p:cNvSpPr/>
            <p:nvPr/>
          </p:nvSpPr>
          <p:spPr>
            <a:xfrm>
              <a:off x="5812583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E27900E6-14EB-E3F1-463B-FC915B234B4E}"/>
                </a:ext>
              </a:extLst>
            </p:cNvPr>
            <p:cNvSpPr/>
            <p:nvPr/>
          </p:nvSpPr>
          <p:spPr>
            <a:xfrm>
              <a:off x="5896688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AEF4F690-5EAE-90CD-41FF-1F50130B0E99}"/>
                </a:ext>
              </a:extLst>
            </p:cNvPr>
            <p:cNvSpPr/>
            <p:nvPr/>
          </p:nvSpPr>
          <p:spPr>
            <a:xfrm>
              <a:off x="5980794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54A2E972-EF1A-9438-570E-DFA5A7D22440}"/>
                </a:ext>
              </a:extLst>
            </p:cNvPr>
            <p:cNvSpPr/>
            <p:nvPr/>
          </p:nvSpPr>
          <p:spPr>
            <a:xfrm>
              <a:off x="6064900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A1EB9ECB-E22E-B21C-4ADA-7EB6317D7F09}"/>
                </a:ext>
              </a:extLst>
            </p:cNvPr>
            <p:cNvSpPr/>
            <p:nvPr/>
          </p:nvSpPr>
          <p:spPr>
            <a:xfrm>
              <a:off x="6149101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4F1B06FD-9BD0-7227-98DE-D572D0C68EFC}"/>
                </a:ext>
              </a:extLst>
            </p:cNvPr>
            <p:cNvSpPr/>
            <p:nvPr/>
          </p:nvSpPr>
          <p:spPr>
            <a:xfrm>
              <a:off x="6233207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44F7810-79D3-24AE-7399-CE9195E300E0}"/>
                </a:ext>
              </a:extLst>
            </p:cNvPr>
            <p:cNvSpPr/>
            <p:nvPr/>
          </p:nvSpPr>
          <p:spPr>
            <a:xfrm>
              <a:off x="6317741" y="2417825"/>
              <a:ext cx="48006" cy="22478"/>
            </a:xfrm>
            <a:custGeom>
              <a:avLst/>
              <a:gdLst>
                <a:gd name="connsiteX0" fmla="*/ 0 w 48006"/>
                <a:gd name="connsiteY0" fmla="*/ 0 h 22478"/>
                <a:gd name="connsiteX1" fmla="*/ 7525 w 48006"/>
                <a:gd name="connsiteY1" fmla="*/ 14669 h 22478"/>
                <a:gd name="connsiteX2" fmla="*/ 26479 w 48006"/>
                <a:gd name="connsiteY2" fmla="*/ 22479 h 22478"/>
                <a:gd name="connsiteX3" fmla="*/ 45434 w 48006"/>
                <a:gd name="connsiteY3" fmla="*/ 14669 h 22478"/>
                <a:gd name="connsiteX4" fmla="*/ 48006 w 48006"/>
                <a:gd name="connsiteY4" fmla="*/ 11621 h 22478"/>
                <a:gd name="connsiteX5" fmla="*/ 0 w 48006"/>
                <a:gd name="connsiteY5" fmla="*/ 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06" h="22478">
                  <a:moveTo>
                    <a:pt x="0" y="0"/>
                  </a:moveTo>
                  <a:cubicBezTo>
                    <a:pt x="857" y="5334"/>
                    <a:pt x="3334" y="10573"/>
                    <a:pt x="7525" y="14669"/>
                  </a:cubicBezTo>
                  <a:cubicBezTo>
                    <a:pt x="12763" y="19907"/>
                    <a:pt x="19621" y="22479"/>
                    <a:pt x="26479" y="22479"/>
                  </a:cubicBezTo>
                  <a:cubicBezTo>
                    <a:pt x="33338" y="22479"/>
                    <a:pt x="40196" y="19907"/>
                    <a:pt x="45434" y="14669"/>
                  </a:cubicBezTo>
                  <a:cubicBezTo>
                    <a:pt x="46387" y="13716"/>
                    <a:pt x="47244" y="12668"/>
                    <a:pt x="48006" y="11621"/>
                  </a:cubicBezTo>
                  <a:cubicBezTo>
                    <a:pt x="32195" y="7334"/>
                    <a:pt x="16192" y="3524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112464A5-DC06-BC61-4E80-B8AB78943700}"/>
                </a:ext>
              </a:extLst>
            </p:cNvPr>
            <p:cNvSpPr/>
            <p:nvPr/>
          </p:nvSpPr>
          <p:spPr>
            <a:xfrm>
              <a:off x="5063394" y="3480529"/>
              <a:ext cx="45577" cy="53530"/>
            </a:xfrm>
            <a:custGeom>
              <a:avLst/>
              <a:gdLst>
                <a:gd name="connsiteX0" fmla="*/ 18764 w 45577"/>
                <a:gd name="connsiteY0" fmla="*/ 0 h 53530"/>
                <a:gd name="connsiteX1" fmla="*/ 0 w 45577"/>
                <a:gd name="connsiteY1" fmla="*/ 7715 h 53530"/>
                <a:gd name="connsiteX2" fmla="*/ 3048 w 45577"/>
                <a:gd name="connsiteY2" fmla="*/ 48482 h 53530"/>
                <a:gd name="connsiteX3" fmla="*/ 18764 w 45577"/>
                <a:gd name="connsiteY3" fmla="*/ 53530 h 53530"/>
                <a:gd name="connsiteX4" fmla="*/ 37719 w 45577"/>
                <a:gd name="connsiteY4" fmla="*/ 45720 h 53530"/>
                <a:gd name="connsiteX5" fmla="*/ 37719 w 45577"/>
                <a:gd name="connsiteY5" fmla="*/ 7906 h 53530"/>
                <a:gd name="connsiteX6" fmla="*/ 18764 w 45577"/>
                <a:gd name="connsiteY6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77" h="53530">
                  <a:moveTo>
                    <a:pt x="18764" y="0"/>
                  </a:moveTo>
                  <a:cubicBezTo>
                    <a:pt x="12002" y="0"/>
                    <a:pt x="5239" y="2572"/>
                    <a:pt x="0" y="7715"/>
                  </a:cubicBezTo>
                  <a:cubicBezTo>
                    <a:pt x="762" y="21336"/>
                    <a:pt x="1810" y="34957"/>
                    <a:pt x="3048" y="48482"/>
                  </a:cubicBezTo>
                  <a:cubicBezTo>
                    <a:pt x="7715" y="51816"/>
                    <a:pt x="13240" y="53530"/>
                    <a:pt x="18764" y="53530"/>
                  </a:cubicBezTo>
                  <a:cubicBezTo>
                    <a:pt x="25622" y="53530"/>
                    <a:pt x="32480" y="50959"/>
                    <a:pt x="37719" y="45720"/>
                  </a:cubicBezTo>
                  <a:cubicBezTo>
                    <a:pt x="48197" y="35242"/>
                    <a:pt x="48197" y="18288"/>
                    <a:pt x="37719" y="7906"/>
                  </a:cubicBezTo>
                  <a:cubicBezTo>
                    <a:pt x="32480" y="2667"/>
                    <a:pt x="25622" y="95"/>
                    <a:pt x="18764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364B0DDB-551C-3AC5-A012-F38421ED9ADB}"/>
                </a:ext>
              </a:extLst>
            </p:cNvPr>
            <p:cNvSpPr/>
            <p:nvPr/>
          </p:nvSpPr>
          <p:spPr>
            <a:xfrm>
              <a:off x="513945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B9EF847C-3BC7-AD1E-A605-B61104ED7EA2}"/>
                </a:ext>
              </a:extLst>
            </p:cNvPr>
            <p:cNvSpPr/>
            <p:nvPr/>
          </p:nvSpPr>
          <p:spPr>
            <a:xfrm>
              <a:off x="522365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F52957C2-BCF4-1AB4-618D-71961CFF8F8E}"/>
                </a:ext>
              </a:extLst>
            </p:cNvPr>
            <p:cNvSpPr/>
            <p:nvPr/>
          </p:nvSpPr>
          <p:spPr>
            <a:xfrm>
              <a:off x="5307758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4CB53C9-C4DF-C270-1DDA-0A71D267CA10}"/>
                </a:ext>
              </a:extLst>
            </p:cNvPr>
            <p:cNvSpPr/>
            <p:nvPr/>
          </p:nvSpPr>
          <p:spPr>
            <a:xfrm>
              <a:off x="539186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CEF316DE-818C-E5A3-DC61-B8DF2A19BA9F}"/>
                </a:ext>
              </a:extLst>
            </p:cNvPr>
            <p:cNvSpPr/>
            <p:nvPr/>
          </p:nvSpPr>
          <p:spPr>
            <a:xfrm>
              <a:off x="5475969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6A70B3D0-E4FC-59F4-6527-C0B0DF78712B}"/>
                </a:ext>
              </a:extLst>
            </p:cNvPr>
            <p:cNvSpPr/>
            <p:nvPr/>
          </p:nvSpPr>
          <p:spPr>
            <a:xfrm>
              <a:off x="5560170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7B367E24-1BF6-6D71-8504-736A8E7C2293}"/>
                </a:ext>
              </a:extLst>
            </p:cNvPr>
            <p:cNvSpPr/>
            <p:nvPr/>
          </p:nvSpPr>
          <p:spPr>
            <a:xfrm>
              <a:off x="5644276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01DBDF5F-117B-9E07-E2A2-EA19A6DB8995}"/>
                </a:ext>
              </a:extLst>
            </p:cNvPr>
            <p:cNvSpPr/>
            <p:nvPr/>
          </p:nvSpPr>
          <p:spPr>
            <a:xfrm>
              <a:off x="5728382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C9F5AB0A-2139-5F70-8092-B18488159265}"/>
                </a:ext>
              </a:extLst>
            </p:cNvPr>
            <p:cNvSpPr/>
            <p:nvPr/>
          </p:nvSpPr>
          <p:spPr>
            <a:xfrm>
              <a:off x="5812583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4808C98A-1874-CAC7-E83E-E9DDDE16BEF0}"/>
                </a:ext>
              </a:extLst>
            </p:cNvPr>
            <p:cNvSpPr/>
            <p:nvPr/>
          </p:nvSpPr>
          <p:spPr>
            <a:xfrm>
              <a:off x="5896688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72FDD021-D029-CA1B-EE0A-F1B5C83A96D9}"/>
                </a:ext>
              </a:extLst>
            </p:cNvPr>
            <p:cNvSpPr/>
            <p:nvPr/>
          </p:nvSpPr>
          <p:spPr>
            <a:xfrm>
              <a:off x="5980794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FB5045DB-552B-0CDB-BC2E-FE1AFB2BC7CB}"/>
                </a:ext>
              </a:extLst>
            </p:cNvPr>
            <p:cNvSpPr/>
            <p:nvPr/>
          </p:nvSpPr>
          <p:spPr>
            <a:xfrm>
              <a:off x="6064900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2414093-6187-3874-58A0-9B0BC3048614}"/>
                </a:ext>
              </a:extLst>
            </p:cNvPr>
            <p:cNvSpPr/>
            <p:nvPr/>
          </p:nvSpPr>
          <p:spPr>
            <a:xfrm>
              <a:off x="6149161" y="2395822"/>
              <a:ext cx="53551" cy="44481"/>
            </a:xfrm>
            <a:custGeom>
              <a:avLst/>
              <a:gdLst>
                <a:gd name="connsiteX0" fmla="*/ 6655 w 53551"/>
                <a:gd name="connsiteY0" fmla="*/ 0 h 44481"/>
                <a:gd name="connsiteX1" fmla="*/ 7798 w 53551"/>
                <a:gd name="connsiteY1" fmla="*/ 36671 h 44481"/>
                <a:gd name="connsiteX2" fmla="*/ 26753 w 53551"/>
                <a:gd name="connsiteY2" fmla="*/ 44482 h 44481"/>
                <a:gd name="connsiteX3" fmla="*/ 45707 w 53551"/>
                <a:gd name="connsiteY3" fmla="*/ 36671 h 44481"/>
                <a:gd name="connsiteX4" fmla="*/ 49327 w 53551"/>
                <a:gd name="connsiteY4" fmla="*/ 3334 h 44481"/>
                <a:gd name="connsiteX5" fmla="*/ 6655 w 53551"/>
                <a:gd name="connsiteY5" fmla="*/ 95 h 4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51" h="44481">
                  <a:moveTo>
                    <a:pt x="6655" y="0"/>
                  </a:moveTo>
                  <a:cubicBezTo>
                    <a:pt x="-2584" y="10478"/>
                    <a:pt x="-2203" y="26575"/>
                    <a:pt x="7798" y="36671"/>
                  </a:cubicBezTo>
                  <a:cubicBezTo>
                    <a:pt x="13037" y="41910"/>
                    <a:pt x="19895" y="44482"/>
                    <a:pt x="26753" y="44482"/>
                  </a:cubicBezTo>
                  <a:cubicBezTo>
                    <a:pt x="33611" y="44482"/>
                    <a:pt x="40469" y="41910"/>
                    <a:pt x="45707" y="36671"/>
                  </a:cubicBezTo>
                  <a:cubicBezTo>
                    <a:pt x="54756" y="27623"/>
                    <a:pt x="55995" y="13716"/>
                    <a:pt x="49327" y="3334"/>
                  </a:cubicBezTo>
                  <a:cubicBezTo>
                    <a:pt x="35230" y="1905"/>
                    <a:pt x="20943" y="857"/>
                    <a:pt x="6655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CB750EE5-8633-FF3B-7659-B3E6FCD2031B}"/>
                </a:ext>
              </a:extLst>
            </p:cNvPr>
            <p:cNvSpPr/>
            <p:nvPr/>
          </p:nvSpPr>
          <p:spPr>
            <a:xfrm>
              <a:off x="5064156" y="3312222"/>
              <a:ext cx="44910" cy="53530"/>
            </a:xfrm>
            <a:custGeom>
              <a:avLst/>
              <a:gdLst>
                <a:gd name="connsiteX0" fmla="*/ 18002 w 44910"/>
                <a:gd name="connsiteY0" fmla="*/ 0 h 53530"/>
                <a:gd name="connsiteX1" fmla="*/ 3715 w 44910"/>
                <a:gd name="connsiteY1" fmla="*/ 4191 h 53530"/>
                <a:gd name="connsiteX2" fmla="*/ 0 w 44910"/>
                <a:gd name="connsiteY2" fmla="*/ 46577 h 53530"/>
                <a:gd name="connsiteX3" fmla="*/ 18098 w 44910"/>
                <a:gd name="connsiteY3" fmla="*/ 53531 h 53530"/>
                <a:gd name="connsiteX4" fmla="*/ 37052 w 44910"/>
                <a:gd name="connsiteY4" fmla="*/ 45720 h 53530"/>
                <a:gd name="connsiteX5" fmla="*/ 37052 w 44910"/>
                <a:gd name="connsiteY5" fmla="*/ 7906 h 53530"/>
                <a:gd name="connsiteX6" fmla="*/ 18098 w 44910"/>
                <a:gd name="connsiteY6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10" h="53530">
                  <a:moveTo>
                    <a:pt x="18002" y="0"/>
                  </a:moveTo>
                  <a:cubicBezTo>
                    <a:pt x="13049" y="0"/>
                    <a:pt x="8001" y="1429"/>
                    <a:pt x="3715" y="4191"/>
                  </a:cubicBezTo>
                  <a:cubicBezTo>
                    <a:pt x="2191" y="18193"/>
                    <a:pt x="953" y="32385"/>
                    <a:pt x="0" y="46577"/>
                  </a:cubicBezTo>
                  <a:cubicBezTo>
                    <a:pt x="5144" y="51245"/>
                    <a:pt x="11525" y="53531"/>
                    <a:pt x="18098" y="53531"/>
                  </a:cubicBezTo>
                  <a:cubicBezTo>
                    <a:pt x="24956" y="53531"/>
                    <a:pt x="31814" y="50959"/>
                    <a:pt x="37052" y="45720"/>
                  </a:cubicBezTo>
                  <a:cubicBezTo>
                    <a:pt x="47530" y="35243"/>
                    <a:pt x="47530" y="18288"/>
                    <a:pt x="37052" y="7906"/>
                  </a:cubicBezTo>
                  <a:cubicBezTo>
                    <a:pt x="31814" y="2667"/>
                    <a:pt x="24956" y="95"/>
                    <a:pt x="18098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5EC1ED46-4711-4663-F659-AC5C551ADB55}"/>
                </a:ext>
              </a:extLst>
            </p:cNvPr>
            <p:cNvSpPr/>
            <p:nvPr/>
          </p:nvSpPr>
          <p:spPr>
            <a:xfrm>
              <a:off x="513945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65352B40-F0D1-9188-980F-33B060558515}"/>
                </a:ext>
              </a:extLst>
            </p:cNvPr>
            <p:cNvSpPr/>
            <p:nvPr/>
          </p:nvSpPr>
          <p:spPr>
            <a:xfrm>
              <a:off x="522365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5A7F1CC3-EFBB-A710-D979-69ECD519A658}"/>
                </a:ext>
              </a:extLst>
            </p:cNvPr>
            <p:cNvSpPr/>
            <p:nvPr/>
          </p:nvSpPr>
          <p:spPr>
            <a:xfrm>
              <a:off x="5307758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05A69FA9-9E55-F2F7-B659-DC0D489A480A}"/>
                </a:ext>
              </a:extLst>
            </p:cNvPr>
            <p:cNvSpPr/>
            <p:nvPr/>
          </p:nvSpPr>
          <p:spPr>
            <a:xfrm>
              <a:off x="539186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649509D8-A8A8-3C2A-35A6-F0424D13FAD7}"/>
                </a:ext>
              </a:extLst>
            </p:cNvPr>
            <p:cNvSpPr/>
            <p:nvPr/>
          </p:nvSpPr>
          <p:spPr>
            <a:xfrm>
              <a:off x="5475969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8DDE6D54-5E35-4D13-D79F-950CD77290F0}"/>
                </a:ext>
              </a:extLst>
            </p:cNvPr>
            <p:cNvSpPr/>
            <p:nvPr/>
          </p:nvSpPr>
          <p:spPr>
            <a:xfrm>
              <a:off x="5560170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7156C99A-DA88-8DD6-20C3-E98CEF86F036}"/>
                </a:ext>
              </a:extLst>
            </p:cNvPr>
            <p:cNvSpPr/>
            <p:nvPr/>
          </p:nvSpPr>
          <p:spPr>
            <a:xfrm>
              <a:off x="5644276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CF7ACFCC-3839-4D41-717F-5290BD6CF16F}"/>
                </a:ext>
              </a:extLst>
            </p:cNvPr>
            <p:cNvSpPr/>
            <p:nvPr/>
          </p:nvSpPr>
          <p:spPr>
            <a:xfrm>
              <a:off x="5728382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57D35A34-1ECC-5B87-673F-6886D2B8E9AC}"/>
                </a:ext>
              </a:extLst>
            </p:cNvPr>
            <p:cNvSpPr/>
            <p:nvPr/>
          </p:nvSpPr>
          <p:spPr>
            <a:xfrm>
              <a:off x="5812583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048CFC2A-E5D0-3E27-3871-0F8DD14A29B0}"/>
                </a:ext>
              </a:extLst>
            </p:cNvPr>
            <p:cNvSpPr/>
            <p:nvPr/>
          </p:nvSpPr>
          <p:spPr>
            <a:xfrm>
              <a:off x="5896688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92EA76D4-7A6B-8DD0-7B59-E2801BA8DA8E}"/>
                </a:ext>
              </a:extLst>
            </p:cNvPr>
            <p:cNvSpPr/>
            <p:nvPr/>
          </p:nvSpPr>
          <p:spPr>
            <a:xfrm>
              <a:off x="5980827" y="2396394"/>
              <a:ext cx="53581" cy="43815"/>
            </a:xfrm>
            <a:custGeom>
              <a:avLst/>
              <a:gdLst>
                <a:gd name="connsiteX0" fmla="*/ 47354 w 53581"/>
                <a:gd name="connsiteY0" fmla="*/ 0 h 43815"/>
                <a:gd name="connsiteX1" fmla="*/ 3539 w 53581"/>
                <a:gd name="connsiteY1" fmla="*/ 3810 h 43815"/>
                <a:gd name="connsiteX2" fmla="*/ 7825 w 53581"/>
                <a:gd name="connsiteY2" fmla="*/ 36005 h 43815"/>
                <a:gd name="connsiteX3" fmla="*/ 26780 w 53581"/>
                <a:gd name="connsiteY3" fmla="*/ 43815 h 43815"/>
                <a:gd name="connsiteX4" fmla="*/ 45734 w 53581"/>
                <a:gd name="connsiteY4" fmla="*/ 36005 h 43815"/>
                <a:gd name="connsiteX5" fmla="*/ 47449 w 53581"/>
                <a:gd name="connsiteY5" fmla="*/ 0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81" h="43815">
                  <a:moveTo>
                    <a:pt x="47354" y="0"/>
                  </a:moveTo>
                  <a:cubicBezTo>
                    <a:pt x="32685" y="952"/>
                    <a:pt x="18017" y="2191"/>
                    <a:pt x="3539" y="3810"/>
                  </a:cubicBezTo>
                  <a:cubicBezTo>
                    <a:pt x="-2367" y="14002"/>
                    <a:pt x="-843" y="27337"/>
                    <a:pt x="7825" y="36005"/>
                  </a:cubicBezTo>
                  <a:cubicBezTo>
                    <a:pt x="13064" y="41243"/>
                    <a:pt x="19922" y="43815"/>
                    <a:pt x="26780" y="43815"/>
                  </a:cubicBezTo>
                  <a:cubicBezTo>
                    <a:pt x="33638" y="43815"/>
                    <a:pt x="40496" y="41243"/>
                    <a:pt x="45734" y="36005"/>
                  </a:cubicBezTo>
                  <a:cubicBezTo>
                    <a:pt x="55640" y="26099"/>
                    <a:pt x="56117" y="10478"/>
                    <a:pt x="4744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22AF2F87-1436-9030-5897-C2CF6453820C}"/>
                </a:ext>
              </a:extLst>
            </p:cNvPr>
            <p:cNvSpPr/>
            <p:nvPr/>
          </p:nvSpPr>
          <p:spPr>
            <a:xfrm>
              <a:off x="5087873" y="3150488"/>
              <a:ext cx="21002" cy="46386"/>
            </a:xfrm>
            <a:custGeom>
              <a:avLst/>
              <a:gdLst>
                <a:gd name="connsiteX0" fmla="*/ 11811 w 21002"/>
                <a:gd name="connsiteY0" fmla="*/ 0 h 46386"/>
                <a:gd name="connsiteX1" fmla="*/ 0 w 21002"/>
                <a:gd name="connsiteY1" fmla="*/ 46387 h 46386"/>
                <a:gd name="connsiteX2" fmla="*/ 13144 w 21002"/>
                <a:gd name="connsiteY2" fmla="*/ 39148 h 46386"/>
                <a:gd name="connsiteX3" fmla="*/ 13144 w 21002"/>
                <a:gd name="connsiteY3" fmla="*/ 1333 h 46386"/>
                <a:gd name="connsiteX4" fmla="*/ 11811 w 21002"/>
                <a:gd name="connsiteY4" fmla="*/ 95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2" h="46386">
                  <a:moveTo>
                    <a:pt x="11811" y="0"/>
                  </a:moveTo>
                  <a:cubicBezTo>
                    <a:pt x="7525" y="15335"/>
                    <a:pt x="3619" y="30766"/>
                    <a:pt x="0" y="46387"/>
                  </a:cubicBezTo>
                  <a:cubicBezTo>
                    <a:pt x="4858" y="45339"/>
                    <a:pt x="9430" y="42958"/>
                    <a:pt x="13144" y="39148"/>
                  </a:cubicBezTo>
                  <a:cubicBezTo>
                    <a:pt x="23622" y="28670"/>
                    <a:pt x="23622" y="11716"/>
                    <a:pt x="13144" y="1333"/>
                  </a:cubicBezTo>
                  <a:cubicBezTo>
                    <a:pt x="12668" y="857"/>
                    <a:pt x="12287" y="476"/>
                    <a:pt x="11811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69FEE05C-B2AE-D2FE-C96E-9947911D2F1F}"/>
                </a:ext>
              </a:extLst>
            </p:cNvPr>
            <p:cNvSpPr/>
            <p:nvPr/>
          </p:nvSpPr>
          <p:spPr>
            <a:xfrm>
              <a:off x="513945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C8B0BFE0-7116-6FCB-8CF4-815BCD9997C8}"/>
                </a:ext>
              </a:extLst>
            </p:cNvPr>
            <p:cNvSpPr/>
            <p:nvPr/>
          </p:nvSpPr>
          <p:spPr>
            <a:xfrm>
              <a:off x="522365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C49320BB-CC88-1E44-AA74-A257F0A9FF6B}"/>
                </a:ext>
              </a:extLst>
            </p:cNvPr>
            <p:cNvSpPr/>
            <p:nvPr/>
          </p:nvSpPr>
          <p:spPr>
            <a:xfrm>
              <a:off x="5307758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B1AF6B19-422E-CC45-F09E-F7AC79E2CE31}"/>
                </a:ext>
              </a:extLst>
            </p:cNvPr>
            <p:cNvSpPr/>
            <p:nvPr/>
          </p:nvSpPr>
          <p:spPr>
            <a:xfrm>
              <a:off x="5391863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D3BBB86-AE57-7F81-5F20-B4D9F1558142}"/>
                </a:ext>
              </a:extLst>
            </p:cNvPr>
            <p:cNvSpPr/>
            <p:nvPr/>
          </p:nvSpPr>
          <p:spPr>
            <a:xfrm>
              <a:off x="5475969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77163E72-56F2-7C53-066B-8140008FC1E6}"/>
                </a:ext>
              </a:extLst>
            </p:cNvPr>
            <p:cNvSpPr/>
            <p:nvPr/>
          </p:nvSpPr>
          <p:spPr>
            <a:xfrm>
              <a:off x="5560170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616AFBAB-0CB4-AA9F-8D95-9D0BA34333F8}"/>
                </a:ext>
              </a:extLst>
            </p:cNvPr>
            <p:cNvSpPr/>
            <p:nvPr/>
          </p:nvSpPr>
          <p:spPr>
            <a:xfrm>
              <a:off x="5644276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6723F9E7-435E-F3E2-D9E2-28BAF79EF14B}"/>
                </a:ext>
              </a:extLst>
            </p:cNvPr>
            <p:cNvSpPr/>
            <p:nvPr/>
          </p:nvSpPr>
          <p:spPr>
            <a:xfrm>
              <a:off x="5728382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692AA15-1274-41CE-071E-7194D7DB08AF}"/>
                </a:ext>
              </a:extLst>
            </p:cNvPr>
            <p:cNvSpPr/>
            <p:nvPr/>
          </p:nvSpPr>
          <p:spPr>
            <a:xfrm>
              <a:off x="5819679" y="2420206"/>
              <a:ext cx="45624" cy="20097"/>
            </a:xfrm>
            <a:custGeom>
              <a:avLst/>
              <a:gdLst>
                <a:gd name="connsiteX0" fmla="*/ 45625 w 45624"/>
                <a:gd name="connsiteY0" fmla="*/ 0 h 20097"/>
                <a:gd name="connsiteX1" fmla="*/ 0 w 45624"/>
                <a:gd name="connsiteY1" fmla="*/ 11525 h 20097"/>
                <a:gd name="connsiteX2" fmla="*/ 667 w 45624"/>
                <a:gd name="connsiteY2" fmla="*/ 12287 h 20097"/>
                <a:gd name="connsiteX3" fmla="*/ 19622 w 45624"/>
                <a:gd name="connsiteY3" fmla="*/ 20098 h 20097"/>
                <a:gd name="connsiteX4" fmla="*/ 38576 w 45624"/>
                <a:gd name="connsiteY4" fmla="*/ 12287 h 20097"/>
                <a:gd name="connsiteX5" fmla="*/ 45625 w 45624"/>
                <a:gd name="connsiteY5" fmla="*/ 0 h 2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24" h="20097">
                  <a:moveTo>
                    <a:pt x="45625" y="0"/>
                  </a:moveTo>
                  <a:cubicBezTo>
                    <a:pt x="30290" y="3524"/>
                    <a:pt x="15050" y="7334"/>
                    <a:pt x="0" y="11525"/>
                  </a:cubicBezTo>
                  <a:cubicBezTo>
                    <a:pt x="191" y="11811"/>
                    <a:pt x="476" y="12002"/>
                    <a:pt x="667" y="12287"/>
                  </a:cubicBezTo>
                  <a:cubicBezTo>
                    <a:pt x="5906" y="17526"/>
                    <a:pt x="12764" y="20098"/>
                    <a:pt x="19622" y="20098"/>
                  </a:cubicBezTo>
                  <a:cubicBezTo>
                    <a:pt x="26479" y="20098"/>
                    <a:pt x="33338" y="17526"/>
                    <a:pt x="38576" y="12287"/>
                  </a:cubicBezTo>
                  <a:cubicBezTo>
                    <a:pt x="42101" y="8763"/>
                    <a:pt x="44387" y="4477"/>
                    <a:pt x="4562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931D7ABF-6C4F-FAD2-F55B-3A0AC33E569F}"/>
                </a:ext>
              </a:extLst>
            </p:cNvPr>
            <p:cNvSpPr/>
            <p:nvPr/>
          </p:nvSpPr>
          <p:spPr>
            <a:xfrm>
              <a:off x="5187028" y="2926746"/>
              <a:ext cx="4667" cy="8477"/>
            </a:xfrm>
            <a:custGeom>
              <a:avLst/>
              <a:gdLst>
                <a:gd name="connsiteX0" fmla="*/ 4667 w 4667"/>
                <a:gd name="connsiteY0" fmla="*/ 0 h 8477"/>
                <a:gd name="connsiteX1" fmla="*/ 0 w 4667"/>
                <a:gd name="connsiteY1" fmla="*/ 8477 h 8477"/>
                <a:gd name="connsiteX2" fmla="*/ 4667 w 4667"/>
                <a:gd name="connsiteY2" fmla="*/ 0 h 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" h="8477">
                  <a:moveTo>
                    <a:pt x="4667" y="0"/>
                  </a:moveTo>
                  <a:cubicBezTo>
                    <a:pt x="3048" y="2857"/>
                    <a:pt x="1524" y="5620"/>
                    <a:pt x="0" y="8477"/>
                  </a:cubicBezTo>
                  <a:cubicBezTo>
                    <a:pt x="2096" y="5905"/>
                    <a:pt x="3620" y="3048"/>
                    <a:pt x="4667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1E07D35-2E88-68CF-E03D-E726533DF75B}"/>
                </a:ext>
              </a:extLst>
            </p:cNvPr>
            <p:cNvSpPr/>
            <p:nvPr/>
          </p:nvSpPr>
          <p:spPr>
            <a:xfrm>
              <a:off x="5234844" y="2812255"/>
              <a:ext cx="42338" cy="48767"/>
            </a:xfrm>
            <a:custGeom>
              <a:avLst/>
              <a:gdLst>
                <a:gd name="connsiteX0" fmla="*/ 30861 w 42338"/>
                <a:gd name="connsiteY0" fmla="*/ 0 h 48767"/>
                <a:gd name="connsiteX1" fmla="*/ 0 w 42338"/>
                <a:gd name="connsiteY1" fmla="*/ 43815 h 48767"/>
                <a:gd name="connsiteX2" fmla="*/ 15526 w 42338"/>
                <a:gd name="connsiteY2" fmla="*/ 48768 h 48767"/>
                <a:gd name="connsiteX3" fmla="*/ 34480 w 42338"/>
                <a:gd name="connsiteY3" fmla="*/ 40957 h 48767"/>
                <a:gd name="connsiteX4" fmla="*/ 34480 w 42338"/>
                <a:gd name="connsiteY4" fmla="*/ 3048 h 48767"/>
                <a:gd name="connsiteX5" fmla="*/ 30861 w 42338"/>
                <a:gd name="connsiteY5" fmla="*/ 0 h 4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38" h="48767">
                  <a:moveTo>
                    <a:pt x="30861" y="0"/>
                  </a:moveTo>
                  <a:cubicBezTo>
                    <a:pt x="20193" y="14288"/>
                    <a:pt x="9906" y="28956"/>
                    <a:pt x="0" y="43815"/>
                  </a:cubicBezTo>
                  <a:cubicBezTo>
                    <a:pt x="4667" y="47149"/>
                    <a:pt x="10096" y="48768"/>
                    <a:pt x="15526" y="48768"/>
                  </a:cubicBezTo>
                  <a:cubicBezTo>
                    <a:pt x="22384" y="48768"/>
                    <a:pt x="29242" y="46196"/>
                    <a:pt x="34480" y="40957"/>
                  </a:cubicBezTo>
                  <a:cubicBezTo>
                    <a:pt x="44958" y="30480"/>
                    <a:pt x="44958" y="13525"/>
                    <a:pt x="34480" y="3048"/>
                  </a:cubicBezTo>
                  <a:cubicBezTo>
                    <a:pt x="33338" y="1905"/>
                    <a:pt x="32099" y="857"/>
                    <a:pt x="30861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EBC5B5A5-6EA5-4144-311E-4B91507B0293}"/>
                </a:ext>
              </a:extLst>
            </p:cNvPr>
            <p:cNvSpPr/>
            <p:nvPr/>
          </p:nvSpPr>
          <p:spPr>
            <a:xfrm>
              <a:off x="5308948" y="2723768"/>
              <a:ext cx="52435" cy="53054"/>
            </a:xfrm>
            <a:custGeom>
              <a:avLst/>
              <a:gdLst>
                <a:gd name="connsiteX0" fmla="*/ 30480 w 52435"/>
                <a:gd name="connsiteY0" fmla="*/ 0 h 53054"/>
                <a:gd name="connsiteX1" fmla="*/ 0 w 52435"/>
                <a:gd name="connsiteY1" fmla="*/ 34195 h 53054"/>
                <a:gd name="connsiteX2" fmla="*/ 6667 w 52435"/>
                <a:gd name="connsiteY2" fmla="*/ 45244 h 53054"/>
                <a:gd name="connsiteX3" fmla="*/ 25622 w 52435"/>
                <a:gd name="connsiteY3" fmla="*/ 53054 h 53054"/>
                <a:gd name="connsiteX4" fmla="*/ 44577 w 52435"/>
                <a:gd name="connsiteY4" fmla="*/ 45244 h 53054"/>
                <a:gd name="connsiteX5" fmla="*/ 44577 w 52435"/>
                <a:gd name="connsiteY5" fmla="*/ 7430 h 53054"/>
                <a:gd name="connsiteX6" fmla="*/ 30575 w 52435"/>
                <a:gd name="connsiteY6" fmla="*/ 0 h 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435" h="53054">
                  <a:moveTo>
                    <a:pt x="30480" y="0"/>
                  </a:moveTo>
                  <a:cubicBezTo>
                    <a:pt x="20098" y="11144"/>
                    <a:pt x="9906" y="22574"/>
                    <a:pt x="0" y="34195"/>
                  </a:cubicBezTo>
                  <a:cubicBezTo>
                    <a:pt x="1238" y="38195"/>
                    <a:pt x="3429" y="42005"/>
                    <a:pt x="6667" y="45244"/>
                  </a:cubicBezTo>
                  <a:cubicBezTo>
                    <a:pt x="11906" y="50482"/>
                    <a:pt x="18764" y="53054"/>
                    <a:pt x="25622" y="53054"/>
                  </a:cubicBezTo>
                  <a:cubicBezTo>
                    <a:pt x="32480" y="53054"/>
                    <a:pt x="39338" y="50387"/>
                    <a:pt x="44577" y="45244"/>
                  </a:cubicBezTo>
                  <a:cubicBezTo>
                    <a:pt x="55054" y="34766"/>
                    <a:pt x="55054" y="17812"/>
                    <a:pt x="44577" y="7430"/>
                  </a:cubicBezTo>
                  <a:cubicBezTo>
                    <a:pt x="40576" y="3429"/>
                    <a:pt x="35719" y="953"/>
                    <a:pt x="3057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83B4D380-57CB-D9CB-234D-562C6FC9899B}"/>
                </a:ext>
              </a:extLst>
            </p:cNvPr>
            <p:cNvSpPr/>
            <p:nvPr/>
          </p:nvSpPr>
          <p:spPr>
            <a:xfrm>
              <a:off x="5392387" y="2640329"/>
              <a:ext cx="53101" cy="52292"/>
            </a:xfrm>
            <a:custGeom>
              <a:avLst/>
              <a:gdLst>
                <a:gd name="connsiteX0" fmla="*/ 34290 w 53101"/>
                <a:gd name="connsiteY0" fmla="*/ 95 h 52292"/>
                <a:gd name="connsiteX1" fmla="*/ 0 w 53101"/>
                <a:gd name="connsiteY1" fmla="*/ 30575 h 52292"/>
                <a:gd name="connsiteX2" fmla="*/ 7334 w 53101"/>
                <a:gd name="connsiteY2" fmla="*/ 44482 h 52292"/>
                <a:gd name="connsiteX3" fmla="*/ 26289 w 53101"/>
                <a:gd name="connsiteY3" fmla="*/ 52292 h 52292"/>
                <a:gd name="connsiteX4" fmla="*/ 45244 w 53101"/>
                <a:gd name="connsiteY4" fmla="*/ 44482 h 52292"/>
                <a:gd name="connsiteX5" fmla="*/ 45244 w 53101"/>
                <a:gd name="connsiteY5" fmla="*/ 6667 h 52292"/>
                <a:gd name="connsiteX6" fmla="*/ 34385 w 53101"/>
                <a:gd name="connsiteY6" fmla="*/ 0 h 5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01" h="52292">
                  <a:moveTo>
                    <a:pt x="34290" y="95"/>
                  </a:moveTo>
                  <a:cubicBezTo>
                    <a:pt x="22669" y="10001"/>
                    <a:pt x="11144" y="20193"/>
                    <a:pt x="0" y="30575"/>
                  </a:cubicBezTo>
                  <a:cubicBezTo>
                    <a:pt x="952" y="35719"/>
                    <a:pt x="3429" y="40576"/>
                    <a:pt x="7334" y="44482"/>
                  </a:cubicBezTo>
                  <a:cubicBezTo>
                    <a:pt x="12573" y="49720"/>
                    <a:pt x="19431" y="52292"/>
                    <a:pt x="26289" y="52292"/>
                  </a:cubicBezTo>
                  <a:cubicBezTo>
                    <a:pt x="33147" y="52292"/>
                    <a:pt x="40005" y="49720"/>
                    <a:pt x="45244" y="44482"/>
                  </a:cubicBezTo>
                  <a:cubicBezTo>
                    <a:pt x="55721" y="34004"/>
                    <a:pt x="55721" y="17050"/>
                    <a:pt x="45244" y="6667"/>
                  </a:cubicBezTo>
                  <a:cubicBezTo>
                    <a:pt x="42100" y="3524"/>
                    <a:pt x="38291" y="1333"/>
                    <a:pt x="3438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39677D32-4F76-C55B-BD70-8E40597EAE57}"/>
                </a:ext>
              </a:extLst>
            </p:cNvPr>
            <p:cNvSpPr/>
            <p:nvPr/>
          </p:nvSpPr>
          <p:spPr>
            <a:xfrm>
              <a:off x="5480970" y="2566510"/>
              <a:ext cx="48691" cy="42005"/>
            </a:xfrm>
            <a:custGeom>
              <a:avLst/>
              <a:gdLst>
                <a:gd name="connsiteX0" fmla="*/ 43815 w 48691"/>
                <a:gd name="connsiteY0" fmla="*/ 0 h 42005"/>
                <a:gd name="connsiteX1" fmla="*/ 0 w 48691"/>
                <a:gd name="connsiteY1" fmla="*/ 30766 h 42005"/>
                <a:gd name="connsiteX2" fmla="*/ 2953 w 48691"/>
                <a:gd name="connsiteY2" fmla="*/ 34195 h 42005"/>
                <a:gd name="connsiteX3" fmla="*/ 21907 w 48691"/>
                <a:gd name="connsiteY3" fmla="*/ 42005 h 42005"/>
                <a:gd name="connsiteX4" fmla="*/ 40862 w 48691"/>
                <a:gd name="connsiteY4" fmla="*/ 34195 h 42005"/>
                <a:gd name="connsiteX5" fmla="*/ 43910 w 48691"/>
                <a:gd name="connsiteY5" fmla="*/ 0 h 4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1" h="42005">
                  <a:moveTo>
                    <a:pt x="43815" y="0"/>
                  </a:moveTo>
                  <a:cubicBezTo>
                    <a:pt x="28956" y="9906"/>
                    <a:pt x="14288" y="20098"/>
                    <a:pt x="0" y="30766"/>
                  </a:cubicBezTo>
                  <a:cubicBezTo>
                    <a:pt x="857" y="32004"/>
                    <a:pt x="1810" y="33147"/>
                    <a:pt x="2953" y="34195"/>
                  </a:cubicBezTo>
                  <a:cubicBezTo>
                    <a:pt x="8192" y="39433"/>
                    <a:pt x="15049" y="42005"/>
                    <a:pt x="21907" y="42005"/>
                  </a:cubicBezTo>
                  <a:cubicBezTo>
                    <a:pt x="28766" y="42005"/>
                    <a:pt x="35623" y="39338"/>
                    <a:pt x="40862" y="34195"/>
                  </a:cubicBezTo>
                  <a:cubicBezTo>
                    <a:pt x="50197" y="24860"/>
                    <a:pt x="51149" y="10382"/>
                    <a:pt x="4391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44DCCC2E-8D77-7898-8D4D-F5D97DC16495}"/>
                </a:ext>
              </a:extLst>
            </p:cNvPr>
            <p:cNvSpPr/>
            <p:nvPr/>
          </p:nvSpPr>
          <p:spPr>
            <a:xfrm>
              <a:off x="5598699" y="2520504"/>
              <a:ext cx="2190" cy="1238"/>
            </a:xfrm>
            <a:custGeom>
              <a:avLst/>
              <a:gdLst>
                <a:gd name="connsiteX0" fmla="*/ 2191 w 2190"/>
                <a:gd name="connsiteY0" fmla="*/ 0 h 1238"/>
                <a:gd name="connsiteX1" fmla="*/ 0 w 2190"/>
                <a:gd name="connsiteY1" fmla="*/ 1238 h 1238"/>
                <a:gd name="connsiteX2" fmla="*/ 2191 w 2190"/>
                <a:gd name="connsiteY2" fmla="*/ 0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" h="1238">
                  <a:moveTo>
                    <a:pt x="2191" y="0"/>
                  </a:moveTo>
                  <a:cubicBezTo>
                    <a:pt x="1429" y="381"/>
                    <a:pt x="667" y="857"/>
                    <a:pt x="0" y="1238"/>
                  </a:cubicBezTo>
                  <a:cubicBezTo>
                    <a:pt x="762" y="857"/>
                    <a:pt x="1524" y="476"/>
                    <a:pt x="2191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6D4927A5-5BB8-6646-1078-B3C8104961F9}"/>
              </a:ext>
            </a:extLst>
          </p:cNvPr>
          <p:cNvGrpSpPr/>
          <p:nvPr userDrawn="1"/>
        </p:nvGrpSpPr>
        <p:grpSpPr>
          <a:xfrm>
            <a:off x="941103" y="2572791"/>
            <a:ext cx="938730" cy="224932"/>
            <a:chOff x="5312767" y="3241453"/>
            <a:chExt cx="1562664" cy="374435"/>
          </a:xfrm>
          <a:solidFill>
            <a:schemeClr val="bg1"/>
          </a:solidFill>
        </p:grpSpPr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E8A7B2F-0C63-3014-7542-EFC157BE3214}"/>
                </a:ext>
              </a:extLst>
            </p:cNvPr>
            <p:cNvSpPr/>
            <p:nvPr/>
          </p:nvSpPr>
          <p:spPr>
            <a:xfrm rot="18429600">
              <a:off x="5130364" y="3423874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D294967C-34A4-496F-81EA-A9205FC2FB4E}"/>
                </a:ext>
              </a:extLst>
            </p:cNvPr>
            <p:cNvSpPr/>
            <p:nvPr/>
          </p:nvSpPr>
          <p:spPr>
            <a:xfrm rot="18429600">
              <a:off x="5324487" y="3423856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C7A0EA2C-38DA-E807-D2C6-BF2347486C77}"/>
                </a:ext>
              </a:extLst>
            </p:cNvPr>
            <p:cNvSpPr/>
            <p:nvPr/>
          </p:nvSpPr>
          <p:spPr>
            <a:xfrm rot="18429600">
              <a:off x="5518611" y="3423934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9218A8E8-F4C9-D8BA-F0D4-751332B7C003}"/>
                </a:ext>
              </a:extLst>
            </p:cNvPr>
            <p:cNvSpPr/>
            <p:nvPr/>
          </p:nvSpPr>
          <p:spPr>
            <a:xfrm rot="18429600">
              <a:off x="5712734" y="3423916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4A3AEDA-1461-6C20-1618-EA2B35EDD085}"/>
                </a:ext>
              </a:extLst>
            </p:cNvPr>
            <p:cNvSpPr/>
            <p:nvPr/>
          </p:nvSpPr>
          <p:spPr>
            <a:xfrm rot="18429600">
              <a:off x="5906857" y="3423898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F101A27B-EFFA-25D8-893A-F28CD16CBF77}"/>
                </a:ext>
              </a:extLst>
            </p:cNvPr>
            <p:cNvSpPr/>
            <p:nvPr/>
          </p:nvSpPr>
          <p:spPr>
            <a:xfrm rot="18429600">
              <a:off x="6101038" y="3423899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B23F4E99-0F85-BD9D-52F2-66F0B2DFD470}"/>
                </a:ext>
              </a:extLst>
            </p:cNvPr>
            <p:cNvSpPr/>
            <p:nvPr/>
          </p:nvSpPr>
          <p:spPr>
            <a:xfrm rot="18429600">
              <a:off x="6295161" y="3423881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CA24AE37-2DB6-B5C3-B5B7-EB71094FDD18}"/>
                </a:ext>
              </a:extLst>
            </p:cNvPr>
            <p:cNvSpPr/>
            <p:nvPr/>
          </p:nvSpPr>
          <p:spPr>
            <a:xfrm rot="18429600">
              <a:off x="6489380" y="3423959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F461659E-DAC9-0B8A-E97A-04261D470C44}"/>
                </a:ext>
              </a:extLst>
            </p:cNvPr>
            <p:cNvSpPr/>
            <p:nvPr/>
          </p:nvSpPr>
          <p:spPr>
            <a:xfrm rot="18429600">
              <a:off x="6683503" y="3423941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5" name="Graphic 294">
            <a:extLst>
              <a:ext uri="{FF2B5EF4-FFF2-40B4-BE49-F238E27FC236}">
                <a16:creationId xmlns:a16="http://schemas.microsoft.com/office/drawing/2014/main" id="{47EE463F-34A0-00B3-9939-59377C5555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93358" y="1299199"/>
            <a:ext cx="8605284" cy="3757952"/>
          </a:xfrm>
          <a:prstGeom prst="rect">
            <a:avLst/>
          </a:prstGeom>
        </p:spPr>
      </p:pic>
      <p:pic>
        <p:nvPicPr>
          <p:cNvPr id="296" name="Picture 29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1A2874A-4CE5-4EEF-3132-C5A1AB255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789" y="5635933"/>
            <a:ext cx="2406018" cy="829462"/>
          </a:xfrm>
          <a:prstGeom prst="rect">
            <a:avLst/>
          </a:prstGeom>
        </p:spPr>
      </p:pic>
      <p:grpSp>
        <p:nvGrpSpPr>
          <p:cNvPr id="347" name="Group 346">
            <a:extLst>
              <a:ext uri="{FF2B5EF4-FFF2-40B4-BE49-F238E27FC236}">
                <a16:creationId xmlns:a16="http://schemas.microsoft.com/office/drawing/2014/main" id="{0754848B-BC0D-EE9B-E401-76AAC8EBCAD3}"/>
              </a:ext>
            </a:extLst>
          </p:cNvPr>
          <p:cNvGrpSpPr/>
          <p:nvPr userDrawn="1"/>
        </p:nvGrpSpPr>
        <p:grpSpPr>
          <a:xfrm>
            <a:off x="1793358" y="5744977"/>
            <a:ext cx="2003436" cy="611254"/>
            <a:chOff x="1793358" y="5744977"/>
            <a:chExt cx="2003436" cy="61125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D78341A-DB92-545C-EA9D-8FA5F42F26AB}"/>
                </a:ext>
              </a:extLst>
            </p:cNvPr>
            <p:cNvSpPr/>
            <p:nvPr/>
          </p:nvSpPr>
          <p:spPr>
            <a:xfrm>
              <a:off x="1793358" y="5846621"/>
              <a:ext cx="97373" cy="151484"/>
            </a:xfrm>
            <a:custGeom>
              <a:avLst/>
              <a:gdLst>
                <a:gd name="connsiteX0" fmla="*/ 12448 w 97373"/>
                <a:gd name="connsiteY0" fmla="*/ 108211 h 151484"/>
                <a:gd name="connsiteX1" fmla="*/ 54502 w 97373"/>
                <a:gd name="connsiteY1" fmla="*/ 140471 h 151484"/>
                <a:gd name="connsiteX2" fmla="*/ 83907 w 97373"/>
                <a:gd name="connsiteY2" fmla="*/ 111066 h 151484"/>
                <a:gd name="connsiteX3" fmla="*/ 4082 w 97373"/>
                <a:gd name="connsiteY3" fmla="*/ 38179 h 151484"/>
                <a:gd name="connsiteX4" fmla="*/ 46545 w 97373"/>
                <a:gd name="connsiteY4" fmla="*/ 0 h 151484"/>
                <a:gd name="connsiteX5" fmla="*/ 93700 w 97373"/>
                <a:gd name="connsiteY5" fmla="*/ 35318 h 151484"/>
                <a:gd name="connsiteX6" fmla="*/ 82051 w 97373"/>
                <a:gd name="connsiteY6" fmla="*/ 38790 h 151484"/>
                <a:gd name="connsiteX7" fmla="*/ 46545 w 97373"/>
                <a:gd name="connsiteY7" fmla="*/ 11020 h 151484"/>
                <a:gd name="connsiteX8" fmla="*/ 17549 w 97373"/>
                <a:gd name="connsiteY8" fmla="*/ 38179 h 151484"/>
                <a:gd name="connsiteX9" fmla="*/ 47564 w 97373"/>
                <a:gd name="connsiteY9" fmla="*/ 65540 h 151484"/>
                <a:gd name="connsiteX10" fmla="*/ 97373 w 97373"/>
                <a:gd name="connsiteY10" fmla="*/ 112494 h 151484"/>
                <a:gd name="connsiteX11" fmla="*/ 52464 w 97373"/>
                <a:gd name="connsiteY11" fmla="*/ 151485 h 151484"/>
                <a:gd name="connsiteX12" fmla="*/ 0 w 97373"/>
                <a:gd name="connsiteY12" fmla="*/ 112085 h 151484"/>
                <a:gd name="connsiteX13" fmla="*/ 12448 w 97373"/>
                <a:gd name="connsiteY13" fmla="*/ 108211 h 15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373" h="151484">
                  <a:moveTo>
                    <a:pt x="12448" y="108211"/>
                  </a:moveTo>
                  <a:cubicBezTo>
                    <a:pt x="18159" y="130678"/>
                    <a:pt x="31242" y="140471"/>
                    <a:pt x="54502" y="140471"/>
                  </a:cubicBezTo>
                  <a:cubicBezTo>
                    <a:pt x="72868" y="140471"/>
                    <a:pt x="83907" y="128841"/>
                    <a:pt x="83907" y="111066"/>
                  </a:cubicBezTo>
                  <a:cubicBezTo>
                    <a:pt x="83907" y="71459"/>
                    <a:pt x="4082" y="86989"/>
                    <a:pt x="4082" y="38179"/>
                  </a:cubicBezTo>
                  <a:cubicBezTo>
                    <a:pt x="4082" y="16347"/>
                    <a:pt x="19184" y="0"/>
                    <a:pt x="46545" y="0"/>
                  </a:cubicBezTo>
                  <a:cubicBezTo>
                    <a:pt x="69805" y="0"/>
                    <a:pt x="86964" y="12649"/>
                    <a:pt x="93700" y="35318"/>
                  </a:cubicBezTo>
                  <a:lnTo>
                    <a:pt x="82051" y="38790"/>
                  </a:lnTo>
                  <a:cubicBezTo>
                    <a:pt x="76749" y="22467"/>
                    <a:pt x="65339" y="11020"/>
                    <a:pt x="46545" y="11020"/>
                  </a:cubicBezTo>
                  <a:cubicBezTo>
                    <a:pt x="29405" y="11020"/>
                    <a:pt x="17549" y="20832"/>
                    <a:pt x="17549" y="38179"/>
                  </a:cubicBezTo>
                  <a:cubicBezTo>
                    <a:pt x="17549" y="48199"/>
                    <a:pt x="20404" y="55338"/>
                    <a:pt x="47564" y="65540"/>
                  </a:cubicBezTo>
                  <a:cubicBezTo>
                    <a:pt x="89008" y="81051"/>
                    <a:pt x="97373" y="91253"/>
                    <a:pt x="97373" y="112494"/>
                  </a:cubicBezTo>
                  <a:cubicBezTo>
                    <a:pt x="97373" y="137591"/>
                    <a:pt x="76353" y="151485"/>
                    <a:pt x="52464" y="151485"/>
                  </a:cubicBezTo>
                  <a:cubicBezTo>
                    <a:pt x="24285" y="151485"/>
                    <a:pt x="8164" y="139037"/>
                    <a:pt x="0" y="112085"/>
                  </a:cubicBezTo>
                  <a:lnTo>
                    <a:pt x="12448" y="10821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9ABF40-5C28-7703-9E1C-EBC5D407BC44}"/>
                </a:ext>
              </a:extLst>
            </p:cNvPr>
            <p:cNvSpPr/>
            <p:nvPr/>
          </p:nvSpPr>
          <p:spPr>
            <a:xfrm>
              <a:off x="1907669" y="5887876"/>
              <a:ext cx="87378" cy="110223"/>
            </a:xfrm>
            <a:custGeom>
              <a:avLst/>
              <a:gdLst>
                <a:gd name="connsiteX0" fmla="*/ 43689 w 87378"/>
                <a:gd name="connsiteY0" fmla="*/ 0 h 110223"/>
                <a:gd name="connsiteX1" fmla="*/ 0 w 87378"/>
                <a:gd name="connsiteY1" fmla="*/ 55112 h 110223"/>
                <a:gd name="connsiteX2" fmla="*/ 43689 w 87378"/>
                <a:gd name="connsiteY2" fmla="*/ 110223 h 110223"/>
                <a:gd name="connsiteX3" fmla="*/ 87379 w 87378"/>
                <a:gd name="connsiteY3" fmla="*/ 55112 h 110223"/>
                <a:gd name="connsiteX4" fmla="*/ 43689 w 87378"/>
                <a:gd name="connsiteY4" fmla="*/ 0 h 110223"/>
                <a:gd name="connsiteX5" fmla="*/ 43689 w 87378"/>
                <a:gd name="connsiteY5" fmla="*/ 9793 h 110223"/>
                <a:gd name="connsiteX6" fmla="*/ 75132 w 87378"/>
                <a:gd name="connsiteY6" fmla="*/ 55112 h 110223"/>
                <a:gd name="connsiteX7" fmla="*/ 43689 w 87378"/>
                <a:gd name="connsiteY7" fmla="*/ 100430 h 110223"/>
                <a:gd name="connsiteX8" fmla="*/ 12246 w 87378"/>
                <a:gd name="connsiteY8" fmla="*/ 55112 h 110223"/>
                <a:gd name="connsiteX9" fmla="*/ 43689 w 87378"/>
                <a:gd name="connsiteY9" fmla="*/ 9793 h 11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378" h="110223">
                  <a:moveTo>
                    <a:pt x="43689" y="0"/>
                  </a:moveTo>
                  <a:cubicBezTo>
                    <a:pt x="10630" y="0"/>
                    <a:pt x="0" y="26323"/>
                    <a:pt x="0" y="55112"/>
                  </a:cubicBezTo>
                  <a:cubicBezTo>
                    <a:pt x="0" y="83900"/>
                    <a:pt x="10630" y="110223"/>
                    <a:pt x="43689" y="110223"/>
                  </a:cubicBezTo>
                  <a:cubicBezTo>
                    <a:pt x="76749" y="110223"/>
                    <a:pt x="87379" y="83900"/>
                    <a:pt x="87379" y="55112"/>
                  </a:cubicBezTo>
                  <a:cubicBezTo>
                    <a:pt x="87379" y="26323"/>
                    <a:pt x="76768" y="0"/>
                    <a:pt x="43689" y="0"/>
                  </a:cubicBezTo>
                  <a:moveTo>
                    <a:pt x="43689" y="9793"/>
                  </a:moveTo>
                  <a:cubicBezTo>
                    <a:pt x="65540" y="9793"/>
                    <a:pt x="75132" y="26323"/>
                    <a:pt x="75132" y="55112"/>
                  </a:cubicBezTo>
                  <a:cubicBezTo>
                    <a:pt x="75132" y="83900"/>
                    <a:pt x="65540" y="100430"/>
                    <a:pt x="43689" y="100430"/>
                  </a:cubicBezTo>
                  <a:cubicBezTo>
                    <a:pt x="21838" y="100430"/>
                    <a:pt x="12246" y="83900"/>
                    <a:pt x="12246" y="55112"/>
                  </a:cubicBezTo>
                  <a:cubicBezTo>
                    <a:pt x="12246" y="26323"/>
                    <a:pt x="21838" y="9793"/>
                    <a:pt x="43689" y="9793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AF62536-CFFA-8A07-A8ED-86A5A4D100E8}"/>
                </a:ext>
              </a:extLst>
            </p:cNvPr>
            <p:cNvSpPr/>
            <p:nvPr/>
          </p:nvSpPr>
          <p:spPr>
            <a:xfrm>
              <a:off x="2009754" y="5887863"/>
              <a:ext cx="87372" cy="110242"/>
            </a:xfrm>
            <a:custGeom>
              <a:avLst/>
              <a:gdLst>
                <a:gd name="connsiteX0" fmla="*/ 73277 w 87372"/>
                <a:gd name="connsiteY0" fmla="*/ 31852 h 110242"/>
                <a:gd name="connsiteX1" fmla="*/ 45727 w 87372"/>
                <a:gd name="connsiteY1" fmla="*/ 9793 h 110242"/>
                <a:gd name="connsiteX2" fmla="*/ 12246 w 87372"/>
                <a:gd name="connsiteY2" fmla="*/ 55112 h 110242"/>
                <a:gd name="connsiteX3" fmla="*/ 45727 w 87372"/>
                <a:gd name="connsiteY3" fmla="*/ 100449 h 110242"/>
                <a:gd name="connsiteX4" fmla="*/ 77579 w 87372"/>
                <a:gd name="connsiteY4" fmla="*/ 78390 h 110242"/>
                <a:gd name="connsiteX5" fmla="*/ 87372 w 87372"/>
                <a:gd name="connsiteY5" fmla="*/ 83083 h 110242"/>
                <a:gd name="connsiteX6" fmla="*/ 45727 w 87372"/>
                <a:gd name="connsiteY6" fmla="*/ 110242 h 110242"/>
                <a:gd name="connsiteX7" fmla="*/ 0 w 87372"/>
                <a:gd name="connsiteY7" fmla="*/ 55112 h 110242"/>
                <a:gd name="connsiteX8" fmla="*/ 45727 w 87372"/>
                <a:gd name="connsiteY8" fmla="*/ 0 h 110242"/>
                <a:gd name="connsiteX9" fmla="*/ 84498 w 87372"/>
                <a:gd name="connsiteY9" fmla="*/ 28789 h 110242"/>
                <a:gd name="connsiteX10" fmla="*/ 73277 w 87372"/>
                <a:gd name="connsiteY10" fmla="*/ 31852 h 1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372" h="110242">
                  <a:moveTo>
                    <a:pt x="73277" y="31852"/>
                  </a:moveTo>
                  <a:cubicBezTo>
                    <a:pt x="67767" y="19605"/>
                    <a:pt x="59810" y="9793"/>
                    <a:pt x="45727" y="9793"/>
                  </a:cubicBezTo>
                  <a:cubicBezTo>
                    <a:pt x="25713" y="9793"/>
                    <a:pt x="12246" y="22260"/>
                    <a:pt x="12246" y="55112"/>
                  </a:cubicBezTo>
                  <a:cubicBezTo>
                    <a:pt x="12246" y="82271"/>
                    <a:pt x="24493" y="100449"/>
                    <a:pt x="45727" y="100449"/>
                  </a:cubicBezTo>
                  <a:cubicBezTo>
                    <a:pt x="60829" y="100449"/>
                    <a:pt x="69006" y="92084"/>
                    <a:pt x="77579" y="78390"/>
                  </a:cubicBezTo>
                  <a:lnTo>
                    <a:pt x="87372" y="83083"/>
                  </a:lnTo>
                  <a:cubicBezTo>
                    <a:pt x="78378" y="98204"/>
                    <a:pt x="65930" y="110242"/>
                    <a:pt x="45727" y="110242"/>
                  </a:cubicBezTo>
                  <a:cubicBezTo>
                    <a:pt x="15920" y="110242"/>
                    <a:pt x="0" y="87184"/>
                    <a:pt x="0" y="55112"/>
                  </a:cubicBezTo>
                  <a:cubicBezTo>
                    <a:pt x="0" y="18587"/>
                    <a:pt x="18366" y="0"/>
                    <a:pt x="45727" y="0"/>
                  </a:cubicBezTo>
                  <a:cubicBezTo>
                    <a:pt x="65723" y="0"/>
                    <a:pt x="78170" y="11221"/>
                    <a:pt x="84498" y="28789"/>
                  </a:cubicBezTo>
                  <a:lnTo>
                    <a:pt x="73277" y="3185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CBD220-7A62-8E2D-9380-B56B8E6CA92B}"/>
                </a:ext>
              </a:extLst>
            </p:cNvPr>
            <p:cNvSpPr/>
            <p:nvPr/>
          </p:nvSpPr>
          <p:spPr>
            <a:xfrm>
              <a:off x="2121008" y="5848671"/>
              <a:ext cx="12246" cy="147402"/>
            </a:xfrm>
            <a:custGeom>
              <a:avLst/>
              <a:gdLst>
                <a:gd name="connsiteX0" fmla="*/ 0 w 12246"/>
                <a:gd name="connsiteY0" fmla="*/ 147403 h 147402"/>
                <a:gd name="connsiteX1" fmla="*/ 12246 w 12246"/>
                <a:gd name="connsiteY1" fmla="*/ 147403 h 147402"/>
                <a:gd name="connsiteX2" fmla="*/ 12246 w 12246"/>
                <a:gd name="connsiteY2" fmla="*/ 41236 h 147402"/>
                <a:gd name="connsiteX3" fmla="*/ 0 w 12246"/>
                <a:gd name="connsiteY3" fmla="*/ 41236 h 147402"/>
                <a:gd name="connsiteX4" fmla="*/ 0 w 12246"/>
                <a:gd name="connsiteY4" fmla="*/ 147403 h 147402"/>
                <a:gd name="connsiteX5" fmla="*/ 0 w 12246"/>
                <a:gd name="connsiteY5" fmla="*/ 17958 h 147402"/>
                <a:gd name="connsiteX6" fmla="*/ 12246 w 12246"/>
                <a:gd name="connsiteY6" fmla="*/ 17958 h 147402"/>
                <a:gd name="connsiteX7" fmla="*/ 12246 w 12246"/>
                <a:gd name="connsiteY7" fmla="*/ 0 h 147402"/>
                <a:gd name="connsiteX8" fmla="*/ 0 w 12246"/>
                <a:gd name="connsiteY8" fmla="*/ 0 h 147402"/>
                <a:gd name="connsiteX9" fmla="*/ 0 w 12246"/>
                <a:gd name="connsiteY9" fmla="*/ 17958 h 147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6" h="147402">
                  <a:moveTo>
                    <a:pt x="0" y="147403"/>
                  </a:moveTo>
                  <a:lnTo>
                    <a:pt x="12246" y="147403"/>
                  </a:lnTo>
                  <a:lnTo>
                    <a:pt x="12246" y="41236"/>
                  </a:lnTo>
                  <a:lnTo>
                    <a:pt x="0" y="41236"/>
                  </a:lnTo>
                  <a:lnTo>
                    <a:pt x="0" y="147403"/>
                  </a:lnTo>
                  <a:close/>
                  <a:moveTo>
                    <a:pt x="0" y="17958"/>
                  </a:moveTo>
                  <a:lnTo>
                    <a:pt x="12246" y="17958"/>
                  </a:lnTo>
                  <a:lnTo>
                    <a:pt x="12246" y="0"/>
                  </a:lnTo>
                  <a:lnTo>
                    <a:pt x="0" y="0"/>
                  </a:lnTo>
                  <a:lnTo>
                    <a:pt x="0" y="1795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0A086E3-049E-B524-89B5-5920524E59FE}"/>
                </a:ext>
              </a:extLst>
            </p:cNvPr>
            <p:cNvSpPr/>
            <p:nvPr/>
          </p:nvSpPr>
          <p:spPr>
            <a:xfrm>
              <a:off x="2155464" y="5887876"/>
              <a:ext cx="87353" cy="110223"/>
            </a:xfrm>
            <a:custGeom>
              <a:avLst/>
              <a:gdLst>
                <a:gd name="connsiteX0" fmla="*/ 86152 w 87353"/>
                <a:gd name="connsiteY0" fmla="*/ 55521 h 110223"/>
                <a:gd name="connsiteX1" fmla="*/ 43689 w 87353"/>
                <a:gd name="connsiteY1" fmla="*/ 0 h 110223"/>
                <a:gd name="connsiteX2" fmla="*/ 0 w 87353"/>
                <a:gd name="connsiteY2" fmla="*/ 55112 h 110223"/>
                <a:gd name="connsiteX3" fmla="*/ 45318 w 87353"/>
                <a:gd name="connsiteY3" fmla="*/ 110223 h 110223"/>
                <a:gd name="connsiteX4" fmla="*/ 87353 w 87353"/>
                <a:gd name="connsiteY4" fmla="*/ 84309 h 110223"/>
                <a:gd name="connsiteX5" fmla="*/ 77353 w 87353"/>
                <a:gd name="connsiteY5" fmla="*/ 78988 h 110223"/>
                <a:gd name="connsiteX6" fmla="*/ 46337 w 87353"/>
                <a:gd name="connsiteY6" fmla="*/ 100430 h 110223"/>
                <a:gd name="connsiteX7" fmla="*/ 12240 w 87353"/>
                <a:gd name="connsiteY7" fmla="*/ 55521 h 110223"/>
                <a:gd name="connsiteX8" fmla="*/ 86146 w 87353"/>
                <a:gd name="connsiteY8" fmla="*/ 55521 h 110223"/>
                <a:gd name="connsiteX9" fmla="*/ 12246 w 87353"/>
                <a:gd name="connsiteY9" fmla="*/ 45727 h 110223"/>
                <a:gd name="connsiteX10" fmla="*/ 43280 w 87353"/>
                <a:gd name="connsiteY10" fmla="*/ 9793 h 110223"/>
                <a:gd name="connsiteX11" fmla="*/ 73887 w 87353"/>
                <a:gd name="connsiteY11" fmla="*/ 45727 h 110223"/>
                <a:gd name="connsiteX12" fmla="*/ 12246 w 87353"/>
                <a:gd name="connsiteY12" fmla="*/ 45727 h 11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353" h="110223">
                  <a:moveTo>
                    <a:pt x="86152" y="55521"/>
                  </a:moveTo>
                  <a:cubicBezTo>
                    <a:pt x="86152" y="22650"/>
                    <a:pt x="72459" y="0"/>
                    <a:pt x="43689" y="0"/>
                  </a:cubicBezTo>
                  <a:cubicBezTo>
                    <a:pt x="16737" y="0"/>
                    <a:pt x="0" y="22241"/>
                    <a:pt x="0" y="55112"/>
                  </a:cubicBezTo>
                  <a:cubicBezTo>
                    <a:pt x="0" y="92473"/>
                    <a:pt x="17549" y="110223"/>
                    <a:pt x="45318" y="110223"/>
                  </a:cubicBezTo>
                  <a:cubicBezTo>
                    <a:pt x="65521" y="110223"/>
                    <a:pt x="75944" y="103084"/>
                    <a:pt x="87353" y="84309"/>
                  </a:cubicBezTo>
                  <a:lnTo>
                    <a:pt x="77353" y="78988"/>
                  </a:lnTo>
                  <a:cubicBezTo>
                    <a:pt x="66742" y="95738"/>
                    <a:pt x="60005" y="100430"/>
                    <a:pt x="46337" y="100430"/>
                  </a:cubicBezTo>
                  <a:cubicBezTo>
                    <a:pt x="22241" y="100430"/>
                    <a:pt x="12240" y="79617"/>
                    <a:pt x="12240" y="55521"/>
                  </a:cubicBezTo>
                  <a:lnTo>
                    <a:pt x="86146" y="55521"/>
                  </a:lnTo>
                  <a:close/>
                  <a:moveTo>
                    <a:pt x="12246" y="45727"/>
                  </a:moveTo>
                  <a:cubicBezTo>
                    <a:pt x="12448" y="31632"/>
                    <a:pt x="21631" y="9592"/>
                    <a:pt x="43280" y="9793"/>
                  </a:cubicBezTo>
                  <a:cubicBezTo>
                    <a:pt x="61848" y="9995"/>
                    <a:pt x="71459" y="23870"/>
                    <a:pt x="73887" y="45727"/>
                  </a:cubicBezTo>
                  <a:lnTo>
                    <a:pt x="12246" y="4572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A1C3D1C-929A-903B-161E-96BCC088B26F}"/>
                </a:ext>
              </a:extLst>
            </p:cNvPr>
            <p:cNvSpPr/>
            <p:nvPr/>
          </p:nvSpPr>
          <p:spPr>
            <a:xfrm>
              <a:off x="2252240" y="5855200"/>
              <a:ext cx="51438" cy="142905"/>
            </a:xfrm>
            <a:custGeom>
              <a:avLst/>
              <a:gdLst>
                <a:gd name="connsiteX0" fmla="*/ 15913 w 51438"/>
                <a:gd name="connsiteY0" fmla="*/ 34707 h 142905"/>
                <a:gd name="connsiteX1" fmla="*/ 15913 w 51438"/>
                <a:gd name="connsiteY1" fmla="*/ 0 h 142905"/>
                <a:gd name="connsiteX2" fmla="*/ 28160 w 51438"/>
                <a:gd name="connsiteY2" fmla="*/ 0 h 142905"/>
                <a:gd name="connsiteX3" fmla="*/ 28160 w 51438"/>
                <a:gd name="connsiteY3" fmla="*/ 34707 h 142905"/>
                <a:gd name="connsiteX4" fmla="*/ 51438 w 51438"/>
                <a:gd name="connsiteY4" fmla="*/ 34707 h 142905"/>
                <a:gd name="connsiteX5" fmla="*/ 51438 w 51438"/>
                <a:gd name="connsiteY5" fmla="*/ 44520 h 142905"/>
                <a:gd name="connsiteX6" fmla="*/ 28160 w 51438"/>
                <a:gd name="connsiteY6" fmla="*/ 44520 h 142905"/>
                <a:gd name="connsiteX7" fmla="*/ 28160 w 51438"/>
                <a:gd name="connsiteY7" fmla="*/ 122281 h 142905"/>
                <a:gd name="connsiteX8" fmla="*/ 38972 w 51438"/>
                <a:gd name="connsiteY8" fmla="*/ 133112 h 142905"/>
                <a:gd name="connsiteX9" fmla="*/ 51438 w 51438"/>
                <a:gd name="connsiteY9" fmla="*/ 130867 h 142905"/>
                <a:gd name="connsiteX10" fmla="*/ 51438 w 51438"/>
                <a:gd name="connsiteY10" fmla="*/ 141069 h 142905"/>
                <a:gd name="connsiteX11" fmla="*/ 38972 w 51438"/>
                <a:gd name="connsiteY11" fmla="*/ 142906 h 142905"/>
                <a:gd name="connsiteX12" fmla="*/ 15913 w 51438"/>
                <a:gd name="connsiteY12" fmla="*/ 124338 h 142905"/>
                <a:gd name="connsiteX13" fmla="*/ 15913 w 51438"/>
                <a:gd name="connsiteY13" fmla="*/ 44513 h 142905"/>
                <a:gd name="connsiteX14" fmla="*/ 0 w 51438"/>
                <a:gd name="connsiteY14" fmla="*/ 44513 h 142905"/>
                <a:gd name="connsiteX15" fmla="*/ 0 w 51438"/>
                <a:gd name="connsiteY15" fmla="*/ 34701 h 142905"/>
                <a:gd name="connsiteX16" fmla="*/ 15913 w 51438"/>
                <a:gd name="connsiteY16" fmla="*/ 34701 h 14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438" h="142905">
                  <a:moveTo>
                    <a:pt x="15913" y="34707"/>
                  </a:moveTo>
                  <a:lnTo>
                    <a:pt x="15913" y="0"/>
                  </a:lnTo>
                  <a:lnTo>
                    <a:pt x="28160" y="0"/>
                  </a:lnTo>
                  <a:lnTo>
                    <a:pt x="28160" y="34707"/>
                  </a:lnTo>
                  <a:lnTo>
                    <a:pt x="51438" y="34707"/>
                  </a:lnTo>
                  <a:lnTo>
                    <a:pt x="51438" y="44520"/>
                  </a:lnTo>
                  <a:lnTo>
                    <a:pt x="28160" y="44520"/>
                  </a:lnTo>
                  <a:lnTo>
                    <a:pt x="28160" y="122281"/>
                  </a:lnTo>
                  <a:cubicBezTo>
                    <a:pt x="28160" y="129439"/>
                    <a:pt x="31424" y="133112"/>
                    <a:pt x="38972" y="133112"/>
                  </a:cubicBezTo>
                  <a:cubicBezTo>
                    <a:pt x="43073" y="133112"/>
                    <a:pt x="47545" y="132074"/>
                    <a:pt x="51438" y="130867"/>
                  </a:cubicBezTo>
                  <a:lnTo>
                    <a:pt x="51438" y="141069"/>
                  </a:lnTo>
                  <a:cubicBezTo>
                    <a:pt x="47337" y="141679"/>
                    <a:pt x="43073" y="142906"/>
                    <a:pt x="38972" y="142906"/>
                  </a:cubicBezTo>
                  <a:cubicBezTo>
                    <a:pt x="21625" y="142906"/>
                    <a:pt x="15913" y="137194"/>
                    <a:pt x="15913" y="124338"/>
                  </a:cubicBezTo>
                  <a:lnTo>
                    <a:pt x="15913" y="44513"/>
                  </a:lnTo>
                  <a:lnTo>
                    <a:pt x="0" y="44513"/>
                  </a:lnTo>
                  <a:lnTo>
                    <a:pt x="0" y="34701"/>
                  </a:lnTo>
                  <a:lnTo>
                    <a:pt x="15913" y="3470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DFD8F81-655F-B9D6-5AA7-200E4F5B62C9}"/>
                </a:ext>
              </a:extLst>
            </p:cNvPr>
            <p:cNvSpPr/>
            <p:nvPr/>
          </p:nvSpPr>
          <p:spPr>
            <a:xfrm>
              <a:off x="2317548" y="5889901"/>
              <a:ext cx="85743" cy="143735"/>
            </a:xfrm>
            <a:custGeom>
              <a:avLst/>
              <a:gdLst>
                <a:gd name="connsiteX0" fmla="*/ 42670 w 85743"/>
                <a:gd name="connsiteY0" fmla="*/ 86360 h 143735"/>
                <a:gd name="connsiteX1" fmla="*/ 43079 w 85743"/>
                <a:gd name="connsiteY1" fmla="*/ 86360 h 143735"/>
                <a:gd name="connsiteX2" fmla="*/ 72686 w 85743"/>
                <a:gd name="connsiteY2" fmla="*/ 6 h 143735"/>
                <a:gd name="connsiteX3" fmla="*/ 85743 w 85743"/>
                <a:gd name="connsiteY3" fmla="*/ 6 h 143735"/>
                <a:gd name="connsiteX4" fmla="*/ 46155 w 85743"/>
                <a:gd name="connsiteY4" fmla="*/ 113721 h 143735"/>
                <a:gd name="connsiteX5" fmla="*/ 12265 w 85743"/>
                <a:gd name="connsiteY5" fmla="*/ 143736 h 143735"/>
                <a:gd name="connsiteX6" fmla="*/ 818 w 85743"/>
                <a:gd name="connsiteY6" fmla="*/ 142490 h 143735"/>
                <a:gd name="connsiteX7" fmla="*/ 818 w 85743"/>
                <a:gd name="connsiteY7" fmla="*/ 132508 h 143735"/>
                <a:gd name="connsiteX8" fmla="*/ 13077 w 85743"/>
                <a:gd name="connsiteY8" fmla="*/ 133936 h 143735"/>
                <a:gd name="connsiteX9" fmla="*/ 36953 w 85743"/>
                <a:gd name="connsiteY9" fmla="*/ 104531 h 143735"/>
                <a:gd name="connsiteX10" fmla="*/ 0 w 85743"/>
                <a:gd name="connsiteY10" fmla="*/ 0 h 143735"/>
                <a:gd name="connsiteX11" fmla="*/ 13485 w 85743"/>
                <a:gd name="connsiteY11" fmla="*/ 0 h 143735"/>
                <a:gd name="connsiteX12" fmla="*/ 42664 w 85743"/>
                <a:gd name="connsiteY12" fmla="*/ 86353 h 1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43" h="143735">
                  <a:moveTo>
                    <a:pt x="42670" y="86360"/>
                  </a:moveTo>
                  <a:lnTo>
                    <a:pt x="43079" y="86360"/>
                  </a:lnTo>
                  <a:lnTo>
                    <a:pt x="72686" y="6"/>
                  </a:lnTo>
                  <a:lnTo>
                    <a:pt x="85743" y="6"/>
                  </a:lnTo>
                  <a:lnTo>
                    <a:pt x="46155" y="113721"/>
                  </a:lnTo>
                  <a:cubicBezTo>
                    <a:pt x="38997" y="134553"/>
                    <a:pt x="31443" y="143736"/>
                    <a:pt x="12265" y="143736"/>
                  </a:cubicBezTo>
                  <a:cubicBezTo>
                    <a:pt x="6944" y="143736"/>
                    <a:pt x="3673" y="143327"/>
                    <a:pt x="818" y="142490"/>
                  </a:cubicBezTo>
                  <a:lnTo>
                    <a:pt x="818" y="132508"/>
                  </a:lnTo>
                  <a:cubicBezTo>
                    <a:pt x="4510" y="132898"/>
                    <a:pt x="8365" y="133936"/>
                    <a:pt x="13077" y="133936"/>
                  </a:cubicBezTo>
                  <a:cubicBezTo>
                    <a:pt x="21650" y="133936"/>
                    <a:pt x="31034" y="126370"/>
                    <a:pt x="36953" y="104531"/>
                  </a:cubicBezTo>
                  <a:lnTo>
                    <a:pt x="0" y="0"/>
                  </a:lnTo>
                  <a:lnTo>
                    <a:pt x="13485" y="0"/>
                  </a:lnTo>
                  <a:lnTo>
                    <a:pt x="42664" y="8635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8BC5D19-467B-F0CD-76C5-12402B0C94A5}"/>
                </a:ext>
              </a:extLst>
            </p:cNvPr>
            <p:cNvSpPr/>
            <p:nvPr/>
          </p:nvSpPr>
          <p:spPr>
            <a:xfrm>
              <a:off x="2435124" y="5918098"/>
              <a:ext cx="62980" cy="79447"/>
            </a:xfrm>
            <a:custGeom>
              <a:avLst/>
              <a:gdLst>
                <a:gd name="connsiteX0" fmla="*/ 31500 w 62980"/>
                <a:gd name="connsiteY0" fmla="*/ 0 h 79447"/>
                <a:gd name="connsiteX1" fmla="*/ 0 w 62980"/>
                <a:gd name="connsiteY1" fmla="*/ 39714 h 79447"/>
                <a:gd name="connsiteX2" fmla="*/ 31500 w 62980"/>
                <a:gd name="connsiteY2" fmla="*/ 79447 h 79447"/>
                <a:gd name="connsiteX3" fmla="*/ 62980 w 62980"/>
                <a:gd name="connsiteY3" fmla="*/ 39714 h 79447"/>
                <a:gd name="connsiteX4" fmla="*/ 31500 w 62980"/>
                <a:gd name="connsiteY4" fmla="*/ 0 h 79447"/>
                <a:gd name="connsiteX5" fmla="*/ 31500 w 62980"/>
                <a:gd name="connsiteY5" fmla="*/ 7051 h 79447"/>
                <a:gd name="connsiteX6" fmla="*/ 54149 w 62980"/>
                <a:gd name="connsiteY6" fmla="*/ 39720 h 79447"/>
                <a:gd name="connsiteX7" fmla="*/ 31500 w 62980"/>
                <a:gd name="connsiteY7" fmla="*/ 72390 h 79447"/>
                <a:gd name="connsiteX8" fmla="*/ 8831 w 62980"/>
                <a:gd name="connsiteY8" fmla="*/ 39720 h 79447"/>
                <a:gd name="connsiteX9" fmla="*/ 31500 w 62980"/>
                <a:gd name="connsiteY9" fmla="*/ 7051 h 7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980" h="79447">
                  <a:moveTo>
                    <a:pt x="31500" y="0"/>
                  </a:moveTo>
                  <a:cubicBezTo>
                    <a:pt x="7661" y="0"/>
                    <a:pt x="0" y="18977"/>
                    <a:pt x="0" y="39714"/>
                  </a:cubicBezTo>
                  <a:cubicBezTo>
                    <a:pt x="0" y="60452"/>
                    <a:pt x="7661" y="79447"/>
                    <a:pt x="31500" y="79447"/>
                  </a:cubicBezTo>
                  <a:cubicBezTo>
                    <a:pt x="55338" y="79447"/>
                    <a:pt x="62980" y="60452"/>
                    <a:pt x="62980" y="39714"/>
                  </a:cubicBezTo>
                  <a:cubicBezTo>
                    <a:pt x="62980" y="18977"/>
                    <a:pt x="55338" y="0"/>
                    <a:pt x="31500" y="0"/>
                  </a:cubicBezTo>
                  <a:moveTo>
                    <a:pt x="31500" y="7051"/>
                  </a:moveTo>
                  <a:cubicBezTo>
                    <a:pt x="47249" y="7051"/>
                    <a:pt x="54149" y="18977"/>
                    <a:pt x="54149" y="39720"/>
                  </a:cubicBezTo>
                  <a:cubicBezTo>
                    <a:pt x="54149" y="60464"/>
                    <a:pt x="47249" y="72390"/>
                    <a:pt x="31500" y="72390"/>
                  </a:cubicBezTo>
                  <a:cubicBezTo>
                    <a:pt x="15750" y="72390"/>
                    <a:pt x="8831" y="60464"/>
                    <a:pt x="8831" y="39720"/>
                  </a:cubicBezTo>
                  <a:cubicBezTo>
                    <a:pt x="8831" y="18977"/>
                    <a:pt x="15750" y="7051"/>
                    <a:pt x="31500" y="705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AF7B7CF-F5C3-70A2-9A4E-871286D65A21}"/>
                </a:ext>
              </a:extLst>
            </p:cNvPr>
            <p:cNvSpPr/>
            <p:nvPr/>
          </p:nvSpPr>
          <p:spPr>
            <a:xfrm>
              <a:off x="2504872" y="5888373"/>
              <a:ext cx="40607" cy="107701"/>
            </a:xfrm>
            <a:custGeom>
              <a:avLst/>
              <a:gdLst>
                <a:gd name="connsiteX0" fmla="*/ 21480 w 40607"/>
                <a:gd name="connsiteY0" fmla="*/ 38249 h 107701"/>
                <a:gd name="connsiteX1" fmla="*/ 21480 w 40607"/>
                <a:gd name="connsiteY1" fmla="*/ 107701 h 107701"/>
                <a:gd name="connsiteX2" fmla="*/ 12649 w 40607"/>
                <a:gd name="connsiteY2" fmla="*/ 107701 h 107701"/>
                <a:gd name="connsiteX3" fmla="*/ 12649 w 40607"/>
                <a:gd name="connsiteY3" fmla="*/ 38249 h 107701"/>
                <a:gd name="connsiteX4" fmla="*/ 0 w 40607"/>
                <a:gd name="connsiteY4" fmla="*/ 38249 h 107701"/>
                <a:gd name="connsiteX5" fmla="*/ 0 w 40607"/>
                <a:gd name="connsiteY5" fmla="*/ 31198 h 107701"/>
                <a:gd name="connsiteX6" fmla="*/ 12649 w 40607"/>
                <a:gd name="connsiteY6" fmla="*/ 31198 h 107701"/>
                <a:gd name="connsiteX7" fmla="*/ 12649 w 40607"/>
                <a:gd name="connsiteY7" fmla="*/ 20310 h 107701"/>
                <a:gd name="connsiteX8" fmla="*/ 31034 w 40607"/>
                <a:gd name="connsiteY8" fmla="*/ 0 h 107701"/>
                <a:gd name="connsiteX9" fmla="*/ 40607 w 40607"/>
                <a:gd name="connsiteY9" fmla="*/ 1170 h 107701"/>
                <a:gd name="connsiteX10" fmla="*/ 40607 w 40607"/>
                <a:gd name="connsiteY10" fmla="*/ 8535 h 107701"/>
                <a:gd name="connsiteX11" fmla="*/ 31927 w 40607"/>
                <a:gd name="connsiteY11" fmla="*/ 7070 h 107701"/>
                <a:gd name="connsiteX12" fmla="*/ 21486 w 40607"/>
                <a:gd name="connsiteY12" fmla="*/ 19278 h 107701"/>
                <a:gd name="connsiteX13" fmla="*/ 21486 w 40607"/>
                <a:gd name="connsiteY13" fmla="*/ 31204 h 107701"/>
                <a:gd name="connsiteX14" fmla="*/ 37085 w 40607"/>
                <a:gd name="connsiteY14" fmla="*/ 31204 h 107701"/>
                <a:gd name="connsiteX15" fmla="*/ 37085 w 40607"/>
                <a:gd name="connsiteY15" fmla="*/ 38255 h 107701"/>
                <a:gd name="connsiteX16" fmla="*/ 21486 w 40607"/>
                <a:gd name="connsiteY16" fmla="*/ 38255 h 10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607" h="107701">
                  <a:moveTo>
                    <a:pt x="21480" y="38249"/>
                  </a:moveTo>
                  <a:lnTo>
                    <a:pt x="21480" y="107701"/>
                  </a:lnTo>
                  <a:lnTo>
                    <a:pt x="12649" y="107701"/>
                  </a:lnTo>
                  <a:lnTo>
                    <a:pt x="12649" y="38249"/>
                  </a:lnTo>
                  <a:lnTo>
                    <a:pt x="0" y="38249"/>
                  </a:lnTo>
                  <a:lnTo>
                    <a:pt x="0" y="31198"/>
                  </a:lnTo>
                  <a:lnTo>
                    <a:pt x="12649" y="31198"/>
                  </a:lnTo>
                  <a:lnTo>
                    <a:pt x="12649" y="20310"/>
                  </a:lnTo>
                  <a:cubicBezTo>
                    <a:pt x="12649" y="7064"/>
                    <a:pt x="17951" y="0"/>
                    <a:pt x="31034" y="0"/>
                  </a:cubicBezTo>
                  <a:cubicBezTo>
                    <a:pt x="34280" y="0"/>
                    <a:pt x="37362" y="591"/>
                    <a:pt x="40607" y="1170"/>
                  </a:cubicBezTo>
                  <a:lnTo>
                    <a:pt x="40607" y="8535"/>
                  </a:lnTo>
                  <a:cubicBezTo>
                    <a:pt x="37808" y="7642"/>
                    <a:pt x="35173" y="7070"/>
                    <a:pt x="31927" y="7070"/>
                  </a:cubicBezTo>
                  <a:cubicBezTo>
                    <a:pt x="25008" y="7070"/>
                    <a:pt x="21486" y="10447"/>
                    <a:pt x="21486" y="19278"/>
                  </a:cubicBezTo>
                  <a:lnTo>
                    <a:pt x="21486" y="31204"/>
                  </a:lnTo>
                  <a:lnTo>
                    <a:pt x="37085" y="31204"/>
                  </a:lnTo>
                  <a:lnTo>
                    <a:pt x="37085" y="38255"/>
                  </a:lnTo>
                  <a:lnTo>
                    <a:pt x="21486" y="3825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60329B-594A-EEB0-620E-59EEF9296780}"/>
                </a:ext>
              </a:extLst>
            </p:cNvPr>
            <p:cNvSpPr/>
            <p:nvPr/>
          </p:nvSpPr>
          <p:spPr>
            <a:xfrm>
              <a:off x="1930080" y="6067313"/>
              <a:ext cx="106776" cy="151503"/>
            </a:xfrm>
            <a:custGeom>
              <a:avLst/>
              <a:gdLst>
                <a:gd name="connsiteX0" fmla="*/ 91461 w 106776"/>
                <a:gd name="connsiteY0" fmla="*/ 45337 h 151503"/>
                <a:gd name="connsiteX1" fmla="*/ 55527 w 106776"/>
                <a:gd name="connsiteY1" fmla="*/ 11039 h 151503"/>
                <a:gd name="connsiteX2" fmla="*/ 13492 w 106776"/>
                <a:gd name="connsiteY2" fmla="*/ 75761 h 151503"/>
                <a:gd name="connsiteX3" fmla="*/ 56955 w 106776"/>
                <a:gd name="connsiteY3" fmla="*/ 140465 h 151503"/>
                <a:gd name="connsiteX4" fmla="*/ 94109 w 106776"/>
                <a:gd name="connsiteY4" fmla="*/ 104550 h 151503"/>
                <a:gd name="connsiteX5" fmla="*/ 106777 w 106776"/>
                <a:gd name="connsiteY5" fmla="*/ 106795 h 151503"/>
                <a:gd name="connsiteX6" fmla="*/ 56747 w 106776"/>
                <a:gd name="connsiteY6" fmla="*/ 151504 h 151503"/>
                <a:gd name="connsiteX7" fmla="*/ 0 w 106776"/>
                <a:gd name="connsiteY7" fmla="*/ 75761 h 151503"/>
                <a:gd name="connsiteX8" fmla="*/ 56747 w 106776"/>
                <a:gd name="connsiteY8" fmla="*/ 0 h 151503"/>
                <a:gd name="connsiteX9" fmla="*/ 103921 w 106776"/>
                <a:gd name="connsiteY9" fmla="*/ 42683 h 151503"/>
                <a:gd name="connsiteX10" fmla="*/ 91454 w 106776"/>
                <a:gd name="connsiteY10" fmla="*/ 45337 h 15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776" h="151503">
                  <a:moveTo>
                    <a:pt x="91461" y="45337"/>
                  </a:moveTo>
                  <a:cubicBezTo>
                    <a:pt x="85133" y="23706"/>
                    <a:pt x="73302" y="11039"/>
                    <a:pt x="55527" y="11039"/>
                  </a:cubicBezTo>
                  <a:cubicBezTo>
                    <a:pt x="26348" y="11039"/>
                    <a:pt x="13492" y="39626"/>
                    <a:pt x="13492" y="75761"/>
                  </a:cubicBezTo>
                  <a:cubicBezTo>
                    <a:pt x="13492" y="111897"/>
                    <a:pt x="26348" y="140465"/>
                    <a:pt x="56955" y="140465"/>
                  </a:cubicBezTo>
                  <a:cubicBezTo>
                    <a:pt x="80642" y="140465"/>
                    <a:pt x="89234" y="123734"/>
                    <a:pt x="94109" y="104550"/>
                  </a:cubicBezTo>
                  <a:lnTo>
                    <a:pt x="106777" y="106795"/>
                  </a:lnTo>
                  <a:cubicBezTo>
                    <a:pt x="101267" y="133119"/>
                    <a:pt x="87580" y="151504"/>
                    <a:pt x="56747" y="151504"/>
                  </a:cubicBezTo>
                  <a:cubicBezTo>
                    <a:pt x="21021" y="151504"/>
                    <a:pt x="0" y="121287"/>
                    <a:pt x="0" y="75761"/>
                  </a:cubicBezTo>
                  <a:cubicBezTo>
                    <a:pt x="0" y="30235"/>
                    <a:pt x="21021" y="0"/>
                    <a:pt x="56747" y="0"/>
                  </a:cubicBezTo>
                  <a:cubicBezTo>
                    <a:pt x="83089" y="0"/>
                    <a:pt x="97574" y="18587"/>
                    <a:pt x="103921" y="42683"/>
                  </a:cubicBezTo>
                  <a:lnTo>
                    <a:pt x="91454" y="4533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7F0CF17-5AA0-6C12-CCDB-0E0660180659}"/>
                </a:ext>
              </a:extLst>
            </p:cNvPr>
            <p:cNvSpPr/>
            <p:nvPr/>
          </p:nvSpPr>
          <p:spPr>
            <a:xfrm>
              <a:off x="2057418" y="6108574"/>
              <a:ext cx="48790" cy="108191"/>
            </a:xfrm>
            <a:custGeom>
              <a:avLst/>
              <a:gdLst>
                <a:gd name="connsiteX0" fmla="*/ 0 w 48790"/>
                <a:gd name="connsiteY0" fmla="*/ 108186 h 108191"/>
                <a:gd name="connsiteX1" fmla="*/ 0 w 48790"/>
                <a:gd name="connsiteY1" fmla="*/ 2038 h 108191"/>
                <a:gd name="connsiteX2" fmla="*/ 12246 w 48790"/>
                <a:gd name="connsiteY2" fmla="*/ 2038 h 108191"/>
                <a:gd name="connsiteX3" fmla="*/ 12246 w 48790"/>
                <a:gd name="connsiteY3" fmla="*/ 22260 h 108191"/>
                <a:gd name="connsiteX4" fmla="*/ 12655 w 48790"/>
                <a:gd name="connsiteY4" fmla="*/ 22260 h 108191"/>
                <a:gd name="connsiteX5" fmla="*/ 43280 w 48790"/>
                <a:gd name="connsiteY5" fmla="*/ 0 h 108191"/>
                <a:gd name="connsiteX6" fmla="*/ 48790 w 48790"/>
                <a:gd name="connsiteY6" fmla="*/ 0 h 108191"/>
                <a:gd name="connsiteX7" fmla="*/ 48790 w 48790"/>
                <a:gd name="connsiteY7" fmla="*/ 11838 h 108191"/>
                <a:gd name="connsiteX8" fmla="*/ 43280 w 48790"/>
                <a:gd name="connsiteY8" fmla="*/ 11838 h 108191"/>
                <a:gd name="connsiteX9" fmla="*/ 12246 w 48790"/>
                <a:gd name="connsiteY9" fmla="*/ 48199 h 108191"/>
                <a:gd name="connsiteX10" fmla="*/ 12246 w 48790"/>
                <a:gd name="connsiteY10" fmla="*/ 108192 h 108191"/>
                <a:gd name="connsiteX11" fmla="*/ 0 w 48790"/>
                <a:gd name="connsiteY11" fmla="*/ 108192 h 1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790" h="108191">
                  <a:moveTo>
                    <a:pt x="0" y="108186"/>
                  </a:moveTo>
                  <a:lnTo>
                    <a:pt x="0" y="2038"/>
                  </a:lnTo>
                  <a:lnTo>
                    <a:pt x="12246" y="2038"/>
                  </a:lnTo>
                  <a:lnTo>
                    <a:pt x="12246" y="22260"/>
                  </a:lnTo>
                  <a:lnTo>
                    <a:pt x="12655" y="22260"/>
                  </a:lnTo>
                  <a:cubicBezTo>
                    <a:pt x="18385" y="9183"/>
                    <a:pt x="29814" y="0"/>
                    <a:pt x="43280" y="0"/>
                  </a:cubicBezTo>
                  <a:lnTo>
                    <a:pt x="48790" y="0"/>
                  </a:lnTo>
                  <a:lnTo>
                    <a:pt x="48790" y="11838"/>
                  </a:lnTo>
                  <a:lnTo>
                    <a:pt x="43280" y="11838"/>
                  </a:lnTo>
                  <a:cubicBezTo>
                    <a:pt x="29814" y="11838"/>
                    <a:pt x="12246" y="27770"/>
                    <a:pt x="12246" y="48199"/>
                  </a:cubicBezTo>
                  <a:lnTo>
                    <a:pt x="12246" y="108192"/>
                  </a:lnTo>
                  <a:lnTo>
                    <a:pt x="0" y="10819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FA89C2C-CC40-C7F0-B3FA-3F382B48A988}"/>
                </a:ext>
              </a:extLst>
            </p:cNvPr>
            <p:cNvSpPr/>
            <p:nvPr/>
          </p:nvSpPr>
          <p:spPr>
            <a:xfrm>
              <a:off x="2126003" y="6069363"/>
              <a:ext cx="12258" cy="147383"/>
            </a:xfrm>
            <a:custGeom>
              <a:avLst/>
              <a:gdLst>
                <a:gd name="connsiteX0" fmla="*/ 0 w 12258"/>
                <a:gd name="connsiteY0" fmla="*/ 147384 h 147383"/>
                <a:gd name="connsiteX1" fmla="*/ 12259 w 12258"/>
                <a:gd name="connsiteY1" fmla="*/ 147384 h 147383"/>
                <a:gd name="connsiteX2" fmla="*/ 12259 w 12258"/>
                <a:gd name="connsiteY2" fmla="*/ 41255 h 147383"/>
                <a:gd name="connsiteX3" fmla="*/ 0 w 12258"/>
                <a:gd name="connsiteY3" fmla="*/ 41255 h 147383"/>
                <a:gd name="connsiteX4" fmla="*/ 0 w 12258"/>
                <a:gd name="connsiteY4" fmla="*/ 147384 h 147383"/>
                <a:gd name="connsiteX5" fmla="*/ 0 w 12258"/>
                <a:gd name="connsiteY5" fmla="*/ 17976 h 147383"/>
                <a:gd name="connsiteX6" fmla="*/ 12259 w 12258"/>
                <a:gd name="connsiteY6" fmla="*/ 17976 h 147383"/>
                <a:gd name="connsiteX7" fmla="*/ 12259 w 12258"/>
                <a:gd name="connsiteY7" fmla="*/ 0 h 147383"/>
                <a:gd name="connsiteX8" fmla="*/ 0 w 12258"/>
                <a:gd name="connsiteY8" fmla="*/ 0 h 147383"/>
                <a:gd name="connsiteX9" fmla="*/ 0 w 12258"/>
                <a:gd name="connsiteY9" fmla="*/ 17976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58" h="147383">
                  <a:moveTo>
                    <a:pt x="0" y="147384"/>
                  </a:moveTo>
                  <a:lnTo>
                    <a:pt x="12259" y="147384"/>
                  </a:lnTo>
                  <a:lnTo>
                    <a:pt x="12259" y="41255"/>
                  </a:lnTo>
                  <a:lnTo>
                    <a:pt x="0" y="41255"/>
                  </a:lnTo>
                  <a:lnTo>
                    <a:pt x="0" y="147384"/>
                  </a:lnTo>
                  <a:close/>
                  <a:moveTo>
                    <a:pt x="0" y="17976"/>
                  </a:moveTo>
                  <a:lnTo>
                    <a:pt x="12259" y="17976"/>
                  </a:lnTo>
                  <a:lnTo>
                    <a:pt x="12259" y="0"/>
                  </a:lnTo>
                  <a:lnTo>
                    <a:pt x="0" y="0"/>
                  </a:lnTo>
                  <a:lnTo>
                    <a:pt x="0" y="179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9BE48E2-AE60-F52B-08BA-61C40FBD4943}"/>
                </a:ext>
              </a:extLst>
            </p:cNvPr>
            <p:cNvSpPr/>
            <p:nvPr/>
          </p:nvSpPr>
          <p:spPr>
            <a:xfrm>
              <a:off x="2160911" y="6075898"/>
              <a:ext cx="51457" cy="142905"/>
            </a:xfrm>
            <a:custGeom>
              <a:avLst/>
              <a:gdLst>
                <a:gd name="connsiteX0" fmla="*/ 15932 w 51457"/>
                <a:gd name="connsiteY0" fmla="*/ 34726 h 142905"/>
                <a:gd name="connsiteX1" fmla="*/ 15932 w 51457"/>
                <a:gd name="connsiteY1" fmla="*/ 0 h 142905"/>
                <a:gd name="connsiteX2" fmla="*/ 28179 w 51457"/>
                <a:gd name="connsiteY2" fmla="*/ 0 h 142905"/>
                <a:gd name="connsiteX3" fmla="*/ 28179 w 51457"/>
                <a:gd name="connsiteY3" fmla="*/ 34726 h 142905"/>
                <a:gd name="connsiteX4" fmla="*/ 51457 w 51457"/>
                <a:gd name="connsiteY4" fmla="*/ 34726 h 142905"/>
                <a:gd name="connsiteX5" fmla="*/ 51457 w 51457"/>
                <a:gd name="connsiteY5" fmla="*/ 44520 h 142905"/>
                <a:gd name="connsiteX6" fmla="*/ 28179 w 51457"/>
                <a:gd name="connsiteY6" fmla="*/ 44520 h 142905"/>
                <a:gd name="connsiteX7" fmla="*/ 28179 w 51457"/>
                <a:gd name="connsiteY7" fmla="*/ 122300 h 142905"/>
                <a:gd name="connsiteX8" fmla="*/ 39010 w 51457"/>
                <a:gd name="connsiteY8" fmla="*/ 133112 h 142905"/>
                <a:gd name="connsiteX9" fmla="*/ 51457 w 51457"/>
                <a:gd name="connsiteY9" fmla="*/ 130867 h 142905"/>
                <a:gd name="connsiteX10" fmla="*/ 51457 w 51457"/>
                <a:gd name="connsiteY10" fmla="*/ 141088 h 142905"/>
                <a:gd name="connsiteX11" fmla="*/ 39010 w 51457"/>
                <a:gd name="connsiteY11" fmla="*/ 142906 h 142905"/>
                <a:gd name="connsiteX12" fmla="*/ 15932 w 51457"/>
                <a:gd name="connsiteY12" fmla="*/ 124338 h 142905"/>
                <a:gd name="connsiteX13" fmla="*/ 15932 w 51457"/>
                <a:gd name="connsiteY13" fmla="*/ 44513 h 142905"/>
                <a:gd name="connsiteX14" fmla="*/ 0 w 51457"/>
                <a:gd name="connsiteY14" fmla="*/ 44513 h 142905"/>
                <a:gd name="connsiteX15" fmla="*/ 0 w 51457"/>
                <a:gd name="connsiteY15" fmla="*/ 34720 h 142905"/>
                <a:gd name="connsiteX16" fmla="*/ 15932 w 51457"/>
                <a:gd name="connsiteY16" fmla="*/ 34720 h 14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457" h="142905">
                  <a:moveTo>
                    <a:pt x="15932" y="34726"/>
                  </a:moveTo>
                  <a:lnTo>
                    <a:pt x="15932" y="0"/>
                  </a:lnTo>
                  <a:lnTo>
                    <a:pt x="28179" y="0"/>
                  </a:lnTo>
                  <a:lnTo>
                    <a:pt x="28179" y="34726"/>
                  </a:lnTo>
                  <a:lnTo>
                    <a:pt x="51457" y="34726"/>
                  </a:lnTo>
                  <a:lnTo>
                    <a:pt x="51457" y="44520"/>
                  </a:lnTo>
                  <a:lnTo>
                    <a:pt x="28179" y="44520"/>
                  </a:lnTo>
                  <a:lnTo>
                    <a:pt x="28179" y="122300"/>
                  </a:lnTo>
                  <a:cubicBezTo>
                    <a:pt x="28179" y="129439"/>
                    <a:pt x="31462" y="133112"/>
                    <a:pt x="39010" y="133112"/>
                  </a:cubicBezTo>
                  <a:cubicBezTo>
                    <a:pt x="43092" y="133112"/>
                    <a:pt x="47583" y="132093"/>
                    <a:pt x="51457" y="130867"/>
                  </a:cubicBezTo>
                  <a:lnTo>
                    <a:pt x="51457" y="141088"/>
                  </a:lnTo>
                  <a:cubicBezTo>
                    <a:pt x="47375" y="141679"/>
                    <a:pt x="43092" y="142906"/>
                    <a:pt x="39010" y="142906"/>
                  </a:cubicBezTo>
                  <a:cubicBezTo>
                    <a:pt x="21643" y="142906"/>
                    <a:pt x="15932" y="137213"/>
                    <a:pt x="15932" y="124338"/>
                  </a:cubicBezTo>
                  <a:lnTo>
                    <a:pt x="15932" y="44513"/>
                  </a:lnTo>
                  <a:lnTo>
                    <a:pt x="0" y="44513"/>
                  </a:lnTo>
                  <a:lnTo>
                    <a:pt x="0" y="34720"/>
                  </a:lnTo>
                  <a:lnTo>
                    <a:pt x="15932" y="3472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0A306D8-0745-428D-579A-0D4093041798}"/>
                </a:ext>
              </a:extLst>
            </p:cNvPr>
            <p:cNvSpPr/>
            <p:nvPr/>
          </p:nvSpPr>
          <p:spPr>
            <a:xfrm>
              <a:off x="2236245" y="6069363"/>
              <a:ext cx="12258" cy="147383"/>
            </a:xfrm>
            <a:custGeom>
              <a:avLst/>
              <a:gdLst>
                <a:gd name="connsiteX0" fmla="*/ 0 w 12258"/>
                <a:gd name="connsiteY0" fmla="*/ 147384 h 147383"/>
                <a:gd name="connsiteX1" fmla="*/ 12259 w 12258"/>
                <a:gd name="connsiteY1" fmla="*/ 147384 h 147383"/>
                <a:gd name="connsiteX2" fmla="*/ 12259 w 12258"/>
                <a:gd name="connsiteY2" fmla="*/ 41255 h 147383"/>
                <a:gd name="connsiteX3" fmla="*/ 0 w 12258"/>
                <a:gd name="connsiteY3" fmla="*/ 41255 h 147383"/>
                <a:gd name="connsiteX4" fmla="*/ 0 w 12258"/>
                <a:gd name="connsiteY4" fmla="*/ 147384 h 147383"/>
                <a:gd name="connsiteX5" fmla="*/ 0 w 12258"/>
                <a:gd name="connsiteY5" fmla="*/ 17976 h 147383"/>
                <a:gd name="connsiteX6" fmla="*/ 12259 w 12258"/>
                <a:gd name="connsiteY6" fmla="*/ 17976 h 147383"/>
                <a:gd name="connsiteX7" fmla="*/ 12259 w 12258"/>
                <a:gd name="connsiteY7" fmla="*/ 0 h 147383"/>
                <a:gd name="connsiteX8" fmla="*/ 0 w 12258"/>
                <a:gd name="connsiteY8" fmla="*/ 0 h 147383"/>
                <a:gd name="connsiteX9" fmla="*/ 0 w 12258"/>
                <a:gd name="connsiteY9" fmla="*/ 17976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58" h="147383">
                  <a:moveTo>
                    <a:pt x="0" y="147384"/>
                  </a:moveTo>
                  <a:lnTo>
                    <a:pt x="12259" y="147384"/>
                  </a:lnTo>
                  <a:lnTo>
                    <a:pt x="12259" y="41255"/>
                  </a:lnTo>
                  <a:lnTo>
                    <a:pt x="0" y="41255"/>
                  </a:lnTo>
                  <a:lnTo>
                    <a:pt x="0" y="147384"/>
                  </a:lnTo>
                  <a:close/>
                  <a:moveTo>
                    <a:pt x="0" y="17976"/>
                  </a:moveTo>
                  <a:lnTo>
                    <a:pt x="12259" y="17976"/>
                  </a:lnTo>
                  <a:lnTo>
                    <a:pt x="12259" y="0"/>
                  </a:lnTo>
                  <a:lnTo>
                    <a:pt x="0" y="0"/>
                  </a:lnTo>
                  <a:lnTo>
                    <a:pt x="0" y="179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E9EC386-5683-6ECC-0B3E-9FF83CC296E4}"/>
                </a:ext>
              </a:extLst>
            </p:cNvPr>
            <p:cNvSpPr/>
            <p:nvPr/>
          </p:nvSpPr>
          <p:spPr>
            <a:xfrm>
              <a:off x="2271669" y="6108574"/>
              <a:ext cx="87353" cy="110223"/>
            </a:xfrm>
            <a:custGeom>
              <a:avLst/>
              <a:gdLst>
                <a:gd name="connsiteX0" fmla="*/ 73277 w 87353"/>
                <a:gd name="connsiteY0" fmla="*/ 31833 h 110223"/>
                <a:gd name="connsiteX1" fmla="*/ 45708 w 87353"/>
                <a:gd name="connsiteY1" fmla="*/ 9793 h 110223"/>
                <a:gd name="connsiteX2" fmla="*/ 12227 w 87353"/>
                <a:gd name="connsiteY2" fmla="*/ 55112 h 110223"/>
                <a:gd name="connsiteX3" fmla="*/ 45708 w 87353"/>
                <a:gd name="connsiteY3" fmla="*/ 100430 h 110223"/>
                <a:gd name="connsiteX4" fmla="*/ 77579 w 87353"/>
                <a:gd name="connsiteY4" fmla="*/ 78390 h 110223"/>
                <a:gd name="connsiteX5" fmla="*/ 87353 w 87353"/>
                <a:gd name="connsiteY5" fmla="*/ 83064 h 110223"/>
                <a:gd name="connsiteX6" fmla="*/ 45708 w 87353"/>
                <a:gd name="connsiteY6" fmla="*/ 110223 h 110223"/>
                <a:gd name="connsiteX7" fmla="*/ 0 w 87353"/>
                <a:gd name="connsiteY7" fmla="*/ 55112 h 110223"/>
                <a:gd name="connsiteX8" fmla="*/ 45708 w 87353"/>
                <a:gd name="connsiteY8" fmla="*/ 0 h 110223"/>
                <a:gd name="connsiteX9" fmla="*/ 84498 w 87353"/>
                <a:gd name="connsiteY9" fmla="*/ 28789 h 110223"/>
                <a:gd name="connsiteX10" fmla="*/ 73277 w 87353"/>
                <a:gd name="connsiteY10" fmla="*/ 31833 h 11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353" h="110223">
                  <a:moveTo>
                    <a:pt x="73277" y="31833"/>
                  </a:moveTo>
                  <a:cubicBezTo>
                    <a:pt x="67767" y="19587"/>
                    <a:pt x="59810" y="9793"/>
                    <a:pt x="45708" y="9793"/>
                  </a:cubicBezTo>
                  <a:cubicBezTo>
                    <a:pt x="25713" y="9793"/>
                    <a:pt x="12227" y="22241"/>
                    <a:pt x="12227" y="55112"/>
                  </a:cubicBezTo>
                  <a:cubicBezTo>
                    <a:pt x="12227" y="82271"/>
                    <a:pt x="24486" y="100430"/>
                    <a:pt x="45708" y="100430"/>
                  </a:cubicBezTo>
                  <a:cubicBezTo>
                    <a:pt x="60829" y="100430"/>
                    <a:pt x="68987" y="92065"/>
                    <a:pt x="77579" y="78390"/>
                  </a:cubicBezTo>
                  <a:lnTo>
                    <a:pt x="87353" y="83064"/>
                  </a:lnTo>
                  <a:cubicBezTo>
                    <a:pt x="78397" y="98185"/>
                    <a:pt x="65930" y="110223"/>
                    <a:pt x="45708" y="110223"/>
                  </a:cubicBezTo>
                  <a:cubicBezTo>
                    <a:pt x="15913" y="110223"/>
                    <a:pt x="0" y="87165"/>
                    <a:pt x="0" y="55112"/>
                  </a:cubicBezTo>
                  <a:cubicBezTo>
                    <a:pt x="0" y="18549"/>
                    <a:pt x="18366" y="0"/>
                    <a:pt x="45708" y="0"/>
                  </a:cubicBezTo>
                  <a:cubicBezTo>
                    <a:pt x="65723" y="0"/>
                    <a:pt x="78170" y="11202"/>
                    <a:pt x="84498" y="28789"/>
                  </a:cubicBezTo>
                  <a:lnTo>
                    <a:pt x="73277" y="318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39FF029F-E56E-E626-801E-488136056325}"/>
                </a:ext>
              </a:extLst>
            </p:cNvPr>
            <p:cNvSpPr/>
            <p:nvPr/>
          </p:nvSpPr>
          <p:spPr>
            <a:xfrm>
              <a:off x="2373414" y="6108581"/>
              <a:ext cx="81252" cy="110229"/>
            </a:xfrm>
            <a:custGeom>
              <a:avLst/>
              <a:gdLst>
                <a:gd name="connsiteX0" fmla="*/ 81246 w 81252"/>
                <a:gd name="connsiteY0" fmla="*/ 108186 h 110229"/>
                <a:gd name="connsiteX1" fmla="*/ 79611 w 81252"/>
                <a:gd name="connsiteY1" fmla="*/ 88781 h 110229"/>
                <a:gd name="connsiteX2" fmla="*/ 79611 w 81252"/>
                <a:gd name="connsiteY2" fmla="*/ 33280 h 110229"/>
                <a:gd name="connsiteX3" fmla="*/ 44086 w 81252"/>
                <a:gd name="connsiteY3" fmla="*/ 0 h 110229"/>
                <a:gd name="connsiteX4" fmla="*/ 4686 w 81252"/>
                <a:gd name="connsiteY4" fmla="*/ 24078 h 110229"/>
                <a:gd name="connsiteX5" fmla="*/ 12850 w 81252"/>
                <a:gd name="connsiteY5" fmla="*/ 28996 h 110229"/>
                <a:gd name="connsiteX6" fmla="*/ 43683 w 81252"/>
                <a:gd name="connsiteY6" fmla="*/ 9800 h 110229"/>
                <a:gd name="connsiteX7" fmla="*/ 67968 w 81252"/>
                <a:gd name="connsiteY7" fmla="*/ 31040 h 110229"/>
                <a:gd name="connsiteX8" fmla="*/ 67968 w 81252"/>
                <a:gd name="connsiteY8" fmla="*/ 38368 h 110229"/>
                <a:gd name="connsiteX9" fmla="*/ 0 w 81252"/>
                <a:gd name="connsiteY9" fmla="*/ 82460 h 110229"/>
                <a:gd name="connsiteX10" fmla="*/ 29179 w 81252"/>
                <a:gd name="connsiteY10" fmla="*/ 110230 h 110229"/>
                <a:gd name="connsiteX11" fmla="*/ 67779 w 81252"/>
                <a:gd name="connsiteY11" fmla="*/ 95335 h 110229"/>
                <a:gd name="connsiteX12" fmla="*/ 69415 w 81252"/>
                <a:gd name="connsiteY12" fmla="*/ 108192 h 110229"/>
                <a:gd name="connsiteX13" fmla="*/ 81252 w 81252"/>
                <a:gd name="connsiteY13" fmla="*/ 108192 h 110229"/>
                <a:gd name="connsiteX14" fmla="*/ 67371 w 81252"/>
                <a:gd name="connsiteY14" fmla="*/ 82881 h 110229"/>
                <a:gd name="connsiteX15" fmla="*/ 31235 w 81252"/>
                <a:gd name="connsiteY15" fmla="*/ 100430 h 110229"/>
                <a:gd name="connsiteX16" fmla="*/ 12240 w 81252"/>
                <a:gd name="connsiteY16" fmla="*/ 82271 h 110229"/>
                <a:gd name="connsiteX17" fmla="*/ 67371 w 81252"/>
                <a:gd name="connsiteY17" fmla="*/ 48193 h 110229"/>
                <a:gd name="connsiteX18" fmla="*/ 67371 w 81252"/>
                <a:gd name="connsiteY18" fmla="*/ 82881 h 11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252" h="110229">
                  <a:moveTo>
                    <a:pt x="81246" y="108186"/>
                  </a:moveTo>
                  <a:cubicBezTo>
                    <a:pt x="80020" y="101028"/>
                    <a:pt x="79611" y="94109"/>
                    <a:pt x="79611" y="88781"/>
                  </a:cubicBezTo>
                  <a:lnTo>
                    <a:pt x="79611" y="33280"/>
                  </a:lnTo>
                  <a:cubicBezTo>
                    <a:pt x="79611" y="9793"/>
                    <a:pt x="68182" y="0"/>
                    <a:pt x="44086" y="0"/>
                  </a:cubicBezTo>
                  <a:cubicBezTo>
                    <a:pt x="26946" y="0"/>
                    <a:pt x="13869" y="6919"/>
                    <a:pt x="4686" y="24078"/>
                  </a:cubicBezTo>
                  <a:lnTo>
                    <a:pt x="12850" y="28996"/>
                  </a:lnTo>
                  <a:cubicBezTo>
                    <a:pt x="20624" y="16737"/>
                    <a:pt x="31028" y="9800"/>
                    <a:pt x="43683" y="9800"/>
                  </a:cubicBezTo>
                  <a:cubicBezTo>
                    <a:pt x="61842" y="9800"/>
                    <a:pt x="67968" y="16939"/>
                    <a:pt x="67968" y="31040"/>
                  </a:cubicBezTo>
                  <a:lnTo>
                    <a:pt x="67968" y="38368"/>
                  </a:lnTo>
                  <a:cubicBezTo>
                    <a:pt x="23669" y="48199"/>
                    <a:pt x="0" y="53489"/>
                    <a:pt x="0" y="82460"/>
                  </a:cubicBezTo>
                  <a:cubicBezTo>
                    <a:pt x="0" y="100028"/>
                    <a:pt x="12649" y="110230"/>
                    <a:pt x="29179" y="110230"/>
                  </a:cubicBezTo>
                  <a:cubicBezTo>
                    <a:pt x="45708" y="110230"/>
                    <a:pt x="55112" y="105330"/>
                    <a:pt x="67779" y="95335"/>
                  </a:cubicBezTo>
                  <a:lnTo>
                    <a:pt x="69415" y="108192"/>
                  </a:lnTo>
                  <a:lnTo>
                    <a:pt x="81252" y="108192"/>
                  </a:lnTo>
                  <a:close/>
                  <a:moveTo>
                    <a:pt x="67371" y="82881"/>
                  </a:moveTo>
                  <a:cubicBezTo>
                    <a:pt x="56741" y="93675"/>
                    <a:pt x="42664" y="100430"/>
                    <a:pt x="31235" y="100430"/>
                  </a:cubicBezTo>
                  <a:cubicBezTo>
                    <a:pt x="19807" y="100430"/>
                    <a:pt x="12240" y="93901"/>
                    <a:pt x="12240" y="82271"/>
                  </a:cubicBezTo>
                  <a:cubicBezTo>
                    <a:pt x="12240" y="68805"/>
                    <a:pt x="18769" y="58785"/>
                    <a:pt x="67371" y="48193"/>
                  </a:cubicBezTo>
                  <a:lnTo>
                    <a:pt x="67371" y="828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1510E918-D339-FA9C-3595-BBB24E2BB697}"/>
                </a:ext>
              </a:extLst>
            </p:cNvPr>
            <p:cNvSpPr/>
            <p:nvPr/>
          </p:nvSpPr>
          <p:spPr>
            <a:xfrm>
              <a:off x="2478549" y="6069363"/>
              <a:ext cx="12246" cy="147383"/>
            </a:xfrm>
            <a:custGeom>
              <a:avLst/>
              <a:gdLst>
                <a:gd name="connsiteX0" fmla="*/ 0 w 12246"/>
                <a:gd name="connsiteY0" fmla="*/ 0 h 147383"/>
                <a:gd name="connsiteX1" fmla="*/ 12246 w 12246"/>
                <a:gd name="connsiteY1" fmla="*/ 0 h 147383"/>
                <a:gd name="connsiteX2" fmla="*/ 12246 w 12246"/>
                <a:gd name="connsiteY2" fmla="*/ 147384 h 147383"/>
                <a:gd name="connsiteX3" fmla="*/ 0 w 12246"/>
                <a:gd name="connsiteY3" fmla="*/ 147384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6" h="147383">
                  <a:moveTo>
                    <a:pt x="0" y="0"/>
                  </a:moveTo>
                  <a:lnTo>
                    <a:pt x="12246" y="0"/>
                  </a:lnTo>
                  <a:lnTo>
                    <a:pt x="12246" y="147384"/>
                  </a:lnTo>
                  <a:lnTo>
                    <a:pt x="0" y="1473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D8F48E12-C8ED-7527-3B8E-A26B2DB5288A}"/>
                </a:ext>
              </a:extLst>
            </p:cNvPr>
            <p:cNvSpPr/>
            <p:nvPr/>
          </p:nvSpPr>
          <p:spPr>
            <a:xfrm>
              <a:off x="2565714" y="6067313"/>
              <a:ext cx="106776" cy="151503"/>
            </a:xfrm>
            <a:custGeom>
              <a:avLst/>
              <a:gdLst>
                <a:gd name="connsiteX0" fmla="*/ 91461 w 106776"/>
                <a:gd name="connsiteY0" fmla="*/ 45337 h 151503"/>
                <a:gd name="connsiteX1" fmla="*/ 55527 w 106776"/>
                <a:gd name="connsiteY1" fmla="*/ 11039 h 151503"/>
                <a:gd name="connsiteX2" fmla="*/ 13454 w 106776"/>
                <a:gd name="connsiteY2" fmla="*/ 75761 h 151503"/>
                <a:gd name="connsiteX3" fmla="*/ 56955 w 106776"/>
                <a:gd name="connsiteY3" fmla="*/ 140465 h 151503"/>
                <a:gd name="connsiteX4" fmla="*/ 94109 w 106776"/>
                <a:gd name="connsiteY4" fmla="*/ 104550 h 151503"/>
                <a:gd name="connsiteX5" fmla="*/ 106777 w 106776"/>
                <a:gd name="connsiteY5" fmla="*/ 106795 h 151503"/>
                <a:gd name="connsiteX6" fmla="*/ 56747 w 106776"/>
                <a:gd name="connsiteY6" fmla="*/ 151504 h 151503"/>
                <a:gd name="connsiteX7" fmla="*/ 0 w 106776"/>
                <a:gd name="connsiteY7" fmla="*/ 75761 h 151503"/>
                <a:gd name="connsiteX8" fmla="*/ 56747 w 106776"/>
                <a:gd name="connsiteY8" fmla="*/ 0 h 151503"/>
                <a:gd name="connsiteX9" fmla="*/ 103902 w 106776"/>
                <a:gd name="connsiteY9" fmla="*/ 42683 h 151503"/>
                <a:gd name="connsiteX10" fmla="*/ 91454 w 106776"/>
                <a:gd name="connsiteY10" fmla="*/ 45337 h 15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776" h="151503">
                  <a:moveTo>
                    <a:pt x="91461" y="45337"/>
                  </a:moveTo>
                  <a:cubicBezTo>
                    <a:pt x="85133" y="23706"/>
                    <a:pt x="73302" y="11039"/>
                    <a:pt x="55527" y="11039"/>
                  </a:cubicBezTo>
                  <a:cubicBezTo>
                    <a:pt x="26329" y="11039"/>
                    <a:pt x="13454" y="39626"/>
                    <a:pt x="13454" y="75761"/>
                  </a:cubicBezTo>
                  <a:cubicBezTo>
                    <a:pt x="13454" y="111897"/>
                    <a:pt x="26329" y="140465"/>
                    <a:pt x="56955" y="140465"/>
                  </a:cubicBezTo>
                  <a:cubicBezTo>
                    <a:pt x="80642" y="140465"/>
                    <a:pt x="89215" y="123734"/>
                    <a:pt x="94109" y="104550"/>
                  </a:cubicBezTo>
                  <a:lnTo>
                    <a:pt x="106777" y="106795"/>
                  </a:lnTo>
                  <a:cubicBezTo>
                    <a:pt x="101248" y="133119"/>
                    <a:pt x="87580" y="151504"/>
                    <a:pt x="56747" y="151504"/>
                  </a:cubicBezTo>
                  <a:cubicBezTo>
                    <a:pt x="21021" y="151504"/>
                    <a:pt x="0" y="121287"/>
                    <a:pt x="0" y="75761"/>
                  </a:cubicBezTo>
                  <a:cubicBezTo>
                    <a:pt x="0" y="30235"/>
                    <a:pt x="21021" y="0"/>
                    <a:pt x="56747" y="0"/>
                  </a:cubicBezTo>
                  <a:cubicBezTo>
                    <a:pt x="83089" y="0"/>
                    <a:pt x="97574" y="18587"/>
                    <a:pt x="103902" y="42683"/>
                  </a:cubicBezTo>
                  <a:lnTo>
                    <a:pt x="91454" y="4533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72D5374-0D85-AA57-B7CA-D6D01B4B3420}"/>
                </a:ext>
              </a:extLst>
            </p:cNvPr>
            <p:cNvSpPr/>
            <p:nvPr/>
          </p:nvSpPr>
          <p:spPr>
            <a:xfrm>
              <a:off x="2683711" y="6108581"/>
              <a:ext cx="81233" cy="110229"/>
            </a:xfrm>
            <a:custGeom>
              <a:avLst/>
              <a:gdLst>
                <a:gd name="connsiteX0" fmla="*/ 81227 w 81233"/>
                <a:gd name="connsiteY0" fmla="*/ 108186 h 110229"/>
                <a:gd name="connsiteX1" fmla="*/ 79592 w 81233"/>
                <a:gd name="connsiteY1" fmla="*/ 88781 h 110229"/>
                <a:gd name="connsiteX2" fmla="*/ 79592 w 81233"/>
                <a:gd name="connsiteY2" fmla="*/ 33280 h 110229"/>
                <a:gd name="connsiteX3" fmla="*/ 44067 w 81233"/>
                <a:gd name="connsiteY3" fmla="*/ 0 h 110229"/>
                <a:gd name="connsiteX4" fmla="*/ 4667 w 81233"/>
                <a:gd name="connsiteY4" fmla="*/ 24078 h 110229"/>
                <a:gd name="connsiteX5" fmla="*/ 12850 w 81233"/>
                <a:gd name="connsiteY5" fmla="*/ 28996 h 110229"/>
                <a:gd name="connsiteX6" fmla="*/ 43664 w 81233"/>
                <a:gd name="connsiteY6" fmla="*/ 9800 h 110229"/>
                <a:gd name="connsiteX7" fmla="*/ 67968 w 81233"/>
                <a:gd name="connsiteY7" fmla="*/ 31040 h 110229"/>
                <a:gd name="connsiteX8" fmla="*/ 67968 w 81233"/>
                <a:gd name="connsiteY8" fmla="*/ 38368 h 110229"/>
                <a:gd name="connsiteX9" fmla="*/ 0 w 81233"/>
                <a:gd name="connsiteY9" fmla="*/ 82460 h 110229"/>
                <a:gd name="connsiteX10" fmla="*/ 29179 w 81233"/>
                <a:gd name="connsiteY10" fmla="*/ 110230 h 110229"/>
                <a:gd name="connsiteX11" fmla="*/ 67761 w 81233"/>
                <a:gd name="connsiteY11" fmla="*/ 95335 h 110229"/>
                <a:gd name="connsiteX12" fmla="*/ 69396 w 81233"/>
                <a:gd name="connsiteY12" fmla="*/ 108192 h 110229"/>
                <a:gd name="connsiteX13" fmla="*/ 81233 w 81233"/>
                <a:gd name="connsiteY13" fmla="*/ 108192 h 110229"/>
                <a:gd name="connsiteX14" fmla="*/ 67352 w 81233"/>
                <a:gd name="connsiteY14" fmla="*/ 82881 h 110229"/>
                <a:gd name="connsiteX15" fmla="*/ 31217 w 81233"/>
                <a:gd name="connsiteY15" fmla="*/ 100430 h 110229"/>
                <a:gd name="connsiteX16" fmla="*/ 12240 w 81233"/>
                <a:gd name="connsiteY16" fmla="*/ 82271 h 110229"/>
                <a:gd name="connsiteX17" fmla="*/ 67352 w 81233"/>
                <a:gd name="connsiteY17" fmla="*/ 48193 h 110229"/>
                <a:gd name="connsiteX18" fmla="*/ 67352 w 81233"/>
                <a:gd name="connsiteY18" fmla="*/ 82881 h 11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233" h="110229">
                  <a:moveTo>
                    <a:pt x="81227" y="108186"/>
                  </a:moveTo>
                  <a:cubicBezTo>
                    <a:pt x="80019" y="101028"/>
                    <a:pt x="79592" y="94109"/>
                    <a:pt x="79592" y="88781"/>
                  </a:cubicBezTo>
                  <a:lnTo>
                    <a:pt x="79592" y="33280"/>
                  </a:lnTo>
                  <a:cubicBezTo>
                    <a:pt x="79592" y="9793"/>
                    <a:pt x="68163" y="0"/>
                    <a:pt x="44067" y="0"/>
                  </a:cubicBezTo>
                  <a:cubicBezTo>
                    <a:pt x="26927" y="0"/>
                    <a:pt x="13869" y="6919"/>
                    <a:pt x="4667" y="24078"/>
                  </a:cubicBezTo>
                  <a:lnTo>
                    <a:pt x="12850" y="28996"/>
                  </a:lnTo>
                  <a:cubicBezTo>
                    <a:pt x="20606" y="16737"/>
                    <a:pt x="31009" y="9800"/>
                    <a:pt x="43664" y="9800"/>
                  </a:cubicBezTo>
                  <a:cubicBezTo>
                    <a:pt x="61842" y="9800"/>
                    <a:pt x="67968" y="16939"/>
                    <a:pt x="67968" y="31040"/>
                  </a:cubicBezTo>
                  <a:lnTo>
                    <a:pt x="67968" y="38368"/>
                  </a:lnTo>
                  <a:cubicBezTo>
                    <a:pt x="23669" y="48199"/>
                    <a:pt x="0" y="53489"/>
                    <a:pt x="0" y="82460"/>
                  </a:cubicBezTo>
                  <a:cubicBezTo>
                    <a:pt x="0" y="100028"/>
                    <a:pt x="12649" y="110230"/>
                    <a:pt x="29179" y="110230"/>
                  </a:cubicBezTo>
                  <a:cubicBezTo>
                    <a:pt x="45708" y="110230"/>
                    <a:pt x="55112" y="105330"/>
                    <a:pt x="67761" y="95335"/>
                  </a:cubicBezTo>
                  <a:lnTo>
                    <a:pt x="69396" y="108192"/>
                  </a:lnTo>
                  <a:lnTo>
                    <a:pt x="81233" y="108192"/>
                  </a:lnTo>
                  <a:close/>
                  <a:moveTo>
                    <a:pt x="67352" y="82881"/>
                  </a:moveTo>
                  <a:cubicBezTo>
                    <a:pt x="56741" y="93675"/>
                    <a:pt x="42664" y="100430"/>
                    <a:pt x="31217" y="100430"/>
                  </a:cubicBezTo>
                  <a:cubicBezTo>
                    <a:pt x="19769" y="100430"/>
                    <a:pt x="12240" y="93901"/>
                    <a:pt x="12240" y="82271"/>
                  </a:cubicBezTo>
                  <a:cubicBezTo>
                    <a:pt x="12240" y="68805"/>
                    <a:pt x="18750" y="58785"/>
                    <a:pt x="67352" y="48193"/>
                  </a:cubicBezTo>
                  <a:lnTo>
                    <a:pt x="67352" y="828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44CEF31A-AF85-7D95-F192-275F49681360}"/>
                </a:ext>
              </a:extLst>
            </p:cNvPr>
            <p:cNvSpPr/>
            <p:nvPr/>
          </p:nvSpPr>
          <p:spPr>
            <a:xfrm>
              <a:off x="2792299" y="6108574"/>
              <a:ext cx="48802" cy="108191"/>
            </a:xfrm>
            <a:custGeom>
              <a:avLst/>
              <a:gdLst>
                <a:gd name="connsiteX0" fmla="*/ 0 w 48802"/>
                <a:gd name="connsiteY0" fmla="*/ 108186 h 108191"/>
                <a:gd name="connsiteX1" fmla="*/ 0 w 48802"/>
                <a:gd name="connsiteY1" fmla="*/ 2038 h 108191"/>
                <a:gd name="connsiteX2" fmla="*/ 12259 w 48802"/>
                <a:gd name="connsiteY2" fmla="*/ 2038 h 108191"/>
                <a:gd name="connsiteX3" fmla="*/ 12259 w 48802"/>
                <a:gd name="connsiteY3" fmla="*/ 22260 h 108191"/>
                <a:gd name="connsiteX4" fmla="*/ 12649 w 48802"/>
                <a:gd name="connsiteY4" fmla="*/ 22260 h 108191"/>
                <a:gd name="connsiteX5" fmla="*/ 43274 w 48802"/>
                <a:gd name="connsiteY5" fmla="*/ 0 h 108191"/>
                <a:gd name="connsiteX6" fmla="*/ 48803 w 48802"/>
                <a:gd name="connsiteY6" fmla="*/ 0 h 108191"/>
                <a:gd name="connsiteX7" fmla="*/ 48803 w 48802"/>
                <a:gd name="connsiteY7" fmla="*/ 11838 h 108191"/>
                <a:gd name="connsiteX8" fmla="*/ 43274 w 48802"/>
                <a:gd name="connsiteY8" fmla="*/ 11838 h 108191"/>
                <a:gd name="connsiteX9" fmla="*/ 12259 w 48802"/>
                <a:gd name="connsiteY9" fmla="*/ 48199 h 108191"/>
                <a:gd name="connsiteX10" fmla="*/ 12259 w 48802"/>
                <a:gd name="connsiteY10" fmla="*/ 108192 h 108191"/>
                <a:gd name="connsiteX11" fmla="*/ 0 w 48802"/>
                <a:gd name="connsiteY11" fmla="*/ 108192 h 1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802" h="108191">
                  <a:moveTo>
                    <a:pt x="0" y="108186"/>
                  </a:moveTo>
                  <a:lnTo>
                    <a:pt x="0" y="2038"/>
                  </a:lnTo>
                  <a:lnTo>
                    <a:pt x="12259" y="2038"/>
                  </a:lnTo>
                  <a:lnTo>
                    <a:pt x="12259" y="22260"/>
                  </a:lnTo>
                  <a:lnTo>
                    <a:pt x="12649" y="22260"/>
                  </a:lnTo>
                  <a:cubicBezTo>
                    <a:pt x="18379" y="9183"/>
                    <a:pt x="29808" y="0"/>
                    <a:pt x="43274" y="0"/>
                  </a:cubicBezTo>
                  <a:lnTo>
                    <a:pt x="48803" y="0"/>
                  </a:lnTo>
                  <a:lnTo>
                    <a:pt x="48803" y="11838"/>
                  </a:lnTo>
                  <a:lnTo>
                    <a:pt x="43274" y="11838"/>
                  </a:lnTo>
                  <a:cubicBezTo>
                    <a:pt x="29808" y="11838"/>
                    <a:pt x="12259" y="27770"/>
                    <a:pt x="12259" y="48199"/>
                  </a:cubicBezTo>
                  <a:lnTo>
                    <a:pt x="12259" y="108192"/>
                  </a:lnTo>
                  <a:lnTo>
                    <a:pt x="0" y="10819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CEED77DA-DE68-B328-F711-793069CE0A82}"/>
                </a:ext>
              </a:extLst>
            </p:cNvPr>
            <p:cNvSpPr/>
            <p:nvPr/>
          </p:nvSpPr>
          <p:spPr>
            <a:xfrm>
              <a:off x="2844071" y="6108568"/>
              <a:ext cx="87353" cy="110242"/>
            </a:xfrm>
            <a:custGeom>
              <a:avLst/>
              <a:gdLst>
                <a:gd name="connsiteX0" fmla="*/ 86133 w 87353"/>
                <a:gd name="connsiteY0" fmla="*/ 55539 h 110242"/>
                <a:gd name="connsiteX1" fmla="*/ 43689 w 87353"/>
                <a:gd name="connsiteY1" fmla="*/ 0 h 110242"/>
                <a:gd name="connsiteX2" fmla="*/ 0 w 87353"/>
                <a:gd name="connsiteY2" fmla="*/ 55112 h 110242"/>
                <a:gd name="connsiteX3" fmla="*/ 45318 w 87353"/>
                <a:gd name="connsiteY3" fmla="*/ 110242 h 110242"/>
                <a:gd name="connsiteX4" fmla="*/ 87353 w 87353"/>
                <a:gd name="connsiteY4" fmla="*/ 84309 h 110242"/>
                <a:gd name="connsiteX5" fmla="*/ 77371 w 87353"/>
                <a:gd name="connsiteY5" fmla="*/ 79007 h 110242"/>
                <a:gd name="connsiteX6" fmla="*/ 46337 w 87353"/>
                <a:gd name="connsiteY6" fmla="*/ 100430 h 110242"/>
                <a:gd name="connsiteX7" fmla="*/ 12240 w 87353"/>
                <a:gd name="connsiteY7" fmla="*/ 55539 h 110242"/>
                <a:gd name="connsiteX8" fmla="*/ 86127 w 87353"/>
                <a:gd name="connsiteY8" fmla="*/ 55539 h 110242"/>
                <a:gd name="connsiteX9" fmla="*/ 12246 w 87353"/>
                <a:gd name="connsiteY9" fmla="*/ 45727 h 110242"/>
                <a:gd name="connsiteX10" fmla="*/ 43299 w 87353"/>
                <a:gd name="connsiteY10" fmla="*/ 9812 h 110242"/>
                <a:gd name="connsiteX11" fmla="*/ 73906 w 87353"/>
                <a:gd name="connsiteY11" fmla="*/ 45727 h 110242"/>
                <a:gd name="connsiteX12" fmla="*/ 12246 w 87353"/>
                <a:gd name="connsiteY12" fmla="*/ 45727 h 1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353" h="110242">
                  <a:moveTo>
                    <a:pt x="86133" y="55539"/>
                  </a:moveTo>
                  <a:cubicBezTo>
                    <a:pt x="86133" y="22669"/>
                    <a:pt x="72478" y="0"/>
                    <a:pt x="43689" y="0"/>
                  </a:cubicBezTo>
                  <a:cubicBezTo>
                    <a:pt x="16756" y="0"/>
                    <a:pt x="0" y="22260"/>
                    <a:pt x="0" y="55112"/>
                  </a:cubicBezTo>
                  <a:cubicBezTo>
                    <a:pt x="0" y="92473"/>
                    <a:pt x="17568" y="110242"/>
                    <a:pt x="45318" y="110242"/>
                  </a:cubicBezTo>
                  <a:cubicBezTo>
                    <a:pt x="65540" y="110242"/>
                    <a:pt x="75944" y="103103"/>
                    <a:pt x="87353" y="84309"/>
                  </a:cubicBezTo>
                  <a:lnTo>
                    <a:pt x="77371" y="79007"/>
                  </a:lnTo>
                  <a:cubicBezTo>
                    <a:pt x="66761" y="95757"/>
                    <a:pt x="60024" y="100430"/>
                    <a:pt x="46337" y="100430"/>
                  </a:cubicBezTo>
                  <a:cubicBezTo>
                    <a:pt x="22260" y="100430"/>
                    <a:pt x="12240" y="79617"/>
                    <a:pt x="12240" y="55539"/>
                  </a:cubicBezTo>
                  <a:lnTo>
                    <a:pt x="86127" y="55539"/>
                  </a:lnTo>
                  <a:close/>
                  <a:moveTo>
                    <a:pt x="12246" y="45727"/>
                  </a:moveTo>
                  <a:cubicBezTo>
                    <a:pt x="12467" y="31651"/>
                    <a:pt x="21631" y="9592"/>
                    <a:pt x="43299" y="9812"/>
                  </a:cubicBezTo>
                  <a:cubicBezTo>
                    <a:pt x="61867" y="9995"/>
                    <a:pt x="71440" y="23876"/>
                    <a:pt x="73906" y="45727"/>
                  </a:cubicBezTo>
                  <a:lnTo>
                    <a:pt x="12246" y="4572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037EFC7D-273F-6F1F-E592-7351B6F1BCEA}"/>
                </a:ext>
              </a:extLst>
            </p:cNvPr>
            <p:cNvSpPr/>
            <p:nvPr/>
          </p:nvSpPr>
          <p:spPr>
            <a:xfrm>
              <a:off x="3007783" y="6069376"/>
              <a:ext cx="129224" cy="147383"/>
            </a:xfrm>
            <a:custGeom>
              <a:avLst/>
              <a:gdLst>
                <a:gd name="connsiteX0" fmla="*/ 0 w 129224"/>
                <a:gd name="connsiteY0" fmla="*/ 147384 h 147383"/>
                <a:gd name="connsiteX1" fmla="*/ 0 w 129224"/>
                <a:gd name="connsiteY1" fmla="*/ 0 h 147383"/>
                <a:gd name="connsiteX2" fmla="*/ 23688 w 129224"/>
                <a:gd name="connsiteY2" fmla="*/ 0 h 147383"/>
                <a:gd name="connsiteX3" fmla="*/ 64314 w 129224"/>
                <a:gd name="connsiteY3" fmla="*/ 124935 h 147383"/>
                <a:gd name="connsiteX4" fmla="*/ 64741 w 129224"/>
                <a:gd name="connsiteY4" fmla="*/ 124935 h 147383"/>
                <a:gd name="connsiteX5" fmla="*/ 105556 w 129224"/>
                <a:gd name="connsiteY5" fmla="*/ 0 h 147383"/>
                <a:gd name="connsiteX6" fmla="*/ 129225 w 129224"/>
                <a:gd name="connsiteY6" fmla="*/ 0 h 147383"/>
                <a:gd name="connsiteX7" fmla="*/ 129225 w 129224"/>
                <a:gd name="connsiteY7" fmla="*/ 147384 h 147383"/>
                <a:gd name="connsiteX8" fmla="*/ 115758 w 129224"/>
                <a:gd name="connsiteY8" fmla="*/ 147384 h 147383"/>
                <a:gd name="connsiteX9" fmla="*/ 115758 w 129224"/>
                <a:gd name="connsiteY9" fmla="*/ 11020 h 147383"/>
                <a:gd name="connsiteX10" fmla="*/ 115350 w 129224"/>
                <a:gd name="connsiteY10" fmla="*/ 11020 h 147383"/>
                <a:gd name="connsiteX11" fmla="*/ 71069 w 129224"/>
                <a:gd name="connsiteY11" fmla="*/ 147384 h 147383"/>
                <a:gd name="connsiteX12" fmla="*/ 58194 w 129224"/>
                <a:gd name="connsiteY12" fmla="*/ 147384 h 147383"/>
                <a:gd name="connsiteX13" fmla="*/ 13894 w 129224"/>
                <a:gd name="connsiteY13" fmla="*/ 11020 h 147383"/>
                <a:gd name="connsiteX14" fmla="*/ 13485 w 129224"/>
                <a:gd name="connsiteY14" fmla="*/ 11020 h 147383"/>
                <a:gd name="connsiteX15" fmla="*/ 13485 w 129224"/>
                <a:gd name="connsiteY15" fmla="*/ 147384 h 147383"/>
                <a:gd name="connsiteX16" fmla="*/ 0 w 129224"/>
                <a:gd name="connsiteY16" fmla="*/ 147384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224" h="147383">
                  <a:moveTo>
                    <a:pt x="0" y="147384"/>
                  </a:moveTo>
                  <a:lnTo>
                    <a:pt x="0" y="0"/>
                  </a:lnTo>
                  <a:lnTo>
                    <a:pt x="23688" y="0"/>
                  </a:lnTo>
                  <a:lnTo>
                    <a:pt x="64314" y="124935"/>
                  </a:lnTo>
                  <a:lnTo>
                    <a:pt x="64741" y="124935"/>
                  </a:lnTo>
                  <a:lnTo>
                    <a:pt x="105556" y="0"/>
                  </a:lnTo>
                  <a:lnTo>
                    <a:pt x="129225" y="0"/>
                  </a:lnTo>
                  <a:lnTo>
                    <a:pt x="129225" y="147384"/>
                  </a:lnTo>
                  <a:lnTo>
                    <a:pt x="115758" y="147384"/>
                  </a:lnTo>
                  <a:lnTo>
                    <a:pt x="115758" y="11020"/>
                  </a:lnTo>
                  <a:lnTo>
                    <a:pt x="115350" y="11020"/>
                  </a:lnTo>
                  <a:lnTo>
                    <a:pt x="71069" y="147384"/>
                  </a:lnTo>
                  <a:lnTo>
                    <a:pt x="58194" y="147384"/>
                  </a:lnTo>
                  <a:lnTo>
                    <a:pt x="13894" y="11020"/>
                  </a:lnTo>
                  <a:lnTo>
                    <a:pt x="13485" y="11020"/>
                  </a:lnTo>
                  <a:lnTo>
                    <a:pt x="13485" y="147384"/>
                  </a:lnTo>
                  <a:lnTo>
                    <a:pt x="0" y="1473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EF3EC496-6AB8-E36E-230D-4E26398B0082}"/>
                </a:ext>
              </a:extLst>
            </p:cNvPr>
            <p:cNvSpPr/>
            <p:nvPr/>
          </p:nvSpPr>
          <p:spPr>
            <a:xfrm>
              <a:off x="3156601" y="6108568"/>
              <a:ext cx="87372" cy="110242"/>
            </a:xfrm>
            <a:custGeom>
              <a:avLst/>
              <a:gdLst>
                <a:gd name="connsiteX0" fmla="*/ 86165 w 87372"/>
                <a:gd name="connsiteY0" fmla="*/ 55539 h 110242"/>
                <a:gd name="connsiteX1" fmla="*/ 43702 w 87372"/>
                <a:gd name="connsiteY1" fmla="*/ 0 h 110242"/>
                <a:gd name="connsiteX2" fmla="*/ 0 w 87372"/>
                <a:gd name="connsiteY2" fmla="*/ 55112 h 110242"/>
                <a:gd name="connsiteX3" fmla="*/ 45337 w 87372"/>
                <a:gd name="connsiteY3" fmla="*/ 110242 h 110242"/>
                <a:gd name="connsiteX4" fmla="*/ 87372 w 87372"/>
                <a:gd name="connsiteY4" fmla="*/ 84309 h 110242"/>
                <a:gd name="connsiteX5" fmla="*/ 77390 w 87372"/>
                <a:gd name="connsiteY5" fmla="*/ 79007 h 110242"/>
                <a:gd name="connsiteX6" fmla="*/ 46375 w 87372"/>
                <a:gd name="connsiteY6" fmla="*/ 100430 h 110242"/>
                <a:gd name="connsiteX7" fmla="*/ 12259 w 87372"/>
                <a:gd name="connsiteY7" fmla="*/ 55539 h 110242"/>
                <a:gd name="connsiteX8" fmla="*/ 86165 w 87372"/>
                <a:gd name="connsiteY8" fmla="*/ 55539 h 110242"/>
                <a:gd name="connsiteX9" fmla="*/ 12259 w 87372"/>
                <a:gd name="connsiteY9" fmla="*/ 45727 h 110242"/>
                <a:gd name="connsiteX10" fmla="*/ 43293 w 87372"/>
                <a:gd name="connsiteY10" fmla="*/ 9812 h 110242"/>
                <a:gd name="connsiteX11" fmla="*/ 73899 w 87372"/>
                <a:gd name="connsiteY11" fmla="*/ 45727 h 110242"/>
                <a:gd name="connsiteX12" fmla="*/ 12259 w 87372"/>
                <a:gd name="connsiteY12" fmla="*/ 45727 h 1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372" h="110242">
                  <a:moveTo>
                    <a:pt x="86165" y="55539"/>
                  </a:moveTo>
                  <a:cubicBezTo>
                    <a:pt x="86165" y="22669"/>
                    <a:pt x="72491" y="0"/>
                    <a:pt x="43702" y="0"/>
                  </a:cubicBezTo>
                  <a:cubicBezTo>
                    <a:pt x="16750" y="0"/>
                    <a:pt x="0" y="22260"/>
                    <a:pt x="0" y="55112"/>
                  </a:cubicBezTo>
                  <a:cubicBezTo>
                    <a:pt x="0" y="92473"/>
                    <a:pt x="17568" y="110242"/>
                    <a:pt x="45337" y="110242"/>
                  </a:cubicBezTo>
                  <a:cubicBezTo>
                    <a:pt x="65540" y="110242"/>
                    <a:pt x="75962" y="103103"/>
                    <a:pt x="87372" y="84309"/>
                  </a:cubicBezTo>
                  <a:lnTo>
                    <a:pt x="77390" y="79007"/>
                  </a:lnTo>
                  <a:cubicBezTo>
                    <a:pt x="66779" y="95757"/>
                    <a:pt x="60030" y="100430"/>
                    <a:pt x="46375" y="100430"/>
                  </a:cubicBezTo>
                  <a:cubicBezTo>
                    <a:pt x="22260" y="100430"/>
                    <a:pt x="12259" y="79617"/>
                    <a:pt x="12259" y="55539"/>
                  </a:cubicBezTo>
                  <a:lnTo>
                    <a:pt x="86165" y="55539"/>
                  </a:lnTo>
                  <a:close/>
                  <a:moveTo>
                    <a:pt x="12259" y="45727"/>
                  </a:moveTo>
                  <a:cubicBezTo>
                    <a:pt x="12479" y="31651"/>
                    <a:pt x="21643" y="9592"/>
                    <a:pt x="43293" y="9812"/>
                  </a:cubicBezTo>
                  <a:cubicBezTo>
                    <a:pt x="61861" y="9995"/>
                    <a:pt x="71472" y="23876"/>
                    <a:pt x="73899" y="45727"/>
                  </a:cubicBezTo>
                  <a:lnTo>
                    <a:pt x="12259" y="4572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E7A8C152-2C82-03EB-6F9B-42EAC769FE05}"/>
                </a:ext>
              </a:extLst>
            </p:cNvPr>
            <p:cNvSpPr/>
            <p:nvPr/>
          </p:nvSpPr>
          <p:spPr>
            <a:xfrm>
              <a:off x="3258704" y="6069376"/>
              <a:ext cx="87353" cy="149446"/>
            </a:xfrm>
            <a:custGeom>
              <a:avLst/>
              <a:gdLst>
                <a:gd name="connsiteX0" fmla="*/ 87354 w 87353"/>
                <a:gd name="connsiteY0" fmla="*/ 0 h 149446"/>
                <a:gd name="connsiteX1" fmla="*/ 75114 w 87353"/>
                <a:gd name="connsiteY1" fmla="*/ 0 h 149446"/>
                <a:gd name="connsiteX2" fmla="*/ 75114 w 87353"/>
                <a:gd name="connsiteY2" fmla="*/ 55131 h 149446"/>
                <a:gd name="connsiteX3" fmla="*/ 41853 w 87353"/>
                <a:gd name="connsiteY3" fmla="*/ 39198 h 149446"/>
                <a:gd name="connsiteX4" fmla="*/ 0 w 87353"/>
                <a:gd name="connsiteY4" fmla="*/ 93719 h 149446"/>
                <a:gd name="connsiteX5" fmla="*/ 42645 w 87353"/>
                <a:gd name="connsiteY5" fmla="*/ 149447 h 149446"/>
                <a:gd name="connsiteX6" fmla="*/ 76742 w 87353"/>
                <a:gd name="connsiteY6" fmla="*/ 133515 h 149446"/>
                <a:gd name="connsiteX7" fmla="*/ 78780 w 87353"/>
                <a:gd name="connsiteY7" fmla="*/ 147390 h 149446"/>
                <a:gd name="connsiteX8" fmla="*/ 87354 w 87353"/>
                <a:gd name="connsiteY8" fmla="*/ 147390 h 149446"/>
                <a:gd name="connsiteX9" fmla="*/ 87354 w 87353"/>
                <a:gd name="connsiteY9" fmla="*/ 6 h 149446"/>
                <a:gd name="connsiteX10" fmla="*/ 75114 w 87353"/>
                <a:gd name="connsiteY10" fmla="*/ 120243 h 149446"/>
                <a:gd name="connsiteX11" fmla="*/ 43262 w 87353"/>
                <a:gd name="connsiteY11" fmla="*/ 139629 h 149446"/>
                <a:gd name="connsiteX12" fmla="*/ 12246 w 87353"/>
                <a:gd name="connsiteY12" fmla="*/ 95958 h 149446"/>
                <a:gd name="connsiteX13" fmla="*/ 45117 w 87353"/>
                <a:gd name="connsiteY13" fmla="*/ 48985 h 149446"/>
                <a:gd name="connsiteX14" fmla="*/ 75114 w 87353"/>
                <a:gd name="connsiteY14" fmla="*/ 67981 h 149446"/>
                <a:gd name="connsiteX15" fmla="*/ 75114 w 87353"/>
                <a:gd name="connsiteY15" fmla="*/ 120237 h 14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353" h="149446">
                  <a:moveTo>
                    <a:pt x="87354" y="0"/>
                  </a:moveTo>
                  <a:lnTo>
                    <a:pt x="75114" y="0"/>
                  </a:lnTo>
                  <a:lnTo>
                    <a:pt x="75114" y="55131"/>
                  </a:lnTo>
                  <a:cubicBezTo>
                    <a:pt x="64704" y="44092"/>
                    <a:pt x="56118" y="39198"/>
                    <a:pt x="41853" y="39198"/>
                  </a:cubicBezTo>
                  <a:cubicBezTo>
                    <a:pt x="17127" y="39198"/>
                    <a:pt x="0" y="62477"/>
                    <a:pt x="0" y="93719"/>
                  </a:cubicBezTo>
                  <a:cubicBezTo>
                    <a:pt x="0" y="129854"/>
                    <a:pt x="15102" y="149447"/>
                    <a:pt x="42645" y="149447"/>
                  </a:cubicBezTo>
                  <a:cubicBezTo>
                    <a:pt x="57131" y="149447"/>
                    <a:pt x="68968" y="144547"/>
                    <a:pt x="76742" y="133515"/>
                  </a:cubicBezTo>
                  <a:lnTo>
                    <a:pt x="78780" y="147390"/>
                  </a:lnTo>
                  <a:lnTo>
                    <a:pt x="87354" y="147390"/>
                  </a:lnTo>
                  <a:lnTo>
                    <a:pt x="87354" y="6"/>
                  </a:lnTo>
                  <a:close/>
                  <a:moveTo>
                    <a:pt x="75114" y="120243"/>
                  </a:moveTo>
                  <a:cubicBezTo>
                    <a:pt x="67157" y="131263"/>
                    <a:pt x="58364" y="139629"/>
                    <a:pt x="43262" y="139629"/>
                  </a:cubicBezTo>
                  <a:cubicBezTo>
                    <a:pt x="22021" y="139629"/>
                    <a:pt x="12246" y="120463"/>
                    <a:pt x="12246" y="95958"/>
                  </a:cubicBezTo>
                  <a:cubicBezTo>
                    <a:pt x="12246" y="68371"/>
                    <a:pt x="23059" y="48985"/>
                    <a:pt x="45117" y="48985"/>
                  </a:cubicBezTo>
                  <a:cubicBezTo>
                    <a:pt x="57137" y="48985"/>
                    <a:pt x="71031" y="60842"/>
                    <a:pt x="75114" y="67981"/>
                  </a:cubicBezTo>
                  <a:lnTo>
                    <a:pt x="75114" y="12023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433C108B-AAE6-12AD-E6CA-4BA2452FABC9}"/>
                </a:ext>
              </a:extLst>
            </p:cNvPr>
            <p:cNvSpPr/>
            <p:nvPr/>
          </p:nvSpPr>
          <p:spPr>
            <a:xfrm>
              <a:off x="3377318" y="6069363"/>
              <a:ext cx="12246" cy="147383"/>
            </a:xfrm>
            <a:custGeom>
              <a:avLst/>
              <a:gdLst>
                <a:gd name="connsiteX0" fmla="*/ 0 w 12246"/>
                <a:gd name="connsiteY0" fmla="*/ 147384 h 147383"/>
                <a:gd name="connsiteX1" fmla="*/ 12246 w 12246"/>
                <a:gd name="connsiteY1" fmla="*/ 147384 h 147383"/>
                <a:gd name="connsiteX2" fmla="*/ 12246 w 12246"/>
                <a:gd name="connsiteY2" fmla="*/ 41255 h 147383"/>
                <a:gd name="connsiteX3" fmla="*/ 0 w 12246"/>
                <a:gd name="connsiteY3" fmla="*/ 41255 h 147383"/>
                <a:gd name="connsiteX4" fmla="*/ 0 w 12246"/>
                <a:gd name="connsiteY4" fmla="*/ 147384 h 147383"/>
                <a:gd name="connsiteX5" fmla="*/ 0 w 12246"/>
                <a:gd name="connsiteY5" fmla="*/ 17976 h 147383"/>
                <a:gd name="connsiteX6" fmla="*/ 12246 w 12246"/>
                <a:gd name="connsiteY6" fmla="*/ 17976 h 147383"/>
                <a:gd name="connsiteX7" fmla="*/ 12246 w 12246"/>
                <a:gd name="connsiteY7" fmla="*/ 0 h 147383"/>
                <a:gd name="connsiteX8" fmla="*/ 0 w 12246"/>
                <a:gd name="connsiteY8" fmla="*/ 0 h 147383"/>
                <a:gd name="connsiteX9" fmla="*/ 0 w 12246"/>
                <a:gd name="connsiteY9" fmla="*/ 17976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6" h="147383">
                  <a:moveTo>
                    <a:pt x="0" y="147384"/>
                  </a:moveTo>
                  <a:lnTo>
                    <a:pt x="12246" y="147384"/>
                  </a:lnTo>
                  <a:lnTo>
                    <a:pt x="12246" y="41255"/>
                  </a:lnTo>
                  <a:lnTo>
                    <a:pt x="0" y="41255"/>
                  </a:lnTo>
                  <a:lnTo>
                    <a:pt x="0" y="147384"/>
                  </a:lnTo>
                  <a:close/>
                  <a:moveTo>
                    <a:pt x="0" y="17976"/>
                  </a:moveTo>
                  <a:lnTo>
                    <a:pt x="12246" y="17976"/>
                  </a:lnTo>
                  <a:lnTo>
                    <a:pt x="12246" y="0"/>
                  </a:lnTo>
                  <a:lnTo>
                    <a:pt x="0" y="0"/>
                  </a:lnTo>
                  <a:lnTo>
                    <a:pt x="0" y="179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2172567D-8F13-42FD-4761-8FDE2C366D10}"/>
                </a:ext>
              </a:extLst>
            </p:cNvPr>
            <p:cNvSpPr/>
            <p:nvPr/>
          </p:nvSpPr>
          <p:spPr>
            <a:xfrm>
              <a:off x="3413422" y="6108574"/>
              <a:ext cx="87391" cy="110223"/>
            </a:xfrm>
            <a:custGeom>
              <a:avLst/>
              <a:gdLst>
                <a:gd name="connsiteX0" fmla="*/ 73315 w 87391"/>
                <a:gd name="connsiteY0" fmla="*/ 31833 h 110223"/>
                <a:gd name="connsiteX1" fmla="*/ 45746 w 87391"/>
                <a:gd name="connsiteY1" fmla="*/ 9793 h 110223"/>
                <a:gd name="connsiteX2" fmla="*/ 12246 w 87391"/>
                <a:gd name="connsiteY2" fmla="*/ 55112 h 110223"/>
                <a:gd name="connsiteX3" fmla="*/ 45746 w 87391"/>
                <a:gd name="connsiteY3" fmla="*/ 100430 h 110223"/>
                <a:gd name="connsiteX4" fmla="*/ 77579 w 87391"/>
                <a:gd name="connsiteY4" fmla="*/ 78390 h 110223"/>
                <a:gd name="connsiteX5" fmla="*/ 87391 w 87391"/>
                <a:gd name="connsiteY5" fmla="*/ 83064 h 110223"/>
                <a:gd name="connsiteX6" fmla="*/ 45746 w 87391"/>
                <a:gd name="connsiteY6" fmla="*/ 110223 h 110223"/>
                <a:gd name="connsiteX7" fmla="*/ 0 w 87391"/>
                <a:gd name="connsiteY7" fmla="*/ 55112 h 110223"/>
                <a:gd name="connsiteX8" fmla="*/ 45746 w 87391"/>
                <a:gd name="connsiteY8" fmla="*/ 0 h 110223"/>
                <a:gd name="connsiteX9" fmla="*/ 84517 w 87391"/>
                <a:gd name="connsiteY9" fmla="*/ 28789 h 110223"/>
                <a:gd name="connsiteX10" fmla="*/ 73315 w 87391"/>
                <a:gd name="connsiteY10" fmla="*/ 31833 h 11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391" h="110223">
                  <a:moveTo>
                    <a:pt x="73315" y="31833"/>
                  </a:moveTo>
                  <a:cubicBezTo>
                    <a:pt x="67786" y="19587"/>
                    <a:pt x="59848" y="9793"/>
                    <a:pt x="45746" y="9793"/>
                  </a:cubicBezTo>
                  <a:cubicBezTo>
                    <a:pt x="25713" y="9793"/>
                    <a:pt x="12246" y="22241"/>
                    <a:pt x="12246" y="55112"/>
                  </a:cubicBezTo>
                  <a:cubicBezTo>
                    <a:pt x="12246" y="82271"/>
                    <a:pt x="24493" y="100430"/>
                    <a:pt x="45746" y="100430"/>
                  </a:cubicBezTo>
                  <a:cubicBezTo>
                    <a:pt x="60848" y="100430"/>
                    <a:pt x="69006" y="92065"/>
                    <a:pt x="77579" y="78390"/>
                  </a:cubicBezTo>
                  <a:lnTo>
                    <a:pt x="87391" y="83064"/>
                  </a:lnTo>
                  <a:cubicBezTo>
                    <a:pt x="78397" y="98185"/>
                    <a:pt x="65949" y="110223"/>
                    <a:pt x="45746" y="110223"/>
                  </a:cubicBezTo>
                  <a:cubicBezTo>
                    <a:pt x="15939" y="110223"/>
                    <a:pt x="0" y="87165"/>
                    <a:pt x="0" y="55112"/>
                  </a:cubicBezTo>
                  <a:cubicBezTo>
                    <a:pt x="0" y="18549"/>
                    <a:pt x="18385" y="0"/>
                    <a:pt x="45746" y="0"/>
                  </a:cubicBezTo>
                  <a:cubicBezTo>
                    <a:pt x="65723" y="0"/>
                    <a:pt x="78208" y="11202"/>
                    <a:pt x="84517" y="28789"/>
                  </a:cubicBezTo>
                  <a:lnTo>
                    <a:pt x="73315" y="318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7E5008A-A7BE-9920-2DC5-9ABF7DDFC4DC}"/>
                </a:ext>
              </a:extLst>
            </p:cNvPr>
            <p:cNvSpPr/>
            <p:nvPr/>
          </p:nvSpPr>
          <p:spPr>
            <a:xfrm>
              <a:off x="3524702" y="6069363"/>
              <a:ext cx="12258" cy="147383"/>
            </a:xfrm>
            <a:custGeom>
              <a:avLst/>
              <a:gdLst>
                <a:gd name="connsiteX0" fmla="*/ 0 w 12258"/>
                <a:gd name="connsiteY0" fmla="*/ 147384 h 147383"/>
                <a:gd name="connsiteX1" fmla="*/ 12259 w 12258"/>
                <a:gd name="connsiteY1" fmla="*/ 147384 h 147383"/>
                <a:gd name="connsiteX2" fmla="*/ 12259 w 12258"/>
                <a:gd name="connsiteY2" fmla="*/ 41255 h 147383"/>
                <a:gd name="connsiteX3" fmla="*/ 0 w 12258"/>
                <a:gd name="connsiteY3" fmla="*/ 41255 h 147383"/>
                <a:gd name="connsiteX4" fmla="*/ 0 w 12258"/>
                <a:gd name="connsiteY4" fmla="*/ 147384 h 147383"/>
                <a:gd name="connsiteX5" fmla="*/ 0 w 12258"/>
                <a:gd name="connsiteY5" fmla="*/ 17976 h 147383"/>
                <a:gd name="connsiteX6" fmla="*/ 12259 w 12258"/>
                <a:gd name="connsiteY6" fmla="*/ 17976 h 147383"/>
                <a:gd name="connsiteX7" fmla="*/ 12259 w 12258"/>
                <a:gd name="connsiteY7" fmla="*/ 0 h 147383"/>
                <a:gd name="connsiteX8" fmla="*/ 0 w 12258"/>
                <a:gd name="connsiteY8" fmla="*/ 0 h 147383"/>
                <a:gd name="connsiteX9" fmla="*/ 0 w 12258"/>
                <a:gd name="connsiteY9" fmla="*/ 17976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58" h="147383">
                  <a:moveTo>
                    <a:pt x="0" y="147384"/>
                  </a:moveTo>
                  <a:lnTo>
                    <a:pt x="12259" y="147384"/>
                  </a:lnTo>
                  <a:lnTo>
                    <a:pt x="12259" y="41255"/>
                  </a:lnTo>
                  <a:lnTo>
                    <a:pt x="0" y="41255"/>
                  </a:lnTo>
                  <a:lnTo>
                    <a:pt x="0" y="147384"/>
                  </a:lnTo>
                  <a:close/>
                  <a:moveTo>
                    <a:pt x="0" y="17976"/>
                  </a:moveTo>
                  <a:lnTo>
                    <a:pt x="12259" y="17976"/>
                  </a:lnTo>
                  <a:lnTo>
                    <a:pt x="12259" y="0"/>
                  </a:lnTo>
                  <a:lnTo>
                    <a:pt x="0" y="0"/>
                  </a:lnTo>
                  <a:lnTo>
                    <a:pt x="0" y="179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225DED80-4180-9576-3461-1FA4C1687203}"/>
                </a:ext>
              </a:extLst>
            </p:cNvPr>
            <p:cNvSpPr/>
            <p:nvPr/>
          </p:nvSpPr>
          <p:spPr>
            <a:xfrm>
              <a:off x="3566134" y="6108568"/>
              <a:ext cx="80025" cy="108191"/>
            </a:xfrm>
            <a:custGeom>
              <a:avLst/>
              <a:gdLst>
                <a:gd name="connsiteX0" fmla="*/ 0 w 80025"/>
                <a:gd name="connsiteY0" fmla="*/ 108192 h 108191"/>
                <a:gd name="connsiteX1" fmla="*/ 0 w 80025"/>
                <a:gd name="connsiteY1" fmla="*/ 2044 h 108191"/>
                <a:gd name="connsiteX2" fmla="*/ 12240 w 80025"/>
                <a:gd name="connsiteY2" fmla="*/ 2044 h 108191"/>
                <a:gd name="connsiteX3" fmla="*/ 12240 w 80025"/>
                <a:gd name="connsiteY3" fmla="*/ 18775 h 108191"/>
                <a:gd name="connsiteX4" fmla="*/ 48583 w 80025"/>
                <a:gd name="connsiteY4" fmla="*/ 0 h 108191"/>
                <a:gd name="connsiteX5" fmla="*/ 80026 w 80025"/>
                <a:gd name="connsiteY5" fmla="*/ 35726 h 108191"/>
                <a:gd name="connsiteX6" fmla="*/ 80026 w 80025"/>
                <a:gd name="connsiteY6" fmla="*/ 108186 h 108191"/>
                <a:gd name="connsiteX7" fmla="*/ 67786 w 80025"/>
                <a:gd name="connsiteY7" fmla="*/ 108186 h 108191"/>
                <a:gd name="connsiteX8" fmla="*/ 67786 w 80025"/>
                <a:gd name="connsiteY8" fmla="*/ 36934 h 108191"/>
                <a:gd name="connsiteX9" fmla="*/ 46136 w 80025"/>
                <a:gd name="connsiteY9" fmla="*/ 9793 h 108191"/>
                <a:gd name="connsiteX10" fmla="*/ 12246 w 80025"/>
                <a:gd name="connsiteY10" fmla="*/ 30015 h 108191"/>
                <a:gd name="connsiteX11" fmla="*/ 12246 w 80025"/>
                <a:gd name="connsiteY11" fmla="*/ 108186 h 108191"/>
                <a:gd name="connsiteX12" fmla="*/ 6 w 80025"/>
                <a:gd name="connsiteY12" fmla="*/ 108186 h 1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025" h="108191">
                  <a:moveTo>
                    <a:pt x="0" y="108192"/>
                  </a:moveTo>
                  <a:lnTo>
                    <a:pt x="0" y="2044"/>
                  </a:lnTo>
                  <a:lnTo>
                    <a:pt x="12240" y="2044"/>
                  </a:lnTo>
                  <a:lnTo>
                    <a:pt x="12240" y="18775"/>
                  </a:lnTo>
                  <a:cubicBezTo>
                    <a:pt x="23688" y="6919"/>
                    <a:pt x="33053" y="0"/>
                    <a:pt x="48583" y="0"/>
                  </a:cubicBezTo>
                  <a:cubicBezTo>
                    <a:pt x="70641" y="0"/>
                    <a:pt x="80026" y="12649"/>
                    <a:pt x="80026" y="35726"/>
                  </a:cubicBezTo>
                  <a:lnTo>
                    <a:pt x="80026" y="108186"/>
                  </a:lnTo>
                  <a:lnTo>
                    <a:pt x="67786" y="108186"/>
                  </a:lnTo>
                  <a:lnTo>
                    <a:pt x="67786" y="36934"/>
                  </a:lnTo>
                  <a:cubicBezTo>
                    <a:pt x="67786" y="19404"/>
                    <a:pt x="62465" y="9793"/>
                    <a:pt x="46136" y="9793"/>
                  </a:cubicBezTo>
                  <a:cubicBezTo>
                    <a:pt x="33060" y="9793"/>
                    <a:pt x="25713" y="17769"/>
                    <a:pt x="12246" y="30015"/>
                  </a:cubicBezTo>
                  <a:lnTo>
                    <a:pt x="12246" y="108186"/>
                  </a:lnTo>
                  <a:lnTo>
                    <a:pt x="6" y="10818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04ACA553-853D-91C5-B9D0-6F1D30D828CC}"/>
                </a:ext>
              </a:extLst>
            </p:cNvPr>
            <p:cNvSpPr/>
            <p:nvPr/>
          </p:nvSpPr>
          <p:spPr>
            <a:xfrm>
              <a:off x="3666155" y="6108568"/>
              <a:ext cx="87372" cy="110242"/>
            </a:xfrm>
            <a:custGeom>
              <a:avLst/>
              <a:gdLst>
                <a:gd name="connsiteX0" fmla="*/ 86146 w 87372"/>
                <a:gd name="connsiteY0" fmla="*/ 55539 h 110242"/>
                <a:gd name="connsiteX1" fmla="*/ 43683 w 87372"/>
                <a:gd name="connsiteY1" fmla="*/ 0 h 110242"/>
                <a:gd name="connsiteX2" fmla="*/ 0 w 87372"/>
                <a:gd name="connsiteY2" fmla="*/ 55112 h 110242"/>
                <a:gd name="connsiteX3" fmla="*/ 45337 w 87372"/>
                <a:gd name="connsiteY3" fmla="*/ 110242 h 110242"/>
                <a:gd name="connsiteX4" fmla="*/ 87372 w 87372"/>
                <a:gd name="connsiteY4" fmla="*/ 84309 h 110242"/>
                <a:gd name="connsiteX5" fmla="*/ 77390 w 87372"/>
                <a:gd name="connsiteY5" fmla="*/ 79007 h 110242"/>
                <a:gd name="connsiteX6" fmla="*/ 46356 w 87372"/>
                <a:gd name="connsiteY6" fmla="*/ 100430 h 110242"/>
                <a:gd name="connsiteX7" fmla="*/ 12259 w 87372"/>
                <a:gd name="connsiteY7" fmla="*/ 55539 h 110242"/>
                <a:gd name="connsiteX8" fmla="*/ 86146 w 87372"/>
                <a:gd name="connsiteY8" fmla="*/ 55539 h 110242"/>
                <a:gd name="connsiteX9" fmla="*/ 12259 w 87372"/>
                <a:gd name="connsiteY9" fmla="*/ 45727 h 110242"/>
                <a:gd name="connsiteX10" fmla="*/ 43274 w 87372"/>
                <a:gd name="connsiteY10" fmla="*/ 9812 h 110242"/>
                <a:gd name="connsiteX11" fmla="*/ 73899 w 87372"/>
                <a:gd name="connsiteY11" fmla="*/ 45727 h 110242"/>
                <a:gd name="connsiteX12" fmla="*/ 12259 w 87372"/>
                <a:gd name="connsiteY12" fmla="*/ 45727 h 1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372" h="110242">
                  <a:moveTo>
                    <a:pt x="86146" y="55539"/>
                  </a:moveTo>
                  <a:cubicBezTo>
                    <a:pt x="86146" y="22669"/>
                    <a:pt x="72491" y="0"/>
                    <a:pt x="43683" y="0"/>
                  </a:cubicBezTo>
                  <a:cubicBezTo>
                    <a:pt x="16750" y="0"/>
                    <a:pt x="0" y="22260"/>
                    <a:pt x="0" y="55112"/>
                  </a:cubicBezTo>
                  <a:cubicBezTo>
                    <a:pt x="0" y="92473"/>
                    <a:pt x="17568" y="110242"/>
                    <a:pt x="45337" y="110242"/>
                  </a:cubicBezTo>
                  <a:cubicBezTo>
                    <a:pt x="65540" y="110242"/>
                    <a:pt x="75963" y="103103"/>
                    <a:pt x="87372" y="84309"/>
                  </a:cubicBezTo>
                  <a:lnTo>
                    <a:pt x="77390" y="79007"/>
                  </a:lnTo>
                  <a:cubicBezTo>
                    <a:pt x="66742" y="95757"/>
                    <a:pt x="60030" y="100430"/>
                    <a:pt x="46356" y="100430"/>
                  </a:cubicBezTo>
                  <a:cubicBezTo>
                    <a:pt x="22279" y="100430"/>
                    <a:pt x="12259" y="79617"/>
                    <a:pt x="12259" y="55539"/>
                  </a:cubicBezTo>
                  <a:lnTo>
                    <a:pt x="86146" y="55539"/>
                  </a:lnTo>
                  <a:close/>
                  <a:moveTo>
                    <a:pt x="12259" y="45727"/>
                  </a:moveTo>
                  <a:cubicBezTo>
                    <a:pt x="12460" y="31651"/>
                    <a:pt x="21643" y="9592"/>
                    <a:pt x="43274" y="9812"/>
                  </a:cubicBezTo>
                  <a:cubicBezTo>
                    <a:pt x="61861" y="9995"/>
                    <a:pt x="71453" y="23876"/>
                    <a:pt x="73899" y="45727"/>
                  </a:cubicBezTo>
                  <a:lnTo>
                    <a:pt x="12259" y="4572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84FF1DCF-E624-4B9C-9077-8D0E856ECB74}"/>
                </a:ext>
              </a:extLst>
            </p:cNvPr>
            <p:cNvSpPr/>
            <p:nvPr/>
          </p:nvSpPr>
          <p:spPr>
            <a:xfrm>
              <a:off x="1797710" y="6299930"/>
              <a:ext cx="47268" cy="55149"/>
            </a:xfrm>
            <a:custGeom>
              <a:avLst/>
              <a:gdLst>
                <a:gd name="connsiteX0" fmla="*/ 0 w 47268"/>
                <a:gd name="connsiteY0" fmla="*/ 0 h 55149"/>
                <a:gd name="connsiteX1" fmla="*/ 0 w 47268"/>
                <a:gd name="connsiteY1" fmla="*/ 12353 h 55149"/>
                <a:gd name="connsiteX2" fmla="*/ 16454 w 47268"/>
                <a:gd name="connsiteY2" fmla="*/ 12353 h 55149"/>
                <a:gd name="connsiteX3" fmla="*/ 16454 w 47268"/>
                <a:gd name="connsiteY3" fmla="*/ 55149 h 55149"/>
                <a:gd name="connsiteX4" fmla="*/ 30814 w 47268"/>
                <a:gd name="connsiteY4" fmla="*/ 55149 h 55149"/>
                <a:gd name="connsiteX5" fmla="*/ 30814 w 47268"/>
                <a:gd name="connsiteY5" fmla="*/ 12353 h 55149"/>
                <a:gd name="connsiteX6" fmla="*/ 47268 w 47268"/>
                <a:gd name="connsiteY6" fmla="*/ 12353 h 55149"/>
                <a:gd name="connsiteX7" fmla="*/ 47268 w 47268"/>
                <a:gd name="connsiteY7" fmla="*/ 0 h 55149"/>
                <a:gd name="connsiteX8" fmla="*/ 0 w 47268"/>
                <a:gd name="connsiteY8" fmla="*/ 0 h 5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68" h="55149">
                  <a:moveTo>
                    <a:pt x="0" y="0"/>
                  </a:moveTo>
                  <a:lnTo>
                    <a:pt x="0" y="12353"/>
                  </a:lnTo>
                  <a:lnTo>
                    <a:pt x="16454" y="12353"/>
                  </a:lnTo>
                  <a:lnTo>
                    <a:pt x="16454" y="55149"/>
                  </a:lnTo>
                  <a:lnTo>
                    <a:pt x="30814" y="55149"/>
                  </a:lnTo>
                  <a:lnTo>
                    <a:pt x="30814" y="12353"/>
                  </a:lnTo>
                  <a:lnTo>
                    <a:pt x="47268" y="12353"/>
                  </a:lnTo>
                  <a:lnTo>
                    <a:pt x="47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8060B499-AE9F-883D-C8A4-BCB00B022946}"/>
                </a:ext>
              </a:extLst>
            </p:cNvPr>
            <p:cNvSpPr/>
            <p:nvPr/>
          </p:nvSpPr>
          <p:spPr>
            <a:xfrm>
              <a:off x="1850998" y="6299924"/>
              <a:ext cx="39940" cy="55155"/>
            </a:xfrm>
            <a:custGeom>
              <a:avLst/>
              <a:gdLst>
                <a:gd name="connsiteX0" fmla="*/ 0 w 39940"/>
                <a:gd name="connsiteY0" fmla="*/ 0 h 55155"/>
                <a:gd name="connsiteX1" fmla="*/ 13133 w 39940"/>
                <a:gd name="connsiteY1" fmla="*/ 0 h 55155"/>
                <a:gd name="connsiteX2" fmla="*/ 13133 w 39940"/>
                <a:gd name="connsiteY2" fmla="*/ 20536 h 55155"/>
                <a:gd name="connsiteX3" fmla="*/ 13303 w 39940"/>
                <a:gd name="connsiteY3" fmla="*/ 20536 h 55155"/>
                <a:gd name="connsiteX4" fmla="*/ 25493 w 39940"/>
                <a:gd name="connsiteY4" fmla="*/ 13913 h 55155"/>
                <a:gd name="connsiteX5" fmla="*/ 39941 w 39940"/>
                <a:gd name="connsiteY5" fmla="*/ 29424 h 55155"/>
                <a:gd name="connsiteX6" fmla="*/ 39941 w 39940"/>
                <a:gd name="connsiteY6" fmla="*/ 55156 h 55155"/>
                <a:gd name="connsiteX7" fmla="*/ 26826 w 39940"/>
                <a:gd name="connsiteY7" fmla="*/ 55156 h 55155"/>
                <a:gd name="connsiteX8" fmla="*/ 26826 w 39940"/>
                <a:gd name="connsiteY8" fmla="*/ 35752 h 55155"/>
                <a:gd name="connsiteX9" fmla="*/ 20241 w 39940"/>
                <a:gd name="connsiteY9" fmla="*/ 24713 h 55155"/>
                <a:gd name="connsiteX10" fmla="*/ 13133 w 39940"/>
                <a:gd name="connsiteY10" fmla="*/ 33305 h 55155"/>
                <a:gd name="connsiteX11" fmla="*/ 13133 w 39940"/>
                <a:gd name="connsiteY11" fmla="*/ 55156 h 55155"/>
                <a:gd name="connsiteX12" fmla="*/ 0 w 39940"/>
                <a:gd name="connsiteY12" fmla="*/ 55156 h 55155"/>
                <a:gd name="connsiteX13" fmla="*/ 0 w 39940"/>
                <a:gd name="connsiteY13" fmla="*/ 6 h 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940" h="55155">
                  <a:moveTo>
                    <a:pt x="0" y="0"/>
                  </a:moveTo>
                  <a:lnTo>
                    <a:pt x="13133" y="0"/>
                  </a:lnTo>
                  <a:lnTo>
                    <a:pt x="13133" y="20536"/>
                  </a:lnTo>
                  <a:lnTo>
                    <a:pt x="13303" y="20536"/>
                  </a:lnTo>
                  <a:cubicBezTo>
                    <a:pt x="15310" y="16454"/>
                    <a:pt x="20706" y="13913"/>
                    <a:pt x="25493" y="13913"/>
                  </a:cubicBezTo>
                  <a:cubicBezTo>
                    <a:pt x="38865" y="13913"/>
                    <a:pt x="39941" y="23631"/>
                    <a:pt x="39941" y="29424"/>
                  </a:cubicBezTo>
                  <a:lnTo>
                    <a:pt x="39941" y="55156"/>
                  </a:lnTo>
                  <a:lnTo>
                    <a:pt x="26826" y="55156"/>
                  </a:lnTo>
                  <a:lnTo>
                    <a:pt x="26826" y="35752"/>
                  </a:lnTo>
                  <a:cubicBezTo>
                    <a:pt x="26826" y="30279"/>
                    <a:pt x="27417" y="24713"/>
                    <a:pt x="20241" y="24713"/>
                  </a:cubicBezTo>
                  <a:cubicBezTo>
                    <a:pt x="15303" y="24713"/>
                    <a:pt x="13133" y="28889"/>
                    <a:pt x="13133" y="33305"/>
                  </a:cubicBezTo>
                  <a:lnTo>
                    <a:pt x="13133" y="55156"/>
                  </a:lnTo>
                  <a:lnTo>
                    <a:pt x="0" y="5515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F5816958-56EB-5121-9340-19E5177D3A5C}"/>
                </a:ext>
              </a:extLst>
            </p:cNvPr>
            <p:cNvSpPr/>
            <p:nvPr/>
          </p:nvSpPr>
          <p:spPr>
            <a:xfrm>
              <a:off x="1897731" y="6313831"/>
              <a:ext cx="42611" cy="42387"/>
            </a:xfrm>
            <a:custGeom>
              <a:avLst/>
              <a:gdLst>
                <a:gd name="connsiteX0" fmla="*/ 42576 w 42611"/>
                <a:gd name="connsiteY0" fmla="*/ 24411 h 42387"/>
                <a:gd name="connsiteX1" fmla="*/ 21631 w 42611"/>
                <a:gd name="connsiteY1" fmla="*/ 0 h 42387"/>
                <a:gd name="connsiteX2" fmla="*/ 0 w 42611"/>
                <a:gd name="connsiteY2" fmla="*/ 21071 h 42387"/>
                <a:gd name="connsiteX3" fmla="*/ 21945 w 42611"/>
                <a:gd name="connsiteY3" fmla="*/ 42387 h 42387"/>
                <a:gd name="connsiteX4" fmla="*/ 41872 w 42611"/>
                <a:gd name="connsiteY4" fmla="*/ 29122 h 42387"/>
                <a:gd name="connsiteX5" fmla="*/ 29613 w 42611"/>
                <a:gd name="connsiteY5" fmla="*/ 29122 h 42387"/>
                <a:gd name="connsiteX6" fmla="*/ 22103 w 42611"/>
                <a:gd name="connsiteY6" fmla="*/ 33537 h 42387"/>
                <a:gd name="connsiteX7" fmla="*/ 13146 w 42611"/>
                <a:gd name="connsiteY7" fmla="*/ 24411 h 42387"/>
                <a:gd name="connsiteX8" fmla="*/ 42582 w 42611"/>
                <a:gd name="connsiteY8" fmla="*/ 24411 h 42387"/>
                <a:gd name="connsiteX9" fmla="*/ 13140 w 42611"/>
                <a:gd name="connsiteY9" fmla="*/ 17083 h 42387"/>
                <a:gd name="connsiteX10" fmla="*/ 21637 w 42611"/>
                <a:gd name="connsiteY10" fmla="*/ 8881 h 42387"/>
                <a:gd name="connsiteX11" fmla="*/ 29449 w 42611"/>
                <a:gd name="connsiteY11" fmla="*/ 17083 h 42387"/>
                <a:gd name="connsiteX12" fmla="*/ 13146 w 42611"/>
                <a:gd name="connsiteY12" fmla="*/ 17083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11" h="42387">
                  <a:moveTo>
                    <a:pt x="42576" y="24411"/>
                  </a:moveTo>
                  <a:cubicBezTo>
                    <a:pt x="43186" y="10793"/>
                    <a:pt x="36009" y="0"/>
                    <a:pt x="21631" y="0"/>
                  </a:cubicBezTo>
                  <a:cubicBezTo>
                    <a:pt x="9812" y="0"/>
                    <a:pt x="0" y="8793"/>
                    <a:pt x="0" y="21071"/>
                  </a:cubicBezTo>
                  <a:cubicBezTo>
                    <a:pt x="0" y="34538"/>
                    <a:pt x="8888" y="42387"/>
                    <a:pt x="21945" y="42387"/>
                  </a:cubicBezTo>
                  <a:cubicBezTo>
                    <a:pt x="30902" y="42387"/>
                    <a:pt x="39475" y="38400"/>
                    <a:pt x="41872" y="29122"/>
                  </a:cubicBezTo>
                  <a:lnTo>
                    <a:pt x="29613" y="29122"/>
                  </a:lnTo>
                  <a:cubicBezTo>
                    <a:pt x="28367" y="32053"/>
                    <a:pt x="25273" y="33537"/>
                    <a:pt x="22103" y="33537"/>
                  </a:cubicBezTo>
                  <a:cubicBezTo>
                    <a:pt x="16536" y="33537"/>
                    <a:pt x="13385" y="29902"/>
                    <a:pt x="13146" y="24411"/>
                  </a:cubicBezTo>
                  <a:lnTo>
                    <a:pt x="42582" y="24411"/>
                  </a:lnTo>
                  <a:close/>
                  <a:moveTo>
                    <a:pt x="13140" y="17083"/>
                  </a:moveTo>
                  <a:cubicBezTo>
                    <a:pt x="13919" y="12202"/>
                    <a:pt x="17014" y="8881"/>
                    <a:pt x="21637" y="8881"/>
                  </a:cubicBezTo>
                  <a:cubicBezTo>
                    <a:pt x="26260" y="8881"/>
                    <a:pt x="29204" y="12573"/>
                    <a:pt x="29449" y="17083"/>
                  </a:cubicBezTo>
                  <a:lnTo>
                    <a:pt x="13146" y="170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B6CBD61A-029E-AE16-8F98-83AF6D03315F}"/>
                </a:ext>
              </a:extLst>
            </p:cNvPr>
            <p:cNvSpPr/>
            <p:nvPr/>
          </p:nvSpPr>
          <p:spPr>
            <a:xfrm>
              <a:off x="1974813" y="6299924"/>
              <a:ext cx="14378" cy="55149"/>
            </a:xfrm>
            <a:custGeom>
              <a:avLst/>
              <a:gdLst>
                <a:gd name="connsiteX0" fmla="*/ 0 w 14378"/>
                <a:gd name="connsiteY0" fmla="*/ 0 h 55149"/>
                <a:gd name="connsiteX1" fmla="*/ 14379 w 14378"/>
                <a:gd name="connsiteY1" fmla="*/ 0 h 55149"/>
                <a:gd name="connsiteX2" fmla="*/ 14379 w 14378"/>
                <a:gd name="connsiteY2" fmla="*/ 55149 h 55149"/>
                <a:gd name="connsiteX3" fmla="*/ 0 w 14378"/>
                <a:gd name="connsiteY3" fmla="*/ 55149 h 5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8" h="55149">
                  <a:moveTo>
                    <a:pt x="0" y="0"/>
                  </a:moveTo>
                  <a:lnTo>
                    <a:pt x="14379" y="0"/>
                  </a:lnTo>
                  <a:lnTo>
                    <a:pt x="14379" y="55149"/>
                  </a:lnTo>
                  <a:lnTo>
                    <a:pt x="0" y="5514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B920A436-DAA2-A043-2473-8A6849DDF305}"/>
                </a:ext>
              </a:extLst>
            </p:cNvPr>
            <p:cNvSpPr/>
            <p:nvPr/>
          </p:nvSpPr>
          <p:spPr>
            <a:xfrm>
              <a:off x="2000168" y="6313837"/>
              <a:ext cx="39921" cy="41242"/>
            </a:xfrm>
            <a:custGeom>
              <a:avLst/>
              <a:gdLst>
                <a:gd name="connsiteX0" fmla="*/ 0 w 39921"/>
                <a:gd name="connsiteY0" fmla="*/ 1151 h 41242"/>
                <a:gd name="connsiteX1" fmla="*/ 12743 w 39921"/>
                <a:gd name="connsiteY1" fmla="*/ 1151 h 41242"/>
                <a:gd name="connsiteX2" fmla="*/ 12743 w 39921"/>
                <a:gd name="connsiteY2" fmla="*/ 6623 h 41242"/>
                <a:gd name="connsiteX3" fmla="*/ 12894 w 39921"/>
                <a:gd name="connsiteY3" fmla="*/ 6623 h 41242"/>
                <a:gd name="connsiteX4" fmla="*/ 25474 w 39921"/>
                <a:gd name="connsiteY4" fmla="*/ 0 h 41242"/>
                <a:gd name="connsiteX5" fmla="*/ 39922 w 39921"/>
                <a:gd name="connsiteY5" fmla="*/ 15511 h 41242"/>
                <a:gd name="connsiteX6" fmla="*/ 39922 w 39921"/>
                <a:gd name="connsiteY6" fmla="*/ 41243 h 41242"/>
                <a:gd name="connsiteX7" fmla="*/ 26788 w 39921"/>
                <a:gd name="connsiteY7" fmla="*/ 41243 h 41242"/>
                <a:gd name="connsiteX8" fmla="*/ 26788 w 39921"/>
                <a:gd name="connsiteY8" fmla="*/ 21857 h 41242"/>
                <a:gd name="connsiteX9" fmla="*/ 20222 w 39921"/>
                <a:gd name="connsiteY9" fmla="*/ 10800 h 41242"/>
                <a:gd name="connsiteX10" fmla="*/ 13133 w 39921"/>
                <a:gd name="connsiteY10" fmla="*/ 19392 h 41242"/>
                <a:gd name="connsiteX11" fmla="*/ 13133 w 39921"/>
                <a:gd name="connsiteY11" fmla="*/ 41243 h 41242"/>
                <a:gd name="connsiteX12" fmla="*/ 0 w 39921"/>
                <a:gd name="connsiteY12" fmla="*/ 41243 h 41242"/>
                <a:gd name="connsiteX13" fmla="*/ 0 w 39921"/>
                <a:gd name="connsiteY13" fmla="*/ 1157 h 4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921" h="41242">
                  <a:moveTo>
                    <a:pt x="0" y="1151"/>
                  </a:moveTo>
                  <a:lnTo>
                    <a:pt x="12743" y="1151"/>
                  </a:lnTo>
                  <a:lnTo>
                    <a:pt x="12743" y="6623"/>
                  </a:lnTo>
                  <a:lnTo>
                    <a:pt x="12894" y="6623"/>
                  </a:lnTo>
                  <a:cubicBezTo>
                    <a:pt x="15284" y="2541"/>
                    <a:pt x="20706" y="0"/>
                    <a:pt x="25474" y="0"/>
                  </a:cubicBezTo>
                  <a:cubicBezTo>
                    <a:pt x="38846" y="0"/>
                    <a:pt x="39922" y="9718"/>
                    <a:pt x="39922" y="15511"/>
                  </a:cubicBezTo>
                  <a:lnTo>
                    <a:pt x="39922" y="41243"/>
                  </a:lnTo>
                  <a:lnTo>
                    <a:pt x="26788" y="41243"/>
                  </a:lnTo>
                  <a:lnTo>
                    <a:pt x="26788" y="21857"/>
                  </a:lnTo>
                  <a:cubicBezTo>
                    <a:pt x="26788" y="16385"/>
                    <a:pt x="27417" y="10800"/>
                    <a:pt x="20222" y="10800"/>
                  </a:cubicBezTo>
                  <a:cubicBezTo>
                    <a:pt x="15284" y="10800"/>
                    <a:pt x="13133" y="14976"/>
                    <a:pt x="13133" y="19392"/>
                  </a:cubicBezTo>
                  <a:lnTo>
                    <a:pt x="13133" y="41243"/>
                  </a:lnTo>
                  <a:lnTo>
                    <a:pt x="0" y="41243"/>
                  </a:lnTo>
                  <a:lnTo>
                    <a:pt x="0" y="115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F0DEB3DE-7487-9E1F-7323-1092680BBB2A}"/>
                </a:ext>
              </a:extLst>
            </p:cNvPr>
            <p:cNvSpPr/>
            <p:nvPr/>
          </p:nvSpPr>
          <p:spPr>
            <a:xfrm>
              <a:off x="2046656" y="6302836"/>
              <a:ext cx="27882" cy="52608"/>
            </a:xfrm>
            <a:custGeom>
              <a:avLst/>
              <a:gdLst>
                <a:gd name="connsiteX0" fmla="*/ 27883 w 27882"/>
                <a:gd name="connsiteY0" fmla="*/ 20650 h 52608"/>
                <a:gd name="connsiteX1" fmla="*/ 19775 w 27882"/>
                <a:gd name="connsiteY1" fmla="*/ 20650 h 52608"/>
                <a:gd name="connsiteX2" fmla="*/ 19775 w 27882"/>
                <a:gd name="connsiteY2" fmla="*/ 38884 h 52608"/>
                <a:gd name="connsiteX3" fmla="*/ 24486 w 27882"/>
                <a:gd name="connsiteY3" fmla="*/ 42740 h 52608"/>
                <a:gd name="connsiteX4" fmla="*/ 27883 w 27882"/>
                <a:gd name="connsiteY4" fmla="*/ 42589 h 52608"/>
                <a:gd name="connsiteX5" fmla="*/ 27883 w 27882"/>
                <a:gd name="connsiteY5" fmla="*/ 52237 h 52608"/>
                <a:gd name="connsiteX6" fmla="*/ 20706 w 27882"/>
                <a:gd name="connsiteY6" fmla="*/ 52608 h 52608"/>
                <a:gd name="connsiteX7" fmla="*/ 6642 w 27882"/>
                <a:gd name="connsiteY7" fmla="*/ 38494 h 52608"/>
                <a:gd name="connsiteX8" fmla="*/ 6642 w 27882"/>
                <a:gd name="connsiteY8" fmla="*/ 20650 h 52608"/>
                <a:gd name="connsiteX9" fmla="*/ 0 w 27882"/>
                <a:gd name="connsiteY9" fmla="*/ 20650 h 52608"/>
                <a:gd name="connsiteX10" fmla="*/ 0 w 27882"/>
                <a:gd name="connsiteY10" fmla="*/ 12152 h 52608"/>
                <a:gd name="connsiteX11" fmla="*/ 6642 w 27882"/>
                <a:gd name="connsiteY11" fmla="*/ 12152 h 52608"/>
                <a:gd name="connsiteX12" fmla="*/ 6642 w 27882"/>
                <a:gd name="connsiteY12" fmla="*/ 0 h 52608"/>
                <a:gd name="connsiteX13" fmla="*/ 19775 w 27882"/>
                <a:gd name="connsiteY13" fmla="*/ 0 h 52608"/>
                <a:gd name="connsiteX14" fmla="*/ 19775 w 27882"/>
                <a:gd name="connsiteY14" fmla="*/ 12152 h 52608"/>
                <a:gd name="connsiteX15" fmla="*/ 27883 w 27882"/>
                <a:gd name="connsiteY15" fmla="*/ 12152 h 52608"/>
                <a:gd name="connsiteX16" fmla="*/ 27883 w 27882"/>
                <a:gd name="connsiteY16" fmla="*/ 20650 h 5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882" h="52608">
                  <a:moveTo>
                    <a:pt x="27883" y="20650"/>
                  </a:moveTo>
                  <a:lnTo>
                    <a:pt x="19775" y="20650"/>
                  </a:lnTo>
                  <a:lnTo>
                    <a:pt x="19775" y="38884"/>
                  </a:lnTo>
                  <a:cubicBezTo>
                    <a:pt x="19775" y="42035"/>
                    <a:pt x="21631" y="42740"/>
                    <a:pt x="24486" y="42740"/>
                  </a:cubicBezTo>
                  <a:cubicBezTo>
                    <a:pt x="25562" y="42740"/>
                    <a:pt x="26732" y="42589"/>
                    <a:pt x="27883" y="42589"/>
                  </a:cubicBezTo>
                  <a:lnTo>
                    <a:pt x="27883" y="52237"/>
                  </a:lnTo>
                  <a:cubicBezTo>
                    <a:pt x="25493" y="52313"/>
                    <a:pt x="23096" y="52608"/>
                    <a:pt x="20706" y="52608"/>
                  </a:cubicBezTo>
                  <a:cubicBezTo>
                    <a:pt x="9504" y="52608"/>
                    <a:pt x="6642" y="49382"/>
                    <a:pt x="6642" y="38494"/>
                  </a:cubicBezTo>
                  <a:lnTo>
                    <a:pt x="6642" y="20650"/>
                  </a:lnTo>
                  <a:lnTo>
                    <a:pt x="0" y="20650"/>
                  </a:lnTo>
                  <a:lnTo>
                    <a:pt x="0" y="12152"/>
                  </a:lnTo>
                  <a:lnTo>
                    <a:pt x="6642" y="12152"/>
                  </a:lnTo>
                  <a:lnTo>
                    <a:pt x="6642" y="0"/>
                  </a:lnTo>
                  <a:lnTo>
                    <a:pt x="19775" y="0"/>
                  </a:lnTo>
                  <a:lnTo>
                    <a:pt x="19775" y="12152"/>
                  </a:lnTo>
                  <a:lnTo>
                    <a:pt x="27883" y="12152"/>
                  </a:lnTo>
                  <a:lnTo>
                    <a:pt x="27883" y="206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23919D1B-04EE-723C-C677-6E8523E90C96}"/>
                </a:ext>
              </a:extLst>
            </p:cNvPr>
            <p:cNvSpPr/>
            <p:nvPr/>
          </p:nvSpPr>
          <p:spPr>
            <a:xfrm>
              <a:off x="2081571" y="6313831"/>
              <a:ext cx="42595" cy="42387"/>
            </a:xfrm>
            <a:custGeom>
              <a:avLst/>
              <a:gdLst>
                <a:gd name="connsiteX0" fmla="*/ 42557 w 42595"/>
                <a:gd name="connsiteY0" fmla="*/ 24411 h 42387"/>
                <a:gd name="connsiteX1" fmla="*/ 21631 w 42595"/>
                <a:gd name="connsiteY1" fmla="*/ 0 h 42387"/>
                <a:gd name="connsiteX2" fmla="*/ 0 w 42595"/>
                <a:gd name="connsiteY2" fmla="*/ 21071 h 42387"/>
                <a:gd name="connsiteX3" fmla="*/ 21945 w 42595"/>
                <a:gd name="connsiteY3" fmla="*/ 42387 h 42387"/>
                <a:gd name="connsiteX4" fmla="*/ 41872 w 42595"/>
                <a:gd name="connsiteY4" fmla="*/ 29122 h 42387"/>
                <a:gd name="connsiteX5" fmla="*/ 29594 w 42595"/>
                <a:gd name="connsiteY5" fmla="*/ 29122 h 42387"/>
                <a:gd name="connsiteX6" fmla="*/ 22103 w 42595"/>
                <a:gd name="connsiteY6" fmla="*/ 33537 h 42387"/>
                <a:gd name="connsiteX7" fmla="*/ 13146 w 42595"/>
                <a:gd name="connsiteY7" fmla="*/ 24411 h 42387"/>
                <a:gd name="connsiteX8" fmla="*/ 42570 w 42595"/>
                <a:gd name="connsiteY8" fmla="*/ 24411 h 42387"/>
                <a:gd name="connsiteX9" fmla="*/ 13133 w 42595"/>
                <a:gd name="connsiteY9" fmla="*/ 17083 h 42387"/>
                <a:gd name="connsiteX10" fmla="*/ 21631 w 42595"/>
                <a:gd name="connsiteY10" fmla="*/ 8881 h 42387"/>
                <a:gd name="connsiteX11" fmla="*/ 29443 w 42595"/>
                <a:gd name="connsiteY11" fmla="*/ 17083 h 42387"/>
                <a:gd name="connsiteX12" fmla="*/ 13139 w 42595"/>
                <a:gd name="connsiteY12" fmla="*/ 17083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95" h="42387">
                  <a:moveTo>
                    <a:pt x="42557" y="24411"/>
                  </a:moveTo>
                  <a:cubicBezTo>
                    <a:pt x="43186" y="10793"/>
                    <a:pt x="36009" y="0"/>
                    <a:pt x="21631" y="0"/>
                  </a:cubicBezTo>
                  <a:cubicBezTo>
                    <a:pt x="9812" y="0"/>
                    <a:pt x="0" y="8793"/>
                    <a:pt x="0" y="21071"/>
                  </a:cubicBezTo>
                  <a:cubicBezTo>
                    <a:pt x="0" y="34538"/>
                    <a:pt x="8888" y="42387"/>
                    <a:pt x="21945" y="42387"/>
                  </a:cubicBezTo>
                  <a:cubicBezTo>
                    <a:pt x="30902" y="42387"/>
                    <a:pt x="39475" y="38400"/>
                    <a:pt x="41872" y="29122"/>
                  </a:cubicBezTo>
                  <a:lnTo>
                    <a:pt x="29594" y="29122"/>
                  </a:lnTo>
                  <a:cubicBezTo>
                    <a:pt x="28348" y="32053"/>
                    <a:pt x="25254" y="33537"/>
                    <a:pt x="22103" y="33537"/>
                  </a:cubicBezTo>
                  <a:cubicBezTo>
                    <a:pt x="16536" y="33537"/>
                    <a:pt x="13366" y="29902"/>
                    <a:pt x="13146" y="24411"/>
                  </a:cubicBezTo>
                  <a:lnTo>
                    <a:pt x="42570" y="24411"/>
                  </a:lnTo>
                  <a:close/>
                  <a:moveTo>
                    <a:pt x="13133" y="17083"/>
                  </a:moveTo>
                  <a:cubicBezTo>
                    <a:pt x="13894" y="12202"/>
                    <a:pt x="16989" y="8881"/>
                    <a:pt x="21631" y="8881"/>
                  </a:cubicBezTo>
                  <a:cubicBezTo>
                    <a:pt x="26027" y="8881"/>
                    <a:pt x="29198" y="12573"/>
                    <a:pt x="29443" y="17083"/>
                  </a:cubicBezTo>
                  <a:lnTo>
                    <a:pt x="13139" y="170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D5EFEE09-3479-AEF3-C272-F60A951E53B0}"/>
                </a:ext>
              </a:extLst>
            </p:cNvPr>
            <p:cNvSpPr/>
            <p:nvPr/>
          </p:nvSpPr>
          <p:spPr>
            <a:xfrm>
              <a:off x="2132248" y="6313837"/>
              <a:ext cx="39940" cy="41242"/>
            </a:xfrm>
            <a:custGeom>
              <a:avLst/>
              <a:gdLst>
                <a:gd name="connsiteX0" fmla="*/ 0 w 39940"/>
                <a:gd name="connsiteY0" fmla="*/ 1151 h 41242"/>
                <a:gd name="connsiteX1" fmla="*/ 12743 w 39940"/>
                <a:gd name="connsiteY1" fmla="*/ 1151 h 41242"/>
                <a:gd name="connsiteX2" fmla="*/ 12743 w 39940"/>
                <a:gd name="connsiteY2" fmla="*/ 6623 h 41242"/>
                <a:gd name="connsiteX3" fmla="*/ 12913 w 39940"/>
                <a:gd name="connsiteY3" fmla="*/ 6623 h 41242"/>
                <a:gd name="connsiteX4" fmla="*/ 25493 w 39940"/>
                <a:gd name="connsiteY4" fmla="*/ 0 h 41242"/>
                <a:gd name="connsiteX5" fmla="*/ 39941 w 39940"/>
                <a:gd name="connsiteY5" fmla="*/ 15511 h 41242"/>
                <a:gd name="connsiteX6" fmla="*/ 39941 w 39940"/>
                <a:gd name="connsiteY6" fmla="*/ 41243 h 41242"/>
                <a:gd name="connsiteX7" fmla="*/ 26807 w 39940"/>
                <a:gd name="connsiteY7" fmla="*/ 41243 h 41242"/>
                <a:gd name="connsiteX8" fmla="*/ 26807 w 39940"/>
                <a:gd name="connsiteY8" fmla="*/ 21857 h 41242"/>
                <a:gd name="connsiteX9" fmla="*/ 20241 w 39940"/>
                <a:gd name="connsiteY9" fmla="*/ 10800 h 41242"/>
                <a:gd name="connsiteX10" fmla="*/ 13114 w 39940"/>
                <a:gd name="connsiteY10" fmla="*/ 19392 h 41242"/>
                <a:gd name="connsiteX11" fmla="*/ 13114 w 39940"/>
                <a:gd name="connsiteY11" fmla="*/ 41243 h 41242"/>
                <a:gd name="connsiteX12" fmla="*/ 0 w 39940"/>
                <a:gd name="connsiteY12" fmla="*/ 41243 h 41242"/>
                <a:gd name="connsiteX13" fmla="*/ 0 w 39940"/>
                <a:gd name="connsiteY13" fmla="*/ 1157 h 4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940" h="41242">
                  <a:moveTo>
                    <a:pt x="0" y="1151"/>
                  </a:moveTo>
                  <a:lnTo>
                    <a:pt x="12743" y="1151"/>
                  </a:lnTo>
                  <a:lnTo>
                    <a:pt x="12743" y="6623"/>
                  </a:lnTo>
                  <a:lnTo>
                    <a:pt x="12913" y="6623"/>
                  </a:lnTo>
                  <a:cubicBezTo>
                    <a:pt x="15303" y="2541"/>
                    <a:pt x="20706" y="0"/>
                    <a:pt x="25493" y="0"/>
                  </a:cubicBezTo>
                  <a:cubicBezTo>
                    <a:pt x="38846" y="0"/>
                    <a:pt x="39941" y="9718"/>
                    <a:pt x="39941" y="15511"/>
                  </a:cubicBezTo>
                  <a:lnTo>
                    <a:pt x="39941" y="41243"/>
                  </a:lnTo>
                  <a:lnTo>
                    <a:pt x="26807" y="41243"/>
                  </a:lnTo>
                  <a:lnTo>
                    <a:pt x="26807" y="21857"/>
                  </a:lnTo>
                  <a:cubicBezTo>
                    <a:pt x="26807" y="16385"/>
                    <a:pt x="27417" y="10800"/>
                    <a:pt x="20241" y="10800"/>
                  </a:cubicBezTo>
                  <a:cubicBezTo>
                    <a:pt x="15303" y="10800"/>
                    <a:pt x="13114" y="14976"/>
                    <a:pt x="13114" y="19392"/>
                  </a:cubicBezTo>
                  <a:lnTo>
                    <a:pt x="13114" y="41243"/>
                  </a:lnTo>
                  <a:lnTo>
                    <a:pt x="0" y="41243"/>
                  </a:lnTo>
                  <a:lnTo>
                    <a:pt x="0" y="115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350F7577-03CA-70A6-1A10-9216D6FD344D}"/>
                </a:ext>
              </a:extLst>
            </p:cNvPr>
            <p:cNvSpPr/>
            <p:nvPr/>
          </p:nvSpPr>
          <p:spPr>
            <a:xfrm>
              <a:off x="2180152" y="6313844"/>
              <a:ext cx="38839" cy="42387"/>
            </a:xfrm>
            <a:custGeom>
              <a:avLst/>
              <a:gdLst>
                <a:gd name="connsiteX0" fmla="*/ 12498 w 38839"/>
                <a:gd name="connsiteY0" fmla="*/ 28021 h 42387"/>
                <a:gd name="connsiteX1" fmla="*/ 14668 w 38839"/>
                <a:gd name="connsiteY1" fmla="*/ 32512 h 42387"/>
                <a:gd name="connsiteX2" fmla="*/ 19530 w 38839"/>
                <a:gd name="connsiteY2" fmla="*/ 33902 h 42387"/>
                <a:gd name="connsiteX3" fmla="*/ 25707 w 38839"/>
                <a:gd name="connsiteY3" fmla="*/ 29657 h 42387"/>
                <a:gd name="connsiteX4" fmla="*/ 19310 w 38839"/>
                <a:gd name="connsiteY4" fmla="*/ 25411 h 42387"/>
                <a:gd name="connsiteX5" fmla="*/ 686 w 38839"/>
                <a:gd name="connsiteY5" fmla="*/ 12278 h 42387"/>
                <a:gd name="connsiteX6" fmla="*/ 18995 w 38839"/>
                <a:gd name="connsiteY6" fmla="*/ 0 h 42387"/>
                <a:gd name="connsiteX7" fmla="*/ 37456 w 38839"/>
                <a:gd name="connsiteY7" fmla="*/ 12982 h 42387"/>
                <a:gd name="connsiteX8" fmla="*/ 25323 w 38839"/>
                <a:gd name="connsiteY8" fmla="*/ 12982 h 42387"/>
                <a:gd name="connsiteX9" fmla="*/ 23637 w 38839"/>
                <a:gd name="connsiteY9" fmla="*/ 9498 h 42387"/>
                <a:gd name="connsiteX10" fmla="*/ 19461 w 38839"/>
                <a:gd name="connsiteY10" fmla="*/ 8498 h 42387"/>
                <a:gd name="connsiteX11" fmla="*/ 13819 w 38839"/>
                <a:gd name="connsiteY11" fmla="*/ 11504 h 42387"/>
                <a:gd name="connsiteX12" fmla="*/ 28638 w 38839"/>
                <a:gd name="connsiteY12" fmla="*/ 17310 h 42387"/>
                <a:gd name="connsiteX13" fmla="*/ 38840 w 38839"/>
                <a:gd name="connsiteY13" fmla="*/ 28122 h 42387"/>
                <a:gd name="connsiteX14" fmla="*/ 19605 w 38839"/>
                <a:gd name="connsiteY14" fmla="*/ 42387 h 42387"/>
                <a:gd name="connsiteX15" fmla="*/ 0 w 38839"/>
                <a:gd name="connsiteY15" fmla="*/ 28028 h 42387"/>
                <a:gd name="connsiteX16" fmla="*/ 12504 w 38839"/>
                <a:gd name="connsiteY16" fmla="*/ 28028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39" h="42387">
                  <a:moveTo>
                    <a:pt x="12498" y="28021"/>
                  </a:moveTo>
                  <a:cubicBezTo>
                    <a:pt x="12498" y="30028"/>
                    <a:pt x="13353" y="31506"/>
                    <a:pt x="14668" y="32512"/>
                  </a:cubicBezTo>
                  <a:cubicBezTo>
                    <a:pt x="15894" y="33424"/>
                    <a:pt x="17674" y="33902"/>
                    <a:pt x="19530" y="33902"/>
                  </a:cubicBezTo>
                  <a:cubicBezTo>
                    <a:pt x="22071" y="33902"/>
                    <a:pt x="25707" y="32827"/>
                    <a:pt x="25707" y="29657"/>
                  </a:cubicBezTo>
                  <a:cubicBezTo>
                    <a:pt x="25707" y="26487"/>
                    <a:pt x="21625" y="25927"/>
                    <a:pt x="19310" y="25411"/>
                  </a:cubicBezTo>
                  <a:cubicBezTo>
                    <a:pt x="11039" y="23317"/>
                    <a:pt x="686" y="23071"/>
                    <a:pt x="686" y="12278"/>
                  </a:cubicBezTo>
                  <a:cubicBezTo>
                    <a:pt x="686" y="2610"/>
                    <a:pt x="11108" y="0"/>
                    <a:pt x="18995" y="0"/>
                  </a:cubicBezTo>
                  <a:cubicBezTo>
                    <a:pt x="27807" y="0"/>
                    <a:pt x="36991" y="2541"/>
                    <a:pt x="37456" y="12982"/>
                  </a:cubicBezTo>
                  <a:lnTo>
                    <a:pt x="25323" y="12982"/>
                  </a:lnTo>
                  <a:cubicBezTo>
                    <a:pt x="25323" y="11278"/>
                    <a:pt x="24713" y="10202"/>
                    <a:pt x="23637" y="9498"/>
                  </a:cubicBezTo>
                  <a:cubicBezTo>
                    <a:pt x="22562" y="8793"/>
                    <a:pt x="21077" y="8498"/>
                    <a:pt x="19461" y="8498"/>
                  </a:cubicBezTo>
                  <a:cubicBezTo>
                    <a:pt x="17291" y="8498"/>
                    <a:pt x="13819" y="8718"/>
                    <a:pt x="13819" y="11504"/>
                  </a:cubicBezTo>
                  <a:cubicBezTo>
                    <a:pt x="13819" y="15310"/>
                    <a:pt x="22631" y="15995"/>
                    <a:pt x="28638" y="17310"/>
                  </a:cubicBezTo>
                  <a:cubicBezTo>
                    <a:pt x="36764" y="18926"/>
                    <a:pt x="38840" y="24807"/>
                    <a:pt x="38840" y="28122"/>
                  </a:cubicBezTo>
                  <a:cubicBezTo>
                    <a:pt x="38840" y="38846"/>
                    <a:pt x="28638" y="42387"/>
                    <a:pt x="19605" y="42387"/>
                  </a:cubicBezTo>
                  <a:cubicBezTo>
                    <a:pt x="10108" y="42387"/>
                    <a:pt x="390" y="39236"/>
                    <a:pt x="0" y="28028"/>
                  </a:cubicBezTo>
                  <a:lnTo>
                    <a:pt x="12504" y="2802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D242297-CE34-F40D-A6C9-50DA7C5EBD72}"/>
                </a:ext>
              </a:extLst>
            </p:cNvPr>
            <p:cNvSpPr/>
            <p:nvPr/>
          </p:nvSpPr>
          <p:spPr>
            <a:xfrm>
              <a:off x="2227395" y="6299924"/>
              <a:ext cx="13133" cy="55155"/>
            </a:xfrm>
            <a:custGeom>
              <a:avLst/>
              <a:gdLst>
                <a:gd name="connsiteX0" fmla="*/ 0 w 13133"/>
                <a:gd name="connsiteY0" fmla="*/ 55156 h 55155"/>
                <a:gd name="connsiteX1" fmla="*/ 13133 w 13133"/>
                <a:gd name="connsiteY1" fmla="*/ 55156 h 55155"/>
                <a:gd name="connsiteX2" fmla="*/ 13133 w 13133"/>
                <a:gd name="connsiteY2" fmla="*/ 15071 h 55155"/>
                <a:gd name="connsiteX3" fmla="*/ 0 w 13133"/>
                <a:gd name="connsiteY3" fmla="*/ 15071 h 55155"/>
                <a:gd name="connsiteX4" fmla="*/ 0 w 13133"/>
                <a:gd name="connsiteY4" fmla="*/ 55156 h 55155"/>
                <a:gd name="connsiteX5" fmla="*/ 0 w 13133"/>
                <a:gd name="connsiteY5" fmla="*/ 10039 h 55155"/>
                <a:gd name="connsiteX6" fmla="*/ 13133 w 13133"/>
                <a:gd name="connsiteY6" fmla="*/ 10039 h 55155"/>
                <a:gd name="connsiteX7" fmla="*/ 13133 w 13133"/>
                <a:gd name="connsiteY7" fmla="*/ 0 h 55155"/>
                <a:gd name="connsiteX8" fmla="*/ 0 w 13133"/>
                <a:gd name="connsiteY8" fmla="*/ 0 h 55155"/>
                <a:gd name="connsiteX9" fmla="*/ 0 w 13133"/>
                <a:gd name="connsiteY9" fmla="*/ 10039 h 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33" h="55155">
                  <a:moveTo>
                    <a:pt x="0" y="55156"/>
                  </a:moveTo>
                  <a:lnTo>
                    <a:pt x="13133" y="55156"/>
                  </a:lnTo>
                  <a:lnTo>
                    <a:pt x="13133" y="15071"/>
                  </a:lnTo>
                  <a:lnTo>
                    <a:pt x="0" y="15071"/>
                  </a:lnTo>
                  <a:lnTo>
                    <a:pt x="0" y="55156"/>
                  </a:lnTo>
                  <a:close/>
                  <a:moveTo>
                    <a:pt x="0" y="10039"/>
                  </a:moveTo>
                  <a:lnTo>
                    <a:pt x="13133" y="10039"/>
                  </a:lnTo>
                  <a:lnTo>
                    <a:pt x="13133" y="0"/>
                  </a:lnTo>
                  <a:lnTo>
                    <a:pt x="0" y="0"/>
                  </a:lnTo>
                  <a:lnTo>
                    <a:pt x="0" y="100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02A401C3-3976-FBA8-0746-0379B3BC07BD}"/>
                </a:ext>
              </a:extLst>
            </p:cNvPr>
            <p:cNvSpPr/>
            <p:nvPr/>
          </p:nvSpPr>
          <p:spPr>
            <a:xfrm>
              <a:off x="2248265" y="6314988"/>
              <a:ext cx="41940" cy="40091"/>
            </a:xfrm>
            <a:custGeom>
              <a:avLst/>
              <a:gdLst>
                <a:gd name="connsiteX0" fmla="*/ 28587 w 41940"/>
                <a:gd name="connsiteY0" fmla="*/ 0 h 40091"/>
                <a:gd name="connsiteX1" fmla="*/ 21165 w 41940"/>
                <a:gd name="connsiteY1" fmla="*/ 26493 h 40091"/>
                <a:gd name="connsiteX2" fmla="*/ 21021 w 41940"/>
                <a:gd name="connsiteY2" fmla="*/ 26493 h 40091"/>
                <a:gd name="connsiteX3" fmla="*/ 13674 w 41940"/>
                <a:gd name="connsiteY3" fmla="*/ 0 h 40091"/>
                <a:gd name="connsiteX4" fmla="*/ 0 w 41940"/>
                <a:gd name="connsiteY4" fmla="*/ 0 h 40091"/>
                <a:gd name="connsiteX5" fmla="*/ 13360 w 41940"/>
                <a:gd name="connsiteY5" fmla="*/ 40092 h 40091"/>
                <a:gd name="connsiteX6" fmla="*/ 28512 w 41940"/>
                <a:gd name="connsiteY6" fmla="*/ 40092 h 40091"/>
                <a:gd name="connsiteX7" fmla="*/ 41941 w 41940"/>
                <a:gd name="connsiteY7" fmla="*/ 0 h 40091"/>
                <a:gd name="connsiteX8" fmla="*/ 28587 w 41940"/>
                <a:gd name="connsiteY8" fmla="*/ 0 h 40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40" h="40091">
                  <a:moveTo>
                    <a:pt x="28587" y="0"/>
                  </a:moveTo>
                  <a:lnTo>
                    <a:pt x="21165" y="26493"/>
                  </a:lnTo>
                  <a:lnTo>
                    <a:pt x="21021" y="26493"/>
                  </a:lnTo>
                  <a:lnTo>
                    <a:pt x="13674" y="0"/>
                  </a:lnTo>
                  <a:lnTo>
                    <a:pt x="0" y="0"/>
                  </a:lnTo>
                  <a:lnTo>
                    <a:pt x="13360" y="40092"/>
                  </a:lnTo>
                  <a:lnTo>
                    <a:pt x="28512" y="40092"/>
                  </a:lnTo>
                  <a:lnTo>
                    <a:pt x="41941" y="0"/>
                  </a:lnTo>
                  <a:lnTo>
                    <a:pt x="28587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BD2A9D0-B068-8C28-9FA4-C6CE417AACF5}"/>
                </a:ext>
              </a:extLst>
            </p:cNvPr>
            <p:cNvSpPr/>
            <p:nvPr/>
          </p:nvSpPr>
          <p:spPr>
            <a:xfrm>
              <a:off x="2293992" y="6313831"/>
              <a:ext cx="42611" cy="42387"/>
            </a:xfrm>
            <a:custGeom>
              <a:avLst/>
              <a:gdLst>
                <a:gd name="connsiteX0" fmla="*/ 42576 w 42611"/>
                <a:gd name="connsiteY0" fmla="*/ 24411 h 42387"/>
                <a:gd name="connsiteX1" fmla="*/ 21631 w 42611"/>
                <a:gd name="connsiteY1" fmla="*/ 0 h 42387"/>
                <a:gd name="connsiteX2" fmla="*/ 0 w 42611"/>
                <a:gd name="connsiteY2" fmla="*/ 21071 h 42387"/>
                <a:gd name="connsiteX3" fmla="*/ 21926 w 42611"/>
                <a:gd name="connsiteY3" fmla="*/ 42387 h 42387"/>
                <a:gd name="connsiteX4" fmla="*/ 41865 w 42611"/>
                <a:gd name="connsiteY4" fmla="*/ 29122 h 42387"/>
                <a:gd name="connsiteX5" fmla="*/ 29587 w 42611"/>
                <a:gd name="connsiteY5" fmla="*/ 29122 h 42387"/>
                <a:gd name="connsiteX6" fmla="*/ 22096 w 42611"/>
                <a:gd name="connsiteY6" fmla="*/ 33537 h 42387"/>
                <a:gd name="connsiteX7" fmla="*/ 13140 w 42611"/>
                <a:gd name="connsiteY7" fmla="*/ 24411 h 42387"/>
                <a:gd name="connsiteX8" fmla="*/ 42576 w 42611"/>
                <a:gd name="connsiteY8" fmla="*/ 24411 h 42387"/>
                <a:gd name="connsiteX9" fmla="*/ 13140 w 42611"/>
                <a:gd name="connsiteY9" fmla="*/ 17083 h 42387"/>
                <a:gd name="connsiteX10" fmla="*/ 21637 w 42611"/>
                <a:gd name="connsiteY10" fmla="*/ 8881 h 42387"/>
                <a:gd name="connsiteX11" fmla="*/ 29430 w 42611"/>
                <a:gd name="connsiteY11" fmla="*/ 17083 h 42387"/>
                <a:gd name="connsiteX12" fmla="*/ 13146 w 42611"/>
                <a:gd name="connsiteY12" fmla="*/ 17083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11" h="42387">
                  <a:moveTo>
                    <a:pt x="42576" y="24411"/>
                  </a:moveTo>
                  <a:cubicBezTo>
                    <a:pt x="43186" y="10793"/>
                    <a:pt x="35991" y="0"/>
                    <a:pt x="21631" y="0"/>
                  </a:cubicBezTo>
                  <a:cubicBezTo>
                    <a:pt x="9812" y="0"/>
                    <a:pt x="0" y="8793"/>
                    <a:pt x="0" y="21071"/>
                  </a:cubicBezTo>
                  <a:cubicBezTo>
                    <a:pt x="0" y="34538"/>
                    <a:pt x="8888" y="42387"/>
                    <a:pt x="21926" y="42387"/>
                  </a:cubicBezTo>
                  <a:cubicBezTo>
                    <a:pt x="30902" y="42387"/>
                    <a:pt x="39475" y="38400"/>
                    <a:pt x="41865" y="29122"/>
                  </a:cubicBezTo>
                  <a:lnTo>
                    <a:pt x="29587" y="29122"/>
                  </a:lnTo>
                  <a:cubicBezTo>
                    <a:pt x="28342" y="32053"/>
                    <a:pt x="25266" y="33537"/>
                    <a:pt x="22096" y="33537"/>
                  </a:cubicBezTo>
                  <a:cubicBezTo>
                    <a:pt x="16549" y="33537"/>
                    <a:pt x="13379" y="29902"/>
                    <a:pt x="13140" y="24411"/>
                  </a:cubicBezTo>
                  <a:lnTo>
                    <a:pt x="42576" y="24411"/>
                  </a:lnTo>
                  <a:close/>
                  <a:moveTo>
                    <a:pt x="13140" y="17083"/>
                  </a:moveTo>
                  <a:cubicBezTo>
                    <a:pt x="13919" y="12202"/>
                    <a:pt x="16995" y="8881"/>
                    <a:pt x="21637" y="8881"/>
                  </a:cubicBezTo>
                  <a:cubicBezTo>
                    <a:pt x="26034" y="8881"/>
                    <a:pt x="29204" y="12573"/>
                    <a:pt x="29430" y="17083"/>
                  </a:cubicBezTo>
                  <a:lnTo>
                    <a:pt x="13146" y="170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75F1C1F5-05F4-2AFC-3B82-07AB3ED5313A}"/>
                </a:ext>
              </a:extLst>
            </p:cNvPr>
            <p:cNvSpPr/>
            <p:nvPr/>
          </p:nvSpPr>
          <p:spPr>
            <a:xfrm>
              <a:off x="2369376" y="6298761"/>
              <a:ext cx="52683" cy="57464"/>
            </a:xfrm>
            <a:custGeom>
              <a:avLst/>
              <a:gdLst>
                <a:gd name="connsiteX0" fmla="*/ 38324 w 52683"/>
                <a:gd name="connsiteY0" fmla="*/ 20870 h 57464"/>
                <a:gd name="connsiteX1" fmla="*/ 27191 w 52683"/>
                <a:gd name="connsiteY1" fmla="*/ 12372 h 57464"/>
                <a:gd name="connsiteX2" fmla="*/ 14372 w 52683"/>
                <a:gd name="connsiteY2" fmla="*/ 28732 h 57464"/>
                <a:gd name="connsiteX3" fmla="*/ 27191 w 52683"/>
                <a:gd name="connsiteY3" fmla="*/ 45092 h 57464"/>
                <a:gd name="connsiteX4" fmla="*/ 38324 w 52683"/>
                <a:gd name="connsiteY4" fmla="*/ 34909 h 57464"/>
                <a:gd name="connsiteX5" fmla="*/ 52684 w 52683"/>
                <a:gd name="connsiteY5" fmla="*/ 34909 h 57464"/>
                <a:gd name="connsiteX6" fmla="*/ 27512 w 52683"/>
                <a:gd name="connsiteY6" fmla="*/ 57464 h 57464"/>
                <a:gd name="connsiteX7" fmla="*/ 0 w 52683"/>
                <a:gd name="connsiteY7" fmla="*/ 28732 h 57464"/>
                <a:gd name="connsiteX8" fmla="*/ 27512 w 52683"/>
                <a:gd name="connsiteY8" fmla="*/ 0 h 57464"/>
                <a:gd name="connsiteX9" fmla="*/ 52684 w 52683"/>
                <a:gd name="connsiteY9" fmla="*/ 20870 h 57464"/>
                <a:gd name="connsiteX10" fmla="*/ 38324 w 52683"/>
                <a:gd name="connsiteY10" fmla="*/ 20870 h 5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683" h="57464">
                  <a:moveTo>
                    <a:pt x="38324" y="20870"/>
                  </a:moveTo>
                  <a:cubicBezTo>
                    <a:pt x="37544" y="15284"/>
                    <a:pt x="33223" y="12372"/>
                    <a:pt x="27191" y="12372"/>
                  </a:cubicBezTo>
                  <a:cubicBezTo>
                    <a:pt x="17914" y="12372"/>
                    <a:pt x="14372" y="20536"/>
                    <a:pt x="14372" y="28732"/>
                  </a:cubicBezTo>
                  <a:cubicBezTo>
                    <a:pt x="14372" y="36928"/>
                    <a:pt x="17914" y="45092"/>
                    <a:pt x="27191" y="45092"/>
                  </a:cubicBezTo>
                  <a:cubicBezTo>
                    <a:pt x="33909" y="45092"/>
                    <a:pt x="37783" y="41255"/>
                    <a:pt x="38324" y="34909"/>
                  </a:cubicBezTo>
                  <a:lnTo>
                    <a:pt x="52684" y="34909"/>
                  </a:lnTo>
                  <a:cubicBezTo>
                    <a:pt x="51904" y="49136"/>
                    <a:pt x="41500" y="57464"/>
                    <a:pt x="27512" y="57464"/>
                  </a:cubicBezTo>
                  <a:cubicBezTo>
                    <a:pt x="10819" y="57464"/>
                    <a:pt x="0" y="44740"/>
                    <a:pt x="0" y="28732"/>
                  </a:cubicBezTo>
                  <a:cubicBezTo>
                    <a:pt x="0" y="12724"/>
                    <a:pt x="10812" y="0"/>
                    <a:pt x="27512" y="0"/>
                  </a:cubicBezTo>
                  <a:cubicBezTo>
                    <a:pt x="39400" y="0"/>
                    <a:pt x="52313" y="7586"/>
                    <a:pt x="52684" y="20870"/>
                  </a:cubicBezTo>
                  <a:lnTo>
                    <a:pt x="38324" y="2087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6864925D-FF1C-0E2F-57A0-09F80036B2A4}"/>
                </a:ext>
              </a:extLst>
            </p:cNvPr>
            <p:cNvSpPr/>
            <p:nvPr/>
          </p:nvSpPr>
          <p:spPr>
            <a:xfrm>
              <a:off x="2428551" y="6313844"/>
              <a:ext cx="40871" cy="42387"/>
            </a:xfrm>
            <a:custGeom>
              <a:avLst/>
              <a:gdLst>
                <a:gd name="connsiteX0" fmla="*/ 13913 w 40871"/>
                <a:gd name="connsiteY0" fmla="*/ 13498 h 42387"/>
                <a:gd name="connsiteX1" fmla="*/ 20480 w 40871"/>
                <a:gd name="connsiteY1" fmla="*/ 8491 h 42387"/>
                <a:gd name="connsiteX2" fmla="*/ 26807 w 40871"/>
                <a:gd name="connsiteY2" fmla="*/ 12649 h 42387"/>
                <a:gd name="connsiteX3" fmla="*/ 23335 w 40871"/>
                <a:gd name="connsiteY3" fmla="*/ 16379 h 42387"/>
                <a:gd name="connsiteX4" fmla="*/ 0 w 40871"/>
                <a:gd name="connsiteY4" fmla="*/ 30273 h 42387"/>
                <a:gd name="connsiteX5" fmla="*/ 13674 w 40871"/>
                <a:gd name="connsiteY5" fmla="*/ 42387 h 42387"/>
                <a:gd name="connsiteX6" fmla="*/ 26883 w 40871"/>
                <a:gd name="connsiteY6" fmla="*/ 37450 h 42387"/>
                <a:gd name="connsiteX7" fmla="*/ 27663 w 40871"/>
                <a:gd name="connsiteY7" fmla="*/ 41236 h 42387"/>
                <a:gd name="connsiteX8" fmla="*/ 40871 w 40871"/>
                <a:gd name="connsiteY8" fmla="*/ 41236 h 42387"/>
                <a:gd name="connsiteX9" fmla="*/ 39330 w 40871"/>
                <a:gd name="connsiteY9" fmla="*/ 30959 h 42387"/>
                <a:gd name="connsiteX10" fmla="*/ 39330 w 40871"/>
                <a:gd name="connsiteY10" fmla="*/ 13410 h 42387"/>
                <a:gd name="connsiteX11" fmla="*/ 20631 w 40871"/>
                <a:gd name="connsiteY11" fmla="*/ 0 h 42387"/>
                <a:gd name="connsiteX12" fmla="*/ 7887 w 40871"/>
                <a:gd name="connsiteY12" fmla="*/ 2780 h 42387"/>
                <a:gd name="connsiteX13" fmla="*/ 1616 w 40871"/>
                <a:gd name="connsiteY13" fmla="*/ 13504 h 42387"/>
                <a:gd name="connsiteX14" fmla="*/ 13913 w 40871"/>
                <a:gd name="connsiteY14" fmla="*/ 13504 h 42387"/>
                <a:gd name="connsiteX15" fmla="*/ 13133 w 40871"/>
                <a:gd name="connsiteY15" fmla="*/ 29732 h 42387"/>
                <a:gd name="connsiteX16" fmla="*/ 18549 w 40871"/>
                <a:gd name="connsiteY16" fmla="*/ 24631 h 42387"/>
                <a:gd name="connsiteX17" fmla="*/ 26656 w 40871"/>
                <a:gd name="connsiteY17" fmla="*/ 22480 h 42387"/>
                <a:gd name="connsiteX18" fmla="*/ 18624 w 40871"/>
                <a:gd name="connsiteY18" fmla="*/ 34299 h 42387"/>
                <a:gd name="connsiteX19" fmla="*/ 13133 w 40871"/>
                <a:gd name="connsiteY19" fmla="*/ 29732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871" h="42387">
                  <a:moveTo>
                    <a:pt x="13913" y="13498"/>
                  </a:moveTo>
                  <a:cubicBezTo>
                    <a:pt x="14523" y="10102"/>
                    <a:pt x="16844" y="8491"/>
                    <a:pt x="20480" y="8491"/>
                  </a:cubicBezTo>
                  <a:cubicBezTo>
                    <a:pt x="23191" y="8491"/>
                    <a:pt x="26807" y="9642"/>
                    <a:pt x="26807" y="12649"/>
                  </a:cubicBezTo>
                  <a:cubicBezTo>
                    <a:pt x="26807" y="15133"/>
                    <a:pt x="25562" y="15894"/>
                    <a:pt x="23335" y="16379"/>
                  </a:cubicBezTo>
                  <a:cubicBezTo>
                    <a:pt x="14209" y="18234"/>
                    <a:pt x="0" y="17234"/>
                    <a:pt x="0" y="30273"/>
                  </a:cubicBezTo>
                  <a:cubicBezTo>
                    <a:pt x="0" y="38525"/>
                    <a:pt x="6026" y="42387"/>
                    <a:pt x="13674" y="42387"/>
                  </a:cubicBezTo>
                  <a:cubicBezTo>
                    <a:pt x="18480" y="42387"/>
                    <a:pt x="23486" y="41016"/>
                    <a:pt x="26883" y="37450"/>
                  </a:cubicBezTo>
                  <a:cubicBezTo>
                    <a:pt x="27053" y="38764"/>
                    <a:pt x="27197" y="39991"/>
                    <a:pt x="27663" y="41236"/>
                  </a:cubicBezTo>
                  <a:lnTo>
                    <a:pt x="40871" y="41236"/>
                  </a:lnTo>
                  <a:cubicBezTo>
                    <a:pt x="39330" y="38066"/>
                    <a:pt x="39330" y="34374"/>
                    <a:pt x="39330" y="30959"/>
                  </a:cubicBezTo>
                  <a:lnTo>
                    <a:pt x="39330" y="13410"/>
                  </a:lnTo>
                  <a:cubicBezTo>
                    <a:pt x="39330" y="2076"/>
                    <a:pt x="30128" y="0"/>
                    <a:pt x="20631" y="0"/>
                  </a:cubicBezTo>
                  <a:cubicBezTo>
                    <a:pt x="16064" y="0"/>
                    <a:pt x="11448" y="761"/>
                    <a:pt x="7887" y="2780"/>
                  </a:cubicBezTo>
                  <a:cubicBezTo>
                    <a:pt x="4327" y="4856"/>
                    <a:pt x="1856" y="8252"/>
                    <a:pt x="1616" y="13504"/>
                  </a:cubicBezTo>
                  <a:lnTo>
                    <a:pt x="13913" y="13504"/>
                  </a:lnTo>
                  <a:close/>
                  <a:moveTo>
                    <a:pt x="13133" y="29732"/>
                  </a:moveTo>
                  <a:cubicBezTo>
                    <a:pt x="13133" y="26562"/>
                    <a:pt x="15618" y="25336"/>
                    <a:pt x="18549" y="24631"/>
                  </a:cubicBezTo>
                  <a:cubicBezTo>
                    <a:pt x="21404" y="23851"/>
                    <a:pt x="24801" y="23612"/>
                    <a:pt x="26656" y="22480"/>
                  </a:cubicBezTo>
                  <a:cubicBezTo>
                    <a:pt x="26952" y="30732"/>
                    <a:pt x="24876" y="34299"/>
                    <a:pt x="18624" y="34299"/>
                  </a:cubicBezTo>
                  <a:cubicBezTo>
                    <a:pt x="15674" y="34299"/>
                    <a:pt x="13133" y="32984"/>
                    <a:pt x="13133" y="29732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EAA5049-B66A-52B9-39BB-EDF3237A9FD1}"/>
                </a:ext>
              </a:extLst>
            </p:cNvPr>
            <p:cNvSpPr/>
            <p:nvPr/>
          </p:nvSpPr>
          <p:spPr>
            <a:xfrm>
              <a:off x="2478813" y="6314227"/>
              <a:ext cx="28052" cy="40846"/>
            </a:xfrm>
            <a:custGeom>
              <a:avLst/>
              <a:gdLst>
                <a:gd name="connsiteX0" fmla="*/ 0 w 28052"/>
                <a:gd name="connsiteY0" fmla="*/ 761 h 40846"/>
                <a:gd name="connsiteX1" fmla="*/ 12762 w 28052"/>
                <a:gd name="connsiteY1" fmla="*/ 761 h 40846"/>
                <a:gd name="connsiteX2" fmla="*/ 12762 w 28052"/>
                <a:gd name="connsiteY2" fmla="*/ 7793 h 40846"/>
                <a:gd name="connsiteX3" fmla="*/ 12913 w 28052"/>
                <a:gd name="connsiteY3" fmla="*/ 7793 h 40846"/>
                <a:gd name="connsiteX4" fmla="*/ 24952 w 28052"/>
                <a:gd name="connsiteY4" fmla="*/ 0 h 40846"/>
                <a:gd name="connsiteX5" fmla="*/ 28053 w 28052"/>
                <a:gd name="connsiteY5" fmla="*/ 314 h 40846"/>
                <a:gd name="connsiteX6" fmla="*/ 28053 w 28052"/>
                <a:gd name="connsiteY6" fmla="*/ 12259 h 40846"/>
                <a:gd name="connsiteX7" fmla="*/ 23027 w 28052"/>
                <a:gd name="connsiteY7" fmla="*/ 11498 h 40846"/>
                <a:gd name="connsiteX8" fmla="*/ 13140 w 28052"/>
                <a:gd name="connsiteY8" fmla="*/ 20996 h 40846"/>
                <a:gd name="connsiteX9" fmla="*/ 13140 w 28052"/>
                <a:gd name="connsiteY9" fmla="*/ 40846 h 40846"/>
                <a:gd name="connsiteX10" fmla="*/ 6 w 28052"/>
                <a:gd name="connsiteY10" fmla="*/ 40846 h 40846"/>
                <a:gd name="connsiteX11" fmla="*/ 6 w 28052"/>
                <a:gd name="connsiteY11" fmla="*/ 761 h 4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052" h="40846">
                  <a:moveTo>
                    <a:pt x="0" y="761"/>
                  </a:moveTo>
                  <a:lnTo>
                    <a:pt x="12762" y="761"/>
                  </a:lnTo>
                  <a:lnTo>
                    <a:pt x="12762" y="7793"/>
                  </a:lnTo>
                  <a:lnTo>
                    <a:pt x="12913" y="7793"/>
                  </a:lnTo>
                  <a:cubicBezTo>
                    <a:pt x="14844" y="2692"/>
                    <a:pt x="19310" y="0"/>
                    <a:pt x="24952" y="0"/>
                  </a:cubicBezTo>
                  <a:cubicBezTo>
                    <a:pt x="25952" y="0"/>
                    <a:pt x="27027" y="75"/>
                    <a:pt x="28053" y="314"/>
                  </a:cubicBezTo>
                  <a:lnTo>
                    <a:pt x="28053" y="12259"/>
                  </a:lnTo>
                  <a:cubicBezTo>
                    <a:pt x="26348" y="11812"/>
                    <a:pt x="24807" y="11498"/>
                    <a:pt x="23027" y="11498"/>
                  </a:cubicBezTo>
                  <a:cubicBezTo>
                    <a:pt x="16536" y="11498"/>
                    <a:pt x="13140" y="15989"/>
                    <a:pt x="13140" y="20996"/>
                  </a:cubicBezTo>
                  <a:lnTo>
                    <a:pt x="13140" y="40846"/>
                  </a:lnTo>
                  <a:lnTo>
                    <a:pt x="6" y="40846"/>
                  </a:lnTo>
                  <a:lnTo>
                    <a:pt x="6" y="7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21E490D6-FD42-1746-FB99-CA040C31AFC5}"/>
                </a:ext>
              </a:extLst>
            </p:cNvPr>
            <p:cNvSpPr/>
            <p:nvPr/>
          </p:nvSpPr>
          <p:spPr>
            <a:xfrm>
              <a:off x="2511023" y="6313831"/>
              <a:ext cx="42595" cy="42387"/>
            </a:xfrm>
            <a:custGeom>
              <a:avLst/>
              <a:gdLst>
                <a:gd name="connsiteX0" fmla="*/ 42557 w 42595"/>
                <a:gd name="connsiteY0" fmla="*/ 24411 h 42387"/>
                <a:gd name="connsiteX1" fmla="*/ 21631 w 42595"/>
                <a:gd name="connsiteY1" fmla="*/ 0 h 42387"/>
                <a:gd name="connsiteX2" fmla="*/ 0 w 42595"/>
                <a:gd name="connsiteY2" fmla="*/ 21071 h 42387"/>
                <a:gd name="connsiteX3" fmla="*/ 21945 w 42595"/>
                <a:gd name="connsiteY3" fmla="*/ 42387 h 42387"/>
                <a:gd name="connsiteX4" fmla="*/ 41872 w 42595"/>
                <a:gd name="connsiteY4" fmla="*/ 29122 h 42387"/>
                <a:gd name="connsiteX5" fmla="*/ 29594 w 42595"/>
                <a:gd name="connsiteY5" fmla="*/ 29122 h 42387"/>
                <a:gd name="connsiteX6" fmla="*/ 22103 w 42595"/>
                <a:gd name="connsiteY6" fmla="*/ 33537 h 42387"/>
                <a:gd name="connsiteX7" fmla="*/ 13146 w 42595"/>
                <a:gd name="connsiteY7" fmla="*/ 24411 h 42387"/>
                <a:gd name="connsiteX8" fmla="*/ 42570 w 42595"/>
                <a:gd name="connsiteY8" fmla="*/ 24411 h 42387"/>
                <a:gd name="connsiteX9" fmla="*/ 13133 w 42595"/>
                <a:gd name="connsiteY9" fmla="*/ 17083 h 42387"/>
                <a:gd name="connsiteX10" fmla="*/ 21631 w 42595"/>
                <a:gd name="connsiteY10" fmla="*/ 8881 h 42387"/>
                <a:gd name="connsiteX11" fmla="*/ 29424 w 42595"/>
                <a:gd name="connsiteY11" fmla="*/ 17083 h 42387"/>
                <a:gd name="connsiteX12" fmla="*/ 13140 w 42595"/>
                <a:gd name="connsiteY12" fmla="*/ 17083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95" h="42387">
                  <a:moveTo>
                    <a:pt x="42557" y="24411"/>
                  </a:moveTo>
                  <a:cubicBezTo>
                    <a:pt x="43186" y="10793"/>
                    <a:pt x="36009" y="0"/>
                    <a:pt x="21631" y="0"/>
                  </a:cubicBezTo>
                  <a:cubicBezTo>
                    <a:pt x="9812" y="0"/>
                    <a:pt x="0" y="8793"/>
                    <a:pt x="0" y="21071"/>
                  </a:cubicBezTo>
                  <a:cubicBezTo>
                    <a:pt x="0" y="34538"/>
                    <a:pt x="8888" y="42387"/>
                    <a:pt x="21945" y="42387"/>
                  </a:cubicBezTo>
                  <a:cubicBezTo>
                    <a:pt x="30902" y="42387"/>
                    <a:pt x="39475" y="38400"/>
                    <a:pt x="41872" y="29122"/>
                  </a:cubicBezTo>
                  <a:lnTo>
                    <a:pt x="29594" y="29122"/>
                  </a:lnTo>
                  <a:cubicBezTo>
                    <a:pt x="28348" y="32053"/>
                    <a:pt x="25273" y="33537"/>
                    <a:pt x="22103" y="33537"/>
                  </a:cubicBezTo>
                  <a:cubicBezTo>
                    <a:pt x="16536" y="33537"/>
                    <a:pt x="13385" y="29902"/>
                    <a:pt x="13146" y="24411"/>
                  </a:cubicBezTo>
                  <a:lnTo>
                    <a:pt x="42570" y="24411"/>
                  </a:lnTo>
                  <a:close/>
                  <a:moveTo>
                    <a:pt x="13133" y="17083"/>
                  </a:moveTo>
                  <a:cubicBezTo>
                    <a:pt x="13913" y="12202"/>
                    <a:pt x="16989" y="8881"/>
                    <a:pt x="21631" y="8881"/>
                  </a:cubicBezTo>
                  <a:cubicBezTo>
                    <a:pt x="26027" y="8881"/>
                    <a:pt x="29198" y="12573"/>
                    <a:pt x="29424" y="17083"/>
                  </a:cubicBezTo>
                  <a:lnTo>
                    <a:pt x="13140" y="170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88F8EBC3-CD18-A8C8-88B4-1C239AE77D4C}"/>
                </a:ext>
              </a:extLst>
            </p:cNvPr>
            <p:cNvSpPr/>
            <p:nvPr/>
          </p:nvSpPr>
          <p:spPr>
            <a:xfrm>
              <a:off x="2588099" y="6299924"/>
              <a:ext cx="46123" cy="55149"/>
            </a:xfrm>
            <a:custGeom>
              <a:avLst/>
              <a:gdLst>
                <a:gd name="connsiteX0" fmla="*/ 14385 w 46123"/>
                <a:gd name="connsiteY0" fmla="*/ 25656 h 55149"/>
                <a:gd name="connsiteX1" fmla="*/ 24034 w 46123"/>
                <a:gd name="connsiteY1" fmla="*/ 25656 h 55149"/>
                <a:gd name="connsiteX2" fmla="*/ 31770 w 46123"/>
                <a:gd name="connsiteY2" fmla="*/ 18775 h 55149"/>
                <a:gd name="connsiteX3" fmla="*/ 24034 w 46123"/>
                <a:gd name="connsiteY3" fmla="*/ 11504 h 55149"/>
                <a:gd name="connsiteX4" fmla="*/ 14385 w 46123"/>
                <a:gd name="connsiteY4" fmla="*/ 11504 h 55149"/>
                <a:gd name="connsiteX5" fmla="*/ 14385 w 46123"/>
                <a:gd name="connsiteY5" fmla="*/ 25656 h 55149"/>
                <a:gd name="connsiteX6" fmla="*/ 6 w 46123"/>
                <a:gd name="connsiteY6" fmla="*/ 0 h 55149"/>
                <a:gd name="connsiteX7" fmla="*/ 26197 w 46123"/>
                <a:gd name="connsiteY7" fmla="*/ 0 h 55149"/>
                <a:gd name="connsiteX8" fmla="*/ 46123 w 46123"/>
                <a:gd name="connsiteY8" fmla="*/ 17769 h 55149"/>
                <a:gd name="connsiteX9" fmla="*/ 26197 w 46123"/>
                <a:gd name="connsiteY9" fmla="*/ 36764 h 55149"/>
                <a:gd name="connsiteX10" fmla="*/ 14379 w 46123"/>
                <a:gd name="connsiteY10" fmla="*/ 36764 h 55149"/>
                <a:gd name="connsiteX11" fmla="*/ 14379 w 46123"/>
                <a:gd name="connsiteY11" fmla="*/ 55149 h 55149"/>
                <a:gd name="connsiteX12" fmla="*/ 0 w 46123"/>
                <a:gd name="connsiteY12" fmla="*/ 55149 h 55149"/>
                <a:gd name="connsiteX13" fmla="*/ 0 w 46123"/>
                <a:gd name="connsiteY13" fmla="*/ 0 h 5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123" h="55149">
                  <a:moveTo>
                    <a:pt x="14385" y="25656"/>
                  </a:moveTo>
                  <a:lnTo>
                    <a:pt x="24034" y="25656"/>
                  </a:lnTo>
                  <a:cubicBezTo>
                    <a:pt x="28524" y="25656"/>
                    <a:pt x="31770" y="23801"/>
                    <a:pt x="31770" y="18775"/>
                  </a:cubicBezTo>
                  <a:cubicBezTo>
                    <a:pt x="31770" y="13750"/>
                    <a:pt x="28449" y="11504"/>
                    <a:pt x="24034" y="11504"/>
                  </a:cubicBezTo>
                  <a:lnTo>
                    <a:pt x="14385" y="11504"/>
                  </a:lnTo>
                  <a:lnTo>
                    <a:pt x="14385" y="25656"/>
                  </a:lnTo>
                  <a:close/>
                  <a:moveTo>
                    <a:pt x="6" y="0"/>
                  </a:moveTo>
                  <a:lnTo>
                    <a:pt x="26197" y="0"/>
                  </a:lnTo>
                  <a:cubicBezTo>
                    <a:pt x="36475" y="0"/>
                    <a:pt x="46123" y="4711"/>
                    <a:pt x="46123" y="17769"/>
                  </a:cubicBezTo>
                  <a:cubicBezTo>
                    <a:pt x="46123" y="30827"/>
                    <a:pt x="38330" y="36764"/>
                    <a:pt x="26197" y="36764"/>
                  </a:cubicBezTo>
                  <a:lnTo>
                    <a:pt x="14379" y="36764"/>
                  </a:lnTo>
                  <a:lnTo>
                    <a:pt x="14379" y="55149"/>
                  </a:lnTo>
                  <a:lnTo>
                    <a:pt x="0" y="55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DB3CD2F1-6534-3CE5-0932-CF7BD9D9EDB9}"/>
                </a:ext>
              </a:extLst>
            </p:cNvPr>
            <p:cNvSpPr/>
            <p:nvPr/>
          </p:nvSpPr>
          <p:spPr>
            <a:xfrm>
              <a:off x="2640947" y="6314227"/>
              <a:ext cx="28033" cy="40846"/>
            </a:xfrm>
            <a:custGeom>
              <a:avLst/>
              <a:gdLst>
                <a:gd name="connsiteX0" fmla="*/ 0 w 28033"/>
                <a:gd name="connsiteY0" fmla="*/ 761 h 40846"/>
                <a:gd name="connsiteX1" fmla="*/ 12762 w 28033"/>
                <a:gd name="connsiteY1" fmla="*/ 761 h 40846"/>
                <a:gd name="connsiteX2" fmla="*/ 12762 w 28033"/>
                <a:gd name="connsiteY2" fmla="*/ 7793 h 40846"/>
                <a:gd name="connsiteX3" fmla="*/ 12913 w 28033"/>
                <a:gd name="connsiteY3" fmla="*/ 7793 h 40846"/>
                <a:gd name="connsiteX4" fmla="*/ 24952 w 28033"/>
                <a:gd name="connsiteY4" fmla="*/ 0 h 40846"/>
                <a:gd name="connsiteX5" fmla="*/ 28034 w 28033"/>
                <a:gd name="connsiteY5" fmla="*/ 314 h 40846"/>
                <a:gd name="connsiteX6" fmla="*/ 28034 w 28033"/>
                <a:gd name="connsiteY6" fmla="*/ 12259 h 40846"/>
                <a:gd name="connsiteX7" fmla="*/ 23027 w 28033"/>
                <a:gd name="connsiteY7" fmla="*/ 11498 h 40846"/>
                <a:gd name="connsiteX8" fmla="*/ 13139 w 28033"/>
                <a:gd name="connsiteY8" fmla="*/ 20996 h 40846"/>
                <a:gd name="connsiteX9" fmla="*/ 13139 w 28033"/>
                <a:gd name="connsiteY9" fmla="*/ 40846 h 40846"/>
                <a:gd name="connsiteX10" fmla="*/ 6 w 28033"/>
                <a:gd name="connsiteY10" fmla="*/ 40846 h 40846"/>
                <a:gd name="connsiteX11" fmla="*/ 6 w 28033"/>
                <a:gd name="connsiteY11" fmla="*/ 761 h 4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033" h="40846">
                  <a:moveTo>
                    <a:pt x="0" y="761"/>
                  </a:moveTo>
                  <a:lnTo>
                    <a:pt x="12762" y="761"/>
                  </a:lnTo>
                  <a:lnTo>
                    <a:pt x="12762" y="7793"/>
                  </a:lnTo>
                  <a:lnTo>
                    <a:pt x="12913" y="7793"/>
                  </a:lnTo>
                  <a:cubicBezTo>
                    <a:pt x="14844" y="2692"/>
                    <a:pt x="19329" y="0"/>
                    <a:pt x="24952" y="0"/>
                  </a:cubicBezTo>
                  <a:cubicBezTo>
                    <a:pt x="25952" y="0"/>
                    <a:pt x="27027" y="75"/>
                    <a:pt x="28034" y="314"/>
                  </a:cubicBezTo>
                  <a:lnTo>
                    <a:pt x="28034" y="12259"/>
                  </a:lnTo>
                  <a:cubicBezTo>
                    <a:pt x="26348" y="11812"/>
                    <a:pt x="24807" y="11498"/>
                    <a:pt x="23027" y="11498"/>
                  </a:cubicBezTo>
                  <a:cubicBezTo>
                    <a:pt x="16536" y="11498"/>
                    <a:pt x="13139" y="15989"/>
                    <a:pt x="13139" y="20996"/>
                  </a:cubicBezTo>
                  <a:lnTo>
                    <a:pt x="13139" y="40846"/>
                  </a:lnTo>
                  <a:lnTo>
                    <a:pt x="6" y="40846"/>
                  </a:lnTo>
                  <a:lnTo>
                    <a:pt x="6" y="7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510C78AE-3DF4-3D5C-B065-99E20B9552BA}"/>
                </a:ext>
              </a:extLst>
            </p:cNvPr>
            <p:cNvSpPr/>
            <p:nvPr/>
          </p:nvSpPr>
          <p:spPr>
            <a:xfrm>
              <a:off x="2671578" y="6313825"/>
              <a:ext cx="42236" cy="42406"/>
            </a:xfrm>
            <a:custGeom>
              <a:avLst/>
              <a:gdLst>
                <a:gd name="connsiteX0" fmla="*/ 0 w 42236"/>
                <a:gd name="connsiteY0" fmla="*/ 21260 h 42406"/>
                <a:gd name="connsiteX1" fmla="*/ 21071 w 42236"/>
                <a:gd name="connsiteY1" fmla="*/ 42406 h 42406"/>
                <a:gd name="connsiteX2" fmla="*/ 42236 w 42236"/>
                <a:gd name="connsiteY2" fmla="*/ 21260 h 42406"/>
                <a:gd name="connsiteX3" fmla="*/ 21071 w 42236"/>
                <a:gd name="connsiteY3" fmla="*/ 0 h 42406"/>
                <a:gd name="connsiteX4" fmla="*/ 0 w 42236"/>
                <a:gd name="connsiteY4" fmla="*/ 21260 h 42406"/>
                <a:gd name="connsiteX5" fmla="*/ 13133 w 42236"/>
                <a:gd name="connsiteY5" fmla="*/ 21260 h 42406"/>
                <a:gd name="connsiteX6" fmla="*/ 21071 w 42236"/>
                <a:gd name="connsiteY6" fmla="*/ 10057 h 42406"/>
                <a:gd name="connsiteX7" fmla="*/ 29122 w 42236"/>
                <a:gd name="connsiteY7" fmla="*/ 21260 h 42406"/>
                <a:gd name="connsiteX8" fmla="*/ 21071 w 42236"/>
                <a:gd name="connsiteY8" fmla="*/ 32374 h 42406"/>
                <a:gd name="connsiteX9" fmla="*/ 13133 w 42236"/>
                <a:gd name="connsiteY9" fmla="*/ 21260 h 4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36" h="42406">
                  <a:moveTo>
                    <a:pt x="0" y="21260"/>
                  </a:moveTo>
                  <a:cubicBezTo>
                    <a:pt x="0" y="33299"/>
                    <a:pt x="8642" y="42406"/>
                    <a:pt x="21071" y="42406"/>
                  </a:cubicBezTo>
                  <a:cubicBezTo>
                    <a:pt x="33500" y="42406"/>
                    <a:pt x="42236" y="33299"/>
                    <a:pt x="42236" y="21260"/>
                  </a:cubicBezTo>
                  <a:cubicBezTo>
                    <a:pt x="42236" y="9221"/>
                    <a:pt x="33519" y="0"/>
                    <a:pt x="21071" y="0"/>
                  </a:cubicBezTo>
                  <a:cubicBezTo>
                    <a:pt x="8623" y="0"/>
                    <a:pt x="0" y="9202"/>
                    <a:pt x="0" y="21260"/>
                  </a:cubicBezTo>
                  <a:moveTo>
                    <a:pt x="13133" y="21260"/>
                  </a:moveTo>
                  <a:cubicBezTo>
                    <a:pt x="13133" y="16140"/>
                    <a:pt x="14989" y="10057"/>
                    <a:pt x="21071" y="10057"/>
                  </a:cubicBezTo>
                  <a:cubicBezTo>
                    <a:pt x="27153" y="10057"/>
                    <a:pt x="29122" y="16140"/>
                    <a:pt x="29122" y="21260"/>
                  </a:cubicBezTo>
                  <a:cubicBezTo>
                    <a:pt x="29122" y="26380"/>
                    <a:pt x="27191" y="32374"/>
                    <a:pt x="21071" y="32374"/>
                  </a:cubicBezTo>
                  <a:cubicBezTo>
                    <a:pt x="14951" y="32374"/>
                    <a:pt x="13133" y="26342"/>
                    <a:pt x="13133" y="2126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02A82595-1730-C033-6EAC-1CECDA4D7AEB}"/>
                </a:ext>
              </a:extLst>
            </p:cNvPr>
            <p:cNvSpPr/>
            <p:nvPr/>
          </p:nvSpPr>
          <p:spPr>
            <a:xfrm>
              <a:off x="2717664" y="6299924"/>
              <a:ext cx="27882" cy="55155"/>
            </a:xfrm>
            <a:custGeom>
              <a:avLst/>
              <a:gdLst>
                <a:gd name="connsiteX0" fmla="*/ 6328 w 27882"/>
                <a:gd name="connsiteY0" fmla="*/ 23562 h 55155"/>
                <a:gd name="connsiteX1" fmla="*/ 0 w 27882"/>
                <a:gd name="connsiteY1" fmla="*/ 23562 h 55155"/>
                <a:gd name="connsiteX2" fmla="*/ 0 w 27882"/>
                <a:gd name="connsiteY2" fmla="*/ 15064 h 55155"/>
                <a:gd name="connsiteX3" fmla="*/ 6328 w 27882"/>
                <a:gd name="connsiteY3" fmla="*/ 15064 h 55155"/>
                <a:gd name="connsiteX4" fmla="*/ 21555 w 27882"/>
                <a:gd name="connsiteY4" fmla="*/ 0 h 55155"/>
                <a:gd name="connsiteX5" fmla="*/ 27883 w 27882"/>
                <a:gd name="connsiteY5" fmla="*/ 239 h 55155"/>
                <a:gd name="connsiteX6" fmla="*/ 27883 w 27882"/>
                <a:gd name="connsiteY6" fmla="*/ 9498 h 55155"/>
                <a:gd name="connsiteX7" fmla="*/ 24323 w 27882"/>
                <a:gd name="connsiteY7" fmla="*/ 9259 h 55155"/>
                <a:gd name="connsiteX8" fmla="*/ 19461 w 27882"/>
                <a:gd name="connsiteY8" fmla="*/ 13284 h 55155"/>
                <a:gd name="connsiteX9" fmla="*/ 19461 w 27882"/>
                <a:gd name="connsiteY9" fmla="*/ 15064 h 55155"/>
                <a:gd name="connsiteX10" fmla="*/ 27342 w 27882"/>
                <a:gd name="connsiteY10" fmla="*/ 15064 h 55155"/>
                <a:gd name="connsiteX11" fmla="*/ 27342 w 27882"/>
                <a:gd name="connsiteY11" fmla="*/ 23562 h 55155"/>
                <a:gd name="connsiteX12" fmla="*/ 19461 w 27882"/>
                <a:gd name="connsiteY12" fmla="*/ 23562 h 55155"/>
                <a:gd name="connsiteX13" fmla="*/ 19461 w 27882"/>
                <a:gd name="connsiteY13" fmla="*/ 55156 h 55155"/>
                <a:gd name="connsiteX14" fmla="*/ 6328 w 27882"/>
                <a:gd name="connsiteY14" fmla="*/ 55156 h 55155"/>
                <a:gd name="connsiteX15" fmla="*/ 6328 w 27882"/>
                <a:gd name="connsiteY15" fmla="*/ 23562 h 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82" h="55155">
                  <a:moveTo>
                    <a:pt x="6328" y="23562"/>
                  </a:moveTo>
                  <a:lnTo>
                    <a:pt x="0" y="23562"/>
                  </a:lnTo>
                  <a:lnTo>
                    <a:pt x="0" y="15064"/>
                  </a:lnTo>
                  <a:lnTo>
                    <a:pt x="6328" y="15064"/>
                  </a:lnTo>
                  <a:cubicBezTo>
                    <a:pt x="6328" y="3560"/>
                    <a:pt x="10353" y="0"/>
                    <a:pt x="21555" y="0"/>
                  </a:cubicBezTo>
                  <a:cubicBezTo>
                    <a:pt x="23631" y="0"/>
                    <a:pt x="25801" y="170"/>
                    <a:pt x="27883" y="239"/>
                  </a:cubicBezTo>
                  <a:lnTo>
                    <a:pt x="27883" y="9498"/>
                  </a:lnTo>
                  <a:cubicBezTo>
                    <a:pt x="26656" y="9328"/>
                    <a:pt x="25493" y="9259"/>
                    <a:pt x="24323" y="9259"/>
                  </a:cubicBezTo>
                  <a:cubicBezTo>
                    <a:pt x="21316" y="9259"/>
                    <a:pt x="19461" y="9668"/>
                    <a:pt x="19461" y="13284"/>
                  </a:cubicBezTo>
                  <a:lnTo>
                    <a:pt x="19461" y="15064"/>
                  </a:lnTo>
                  <a:lnTo>
                    <a:pt x="27342" y="15064"/>
                  </a:lnTo>
                  <a:lnTo>
                    <a:pt x="27342" y="23562"/>
                  </a:lnTo>
                  <a:lnTo>
                    <a:pt x="19461" y="23562"/>
                  </a:lnTo>
                  <a:lnTo>
                    <a:pt x="19461" y="55156"/>
                  </a:lnTo>
                  <a:lnTo>
                    <a:pt x="6328" y="55156"/>
                  </a:lnTo>
                  <a:lnTo>
                    <a:pt x="6328" y="235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31798ED3-D715-6BE8-3A18-D64497233BA4}"/>
                </a:ext>
              </a:extLst>
            </p:cNvPr>
            <p:cNvSpPr/>
            <p:nvPr/>
          </p:nvSpPr>
          <p:spPr>
            <a:xfrm>
              <a:off x="2749346" y="6313831"/>
              <a:ext cx="42593" cy="42387"/>
            </a:xfrm>
            <a:custGeom>
              <a:avLst/>
              <a:gdLst>
                <a:gd name="connsiteX0" fmla="*/ 42557 w 42593"/>
                <a:gd name="connsiteY0" fmla="*/ 24411 h 42387"/>
                <a:gd name="connsiteX1" fmla="*/ 21612 w 42593"/>
                <a:gd name="connsiteY1" fmla="*/ 0 h 42387"/>
                <a:gd name="connsiteX2" fmla="*/ 0 w 42593"/>
                <a:gd name="connsiteY2" fmla="*/ 21071 h 42387"/>
                <a:gd name="connsiteX3" fmla="*/ 21926 w 42593"/>
                <a:gd name="connsiteY3" fmla="*/ 42387 h 42387"/>
                <a:gd name="connsiteX4" fmla="*/ 41853 w 42593"/>
                <a:gd name="connsiteY4" fmla="*/ 29122 h 42387"/>
                <a:gd name="connsiteX5" fmla="*/ 29575 w 42593"/>
                <a:gd name="connsiteY5" fmla="*/ 29122 h 42387"/>
                <a:gd name="connsiteX6" fmla="*/ 22084 w 42593"/>
                <a:gd name="connsiteY6" fmla="*/ 33537 h 42387"/>
                <a:gd name="connsiteX7" fmla="*/ 13127 w 42593"/>
                <a:gd name="connsiteY7" fmla="*/ 24411 h 42387"/>
                <a:gd name="connsiteX8" fmla="*/ 42563 w 42593"/>
                <a:gd name="connsiteY8" fmla="*/ 24411 h 42387"/>
                <a:gd name="connsiteX9" fmla="*/ 13121 w 42593"/>
                <a:gd name="connsiteY9" fmla="*/ 17083 h 42387"/>
                <a:gd name="connsiteX10" fmla="*/ 21618 w 42593"/>
                <a:gd name="connsiteY10" fmla="*/ 8881 h 42387"/>
                <a:gd name="connsiteX11" fmla="*/ 29430 w 42593"/>
                <a:gd name="connsiteY11" fmla="*/ 17083 h 42387"/>
                <a:gd name="connsiteX12" fmla="*/ 13127 w 42593"/>
                <a:gd name="connsiteY12" fmla="*/ 17083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93" h="42387">
                  <a:moveTo>
                    <a:pt x="42557" y="24411"/>
                  </a:moveTo>
                  <a:cubicBezTo>
                    <a:pt x="43167" y="10793"/>
                    <a:pt x="35991" y="0"/>
                    <a:pt x="21612" y="0"/>
                  </a:cubicBezTo>
                  <a:cubicBezTo>
                    <a:pt x="9793" y="0"/>
                    <a:pt x="0" y="8793"/>
                    <a:pt x="0" y="21071"/>
                  </a:cubicBezTo>
                  <a:cubicBezTo>
                    <a:pt x="0" y="34538"/>
                    <a:pt x="8869" y="42387"/>
                    <a:pt x="21926" y="42387"/>
                  </a:cubicBezTo>
                  <a:cubicBezTo>
                    <a:pt x="30871" y="42387"/>
                    <a:pt x="39456" y="38400"/>
                    <a:pt x="41853" y="29122"/>
                  </a:cubicBezTo>
                  <a:lnTo>
                    <a:pt x="29575" y="29122"/>
                  </a:lnTo>
                  <a:cubicBezTo>
                    <a:pt x="28348" y="32053"/>
                    <a:pt x="25254" y="33537"/>
                    <a:pt x="22084" y="33537"/>
                  </a:cubicBezTo>
                  <a:cubicBezTo>
                    <a:pt x="16517" y="33537"/>
                    <a:pt x="13366" y="29902"/>
                    <a:pt x="13127" y="24411"/>
                  </a:cubicBezTo>
                  <a:lnTo>
                    <a:pt x="42563" y="24411"/>
                  </a:lnTo>
                  <a:close/>
                  <a:moveTo>
                    <a:pt x="13121" y="17083"/>
                  </a:moveTo>
                  <a:cubicBezTo>
                    <a:pt x="13901" y="12202"/>
                    <a:pt x="16976" y="8881"/>
                    <a:pt x="21618" y="8881"/>
                  </a:cubicBezTo>
                  <a:cubicBezTo>
                    <a:pt x="26260" y="8881"/>
                    <a:pt x="29185" y="12573"/>
                    <a:pt x="29430" y="17083"/>
                  </a:cubicBezTo>
                  <a:lnTo>
                    <a:pt x="13127" y="170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B03CF704-9299-B5DD-C16F-D1165987256A}"/>
                </a:ext>
              </a:extLst>
            </p:cNvPr>
            <p:cNvSpPr/>
            <p:nvPr/>
          </p:nvSpPr>
          <p:spPr>
            <a:xfrm>
              <a:off x="2797683" y="6313844"/>
              <a:ext cx="38839" cy="42387"/>
            </a:xfrm>
            <a:custGeom>
              <a:avLst/>
              <a:gdLst>
                <a:gd name="connsiteX0" fmla="*/ 12504 w 38839"/>
                <a:gd name="connsiteY0" fmla="*/ 28021 h 42387"/>
                <a:gd name="connsiteX1" fmla="*/ 14674 w 38839"/>
                <a:gd name="connsiteY1" fmla="*/ 32512 h 42387"/>
                <a:gd name="connsiteX2" fmla="*/ 19555 w 38839"/>
                <a:gd name="connsiteY2" fmla="*/ 33902 h 42387"/>
                <a:gd name="connsiteX3" fmla="*/ 25732 w 38839"/>
                <a:gd name="connsiteY3" fmla="*/ 29657 h 42387"/>
                <a:gd name="connsiteX4" fmla="*/ 19316 w 38839"/>
                <a:gd name="connsiteY4" fmla="*/ 25411 h 42387"/>
                <a:gd name="connsiteX5" fmla="*/ 692 w 38839"/>
                <a:gd name="connsiteY5" fmla="*/ 12278 h 42387"/>
                <a:gd name="connsiteX6" fmla="*/ 19002 w 38839"/>
                <a:gd name="connsiteY6" fmla="*/ 0 h 42387"/>
                <a:gd name="connsiteX7" fmla="*/ 37475 w 38839"/>
                <a:gd name="connsiteY7" fmla="*/ 12982 h 42387"/>
                <a:gd name="connsiteX8" fmla="*/ 25342 w 38839"/>
                <a:gd name="connsiteY8" fmla="*/ 12982 h 42387"/>
                <a:gd name="connsiteX9" fmla="*/ 23637 w 38839"/>
                <a:gd name="connsiteY9" fmla="*/ 9498 h 42387"/>
                <a:gd name="connsiteX10" fmla="*/ 19461 w 38839"/>
                <a:gd name="connsiteY10" fmla="*/ 8498 h 42387"/>
                <a:gd name="connsiteX11" fmla="*/ 13819 w 38839"/>
                <a:gd name="connsiteY11" fmla="*/ 11504 h 42387"/>
                <a:gd name="connsiteX12" fmla="*/ 28657 w 38839"/>
                <a:gd name="connsiteY12" fmla="*/ 17310 h 42387"/>
                <a:gd name="connsiteX13" fmla="*/ 38840 w 38839"/>
                <a:gd name="connsiteY13" fmla="*/ 28122 h 42387"/>
                <a:gd name="connsiteX14" fmla="*/ 19624 w 38839"/>
                <a:gd name="connsiteY14" fmla="*/ 42387 h 42387"/>
                <a:gd name="connsiteX15" fmla="*/ 0 w 38839"/>
                <a:gd name="connsiteY15" fmla="*/ 28028 h 42387"/>
                <a:gd name="connsiteX16" fmla="*/ 12504 w 38839"/>
                <a:gd name="connsiteY16" fmla="*/ 28028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39" h="42387">
                  <a:moveTo>
                    <a:pt x="12504" y="28021"/>
                  </a:moveTo>
                  <a:cubicBezTo>
                    <a:pt x="12504" y="30028"/>
                    <a:pt x="13360" y="31506"/>
                    <a:pt x="14674" y="32512"/>
                  </a:cubicBezTo>
                  <a:cubicBezTo>
                    <a:pt x="15920" y="33424"/>
                    <a:pt x="17700" y="33902"/>
                    <a:pt x="19555" y="33902"/>
                  </a:cubicBezTo>
                  <a:cubicBezTo>
                    <a:pt x="22096" y="33902"/>
                    <a:pt x="25732" y="32827"/>
                    <a:pt x="25732" y="29657"/>
                  </a:cubicBezTo>
                  <a:cubicBezTo>
                    <a:pt x="25732" y="26487"/>
                    <a:pt x="21631" y="25927"/>
                    <a:pt x="19316" y="25411"/>
                  </a:cubicBezTo>
                  <a:cubicBezTo>
                    <a:pt x="11064" y="23317"/>
                    <a:pt x="692" y="23071"/>
                    <a:pt x="692" y="12278"/>
                  </a:cubicBezTo>
                  <a:cubicBezTo>
                    <a:pt x="692" y="2610"/>
                    <a:pt x="11133" y="0"/>
                    <a:pt x="19002" y="0"/>
                  </a:cubicBezTo>
                  <a:cubicBezTo>
                    <a:pt x="27814" y="0"/>
                    <a:pt x="37016" y="2541"/>
                    <a:pt x="37475" y="12982"/>
                  </a:cubicBezTo>
                  <a:lnTo>
                    <a:pt x="25342" y="12982"/>
                  </a:lnTo>
                  <a:cubicBezTo>
                    <a:pt x="25342" y="11278"/>
                    <a:pt x="24732" y="10202"/>
                    <a:pt x="23637" y="9498"/>
                  </a:cubicBezTo>
                  <a:cubicBezTo>
                    <a:pt x="22562" y="8793"/>
                    <a:pt x="21096" y="8498"/>
                    <a:pt x="19461" y="8498"/>
                  </a:cubicBezTo>
                  <a:cubicBezTo>
                    <a:pt x="17310" y="8498"/>
                    <a:pt x="13819" y="8718"/>
                    <a:pt x="13819" y="11504"/>
                  </a:cubicBezTo>
                  <a:cubicBezTo>
                    <a:pt x="13819" y="15310"/>
                    <a:pt x="22631" y="15995"/>
                    <a:pt x="28657" y="17310"/>
                  </a:cubicBezTo>
                  <a:cubicBezTo>
                    <a:pt x="36764" y="18926"/>
                    <a:pt x="38840" y="24807"/>
                    <a:pt x="38840" y="28122"/>
                  </a:cubicBezTo>
                  <a:cubicBezTo>
                    <a:pt x="38840" y="38846"/>
                    <a:pt x="28657" y="42387"/>
                    <a:pt x="19624" y="42387"/>
                  </a:cubicBezTo>
                  <a:cubicBezTo>
                    <a:pt x="10127" y="42387"/>
                    <a:pt x="390" y="39236"/>
                    <a:pt x="0" y="28028"/>
                  </a:cubicBezTo>
                  <a:lnTo>
                    <a:pt x="12504" y="2802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A1B5EDB9-C96F-1642-1122-CCEFA161C0B1}"/>
                </a:ext>
              </a:extLst>
            </p:cNvPr>
            <p:cNvSpPr/>
            <p:nvPr/>
          </p:nvSpPr>
          <p:spPr>
            <a:xfrm>
              <a:off x="2842184" y="6313844"/>
              <a:ext cx="38858" cy="42387"/>
            </a:xfrm>
            <a:custGeom>
              <a:avLst/>
              <a:gdLst>
                <a:gd name="connsiteX0" fmla="*/ 12498 w 38858"/>
                <a:gd name="connsiteY0" fmla="*/ 28021 h 42387"/>
                <a:gd name="connsiteX1" fmla="*/ 14668 w 38858"/>
                <a:gd name="connsiteY1" fmla="*/ 32512 h 42387"/>
                <a:gd name="connsiteX2" fmla="*/ 19549 w 38858"/>
                <a:gd name="connsiteY2" fmla="*/ 33902 h 42387"/>
                <a:gd name="connsiteX3" fmla="*/ 25726 w 38858"/>
                <a:gd name="connsiteY3" fmla="*/ 29657 h 42387"/>
                <a:gd name="connsiteX4" fmla="*/ 19310 w 38858"/>
                <a:gd name="connsiteY4" fmla="*/ 25411 h 42387"/>
                <a:gd name="connsiteX5" fmla="*/ 686 w 38858"/>
                <a:gd name="connsiteY5" fmla="*/ 12278 h 42387"/>
                <a:gd name="connsiteX6" fmla="*/ 18995 w 38858"/>
                <a:gd name="connsiteY6" fmla="*/ 0 h 42387"/>
                <a:gd name="connsiteX7" fmla="*/ 37456 w 38858"/>
                <a:gd name="connsiteY7" fmla="*/ 12982 h 42387"/>
                <a:gd name="connsiteX8" fmla="*/ 25342 w 38858"/>
                <a:gd name="connsiteY8" fmla="*/ 12982 h 42387"/>
                <a:gd name="connsiteX9" fmla="*/ 23637 w 38858"/>
                <a:gd name="connsiteY9" fmla="*/ 9498 h 42387"/>
                <a:gd name="connsiteX10" fmla="*/ 19461 w 38858"/>
                <a:gd name="connsiteY10" fmla="*/ 8498 h 42387"/>
                <a:gd name="connsiteX11" fmla="*/ 13819 w 38858"/>
                <a:gd name="connsiteY11" fmla="*/ 11504 h 42387"/>
                <a:gd name="connsiteX12" fmla="*/ 28638 w 38858"/>
                <a:gd name="connsiteY12" fmla="*/ 17310 h 42387"/>
                <a:gd name="connsiteX13" fmla="*/ 38859 w 38858"/>
                <a:gd name="connsiteY13" fmla="*/ 28122 h 42387"/>
                <a:gd name="connsiteX14" fmla="*/ 19624 w 38858"/>
                <a:gd name="connsiteY14" fmla="*/ 42387 h 42387"/>
                <a:gd name="connsiteX15" fmla="*/ 0 w 38858"/>
                <a:gd name="connsiteY15" fmla="*/ 28028 h 42387"/>
                <a:gd name="connsiteX16" fmla="*/ 12504 w 38858"/>
                <a:gd name="connsiteY16" fmla="*/ 28028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58" h="42387">
                  <a:moveTo>
                    <a:pt x="12498" y="28021"/>
                  </a:moveTo>
                  <a:cubicBezTo>
                    <a:pt x="12498" y="30028"/>
                    <a:pt x="13353" y="31506"/>
                    <a:pt x="14668" y="32512"/>
                  </a:cubicBezTo>
                  <a:cubicBezTo>
                    <a:pt x="15894" y="33424"/>
                    <a:pt x="17693" y="33902"/>
                    <a:pt x="19549" y="33902"/>
                  </a:cubicBezTo>
                  <a:cubicBezTo>
                    <a:pt x="22090" y="33902"/>
                    <a:pt x="25726" y="32827"/>
                    <a:pt x="25726" y="29657"/>
                  </a:cubicBezTo>
                  <a:cubicBezTo>
                    <a:pt x="25726" y="26487"/>
                    <a:pt x="21625" y="25927"/>
                    <a:pt x="19310" y="25411"/>
                  </a:cubicBezTo>
                  <a:cubicBezTo>
                    <a:pt x="11058" y="23317"/>
                    <a:pt x="686" y="23071"/>
                    <a:pt x="686" y="12278"/>
                  </a:cubicBezTo>
                  <a:cubicBezTo>
                    <a:pt x="686" y="2610"/>
                    <a:pt x="11108" y="0"/>
                    <a:pt x="18995" y="0"/>
                  </a:cubicBezTo>
                  <a:cubicBezTo>
                    <a:pt x="27807" y="0"/>
                    <a:pt x="37009" y="2541"/>
                    <a:pt x="37456" y="12982"/>
                  </a:cubicBezTo>
                  <a:lnTo>
                    <a:pt x="25342" y="12982"/>
                  </a:lnTo>
                  <a:cubicBezTo>
                    <a:pt x="25342" y="11278"/>
                    <a:pt x="24713" y="10202"/>
                    <a:pt x="23637" y="9498"/>
                  </a:cubicBezTo>
                  <a:cubicBezTo>
                    <a:pt x="22562" y="8793"/>
                    <a:pt x="21096" y="8498"/>
                    <a:pt x="19461" y="8498"/>
                  </a:cubicBezTo>
                  <a:cubicBezTo>
                    <a:pt x="17310" y="8498"/>
                    <a:pt x="13819" y="8718"/>
                    <a:pt x="13819" y="11504"/>
                  </a:cubicBezTo>
                  <a:cubicBezTo>
                    <a:pt x="13819" y="15310"/>
                    <a:pt x="22631" y="15995"/>
                    <a:pt x="28638" y="17310"/>
                  </a:cubicBezTo>
                  <a:cubicBezTo>
                    <a:pt x="36764" y="18926"/>
                    <a:pt x="38859" y="24807"/>
                    <a:pt x="38859" y="28122"/>
                  </a:cubicBezTo>
                  <a:cubicBezTo>
                    <a:pt x="38859" y="38846"/>
                    <a:pt x="28638" y="42387"/>
                    <a:pt x="19624" y="42387"/>
                  </a:cubicBezTo>
                  <a:cubicBezTo>
                    <a:pt x="10108" y="42387"/>
                    <a:pt x="390" y="39236"/>
                    <a:pt x="0" y="28028"/>
                  </a:cubicBezTo>
                  <a:lnTo>
                    <a:pt x="12504" y="2802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A691E5B6-EEFB-192A-17BB-F4245BC24D25}"/>
                </a:ext>
              </a:extLst>
            </p:cNvPr>
            <p:cNvSpPr/>
            <p:nvPr/>
          </p:nvSpPr>
          <p:spPr>
            <a:xfrm>
              <a:off x="2889478" y="6299924"/>
              <a:ext cx="13095" cy="55155"/>
            </a:xfrm>
            <a:custGeom>
              <a:avLst/>
              <a:gdLst>
                <a:gd name="connsiteX0" fmla="*/ 0 w 13095"/>
                <a:gd name="connsiteY0" fmla="*/ 55156 h 55155"/>
                <a:gd name="connsiteX1" fmla="*/ 13095 w 13095"/>
                <a:gd name="connsiteY1" fmla="*/ 55156 h 55155"/>
                <a:gd name="connsiteX2" fmla="*/ 13095 w 13095"/>
                <a:gd name="connsiteY2" fmla="*/ 15071 h 55155"/>
                <a:gd name="connsiteX3" fmla="*/ 0 w 13095"/>
                <a:gd name="connsiteY3" fmla="*/ 15071 h 55155"/>
                <a:gd name="connsiteX4" fmla="*/ 0 w 13095"/>
                <a:gd name="connsiteY4" fmla="*/ 55156 h 55155"/>
                <a:gd name="connsiteX5" fmla="*/ 0 w 13095"/>
                <a:gd name="connsiteY5" fmla="*/ 10039 h 55155"/>
                <a:gd name="connsiteX6" fmla="*/ 13095 w 13095"/>
                <a:gd name="connsiteY6" fmla="*/ 10039 h 55155"/>
                <a:gd name="connsiteX7" fmla="*/ 13095 w 13095"/>
                <a:gd name="connsiteY7" fmla="*/ 0 h 55155"/>
                <a:gd name="connsiteX8" fmla="*/ 0 w 13095"/>
                <a:gd name="connsiteY8" fmla="*/ 0 h 55155"/>
                <a:gd name="connsiteX9" fmla="*/ 0 w 13095"/>
                <a:gd name="connsiteY9" fmla="*/ 10039 h 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5" h="55155">
                  <a:moveTo>
                    <a:pt x="0" y="55156"/>
                  </a:moveTo>
                  <a:lnTo>
                    <a:pt x="13095" y="55156"/>
                  </a:lnTo>
                  <a:lnTo>
                    <a:pt x="13095" y="15071"/>
                  </a:lnTo>
                  <a:lnTo>
                    <a:pt x="0" y="15071"/>
                  </a:lnTo>
                  <a:lnTo>
                    <a:pt x="0" y="55156"/>
                  </a:lnTo>
                  <a:close/>
                  <a:moveTo>
                    <a:pt x="0" y="10039"/>
                  </a:moveTo>
                  <a:lnTo>
                    <a:pt x="13095" y="10039"/>
                  </a:lnTo>
                  <a:lnTo>
                    <a:pt x="13095" y="0"/>
                  </a:lnTo>
                  <a:lnTo>
                    <a:pt x="0" y="0"/>
                  </a:lnTo>
                  <a:lnTo>
                    <a:pt x="0" y="100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17EC3F73-5EEC-2943-7DE8-5178A43D5A7F}"/>
                </a:ext>
              </a:extLst>
            </p:cNvPr>
            <p:cNvSpPr/>
            <p:nvPr/>
          </p:nvSpPr>
          <p:spPr>
            <a:xfrm>
              <a:off x="2911461" y="6313825"/>
              <a:ext cx="42274" cy="42406"/>
            </a:xfrm>
            <a:custGeom>
              <a:avLst/>
              <a:gdLst>
                <a:gd name="connsiteX0" fmla="*/ 0 w 42274"/>
                <a:gd name="connsiteY0" fmla="*/ 21260 h 42406"/>
                <a:gd name="connsiteX1" fmla="*/ 21090 w 42274"/>
                <a:gd name="connsiteY1" fmla="*/ 42406 h 42406"/>
                <a:gd name="connsiteX2" fmla="*/ 42274 w 42274"/>
                <a:gd name="connsiteY2" fmla="*/ 21260 h 42406"/>
                <a:gd name="connsiteX3" fmla="*/ 21090 w 42274"/>
                <a:gd name="connsiteY3" fmla="*/ 0 h 42406"/>
                <a:gd name="connsiteX4" fmla="*/ 0 w 42274"/>
                <a:gd name="connsiteY4" fmla="*/ 21260 h 42406"/>
                <a:gd name="connsiteX5" fmla="*/ 13133 w 42274"/>
                <a:gd name="connsiteY5" fmla="*/ 21260 h 42406"/>
                <a:gd name="connsiteX6" fmla="*/ 21090 w 42274"/>
                <a:gd name="connsiteY6" fmla="*/ 10057 h 42406"/>
                <a:gd name="connsiteX7" fmla="*/ 29141 w 42274"/>
                <a:gd name="connsiteY7" fmla="*/ 21260 h 42406"/>
                <a:gd name="connsiteX8" fmla="*/ 21090 w 42274"/>
                <a:gd name="connsiteY8" fmla="*/ 32374 h 42406"/>
                <a:gd name="connsiteX9" fmla="*/ 13133 w 42274"/>
                <a:gd name="connsiteY9" fmla="*/ 21260 h 4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74" h="42406">
                  <a:moveTo>
                    <a:pt x="0" y="21260"/>
                  </a:moveTo>
                  <a:cubicBezTo>
                    <a:pt x="0" y="33299"/>
                    <a:pt x="8661" y="42406"/>
                    <a:pt x="21090" y="42406"/>
                  </a:cubicBezTo>
                  <a:cubicBezTo>
                    <a:pt x="33519" y="42406"/>
                    <a:pt x="42274" y="33299"/>
                    <a:pt x="42274" y="21260"/>
                  </a:cubicBezTo>
                  <a:cubicBezTo>
                    <a:pt x="42274" y="9221"/>
                    <a:pt x="33537" y="0"/>
                    <a:pt x="21090" y="0"/>
                  </a:cubicBezTo>
                  <a:cubicBezTo>
                    <a:pt x="8642" y="0"/>
                    <a:pt x="0" y="9202"/>
                    <a:pt x="0" y="21260"/>
                  </a:cubicBezTo>
                  <a:moveTo>
                    <a:pt x="13133" y="21260"/>
                  </a:moveTo>
                  <a:cubicBezTo>
                    <a:pt x="13133" y="16140"/>
                    <a:pt x="15008" y="10057"/>
                    <a:pt x="21090" y="10057"/>
                  </a:cubicBezTo>
                  <a:cubicBezTo>
                    <a:pt x="27172" y="10057"/>
                    <a:pt x="29141" y="16140"/>
                    <a:pt x="29141" y="21260"/>
                  </a:cubicBezTo>
                  <a:cubicBezTo>
                    <a:pt x="29141" y="26380"/>
                    <a:pt x="27191" y="32374"/>
                    <a:pt x="21090" y="32374"/>
                  </a:cubicBezTo>
                  <a:cubicBezTo>
                    <a:pt x="14989" y="32374"/>
                    <a:pt x="13133" y="26342"/>
                    <a:pt x="13133" y="2126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3694B582-5CF3-8262-F969-87EF928E82B2}"/>
                </a:ext>
              </a:extLst>
            </p:cNvPr>
            <p:cNvSpPr/>
            <p:nvPr/>
          </p:nvSpPr>
          <p:spPr>
            <a:xfrm>
              <a:off x="2960609" y="6313837"/>
              <a:ext cx="39940" cy="41242"/>
            </a:xfrm>
            <a:custGeom>
              <a:avLst/>
              <a:gdLst>
                <a:gd name="connsiteX0" fmla="*/ 0 w 39940"/>
                <a:gd name="connsiteY0" fmla="*/ 1151 h 41242"/>
                <a:gd name="connsiteX1" fmla="*/ 12743 w 39940"/>
                <a:gd name="connsiteY1" fmla="*/ 1151 h 41242"/>
                <a:gd name="connsiteX2" fmla="*/ 12743 w 39940"/>
                <a:gd name="connsiteY2" fmla="*/ 6623 h 41242"/>
                <a:gd name="connsiteX3" fmla="*/ 12894 w 39940"/>
                <a:gd name="connsiteY3" fmla="*/ 6623 h 41242"/>
                <a:gd name="connsiteX4" fmla="*/ 25493 w 39940"/>
                <a:gd name="connsiteY4" fmla="*/ 0 h 41242"/>
                <a:gd name="connsiteX5" fmla="*/ 39941 w 39940"/>
                <a:gd name="connsiteY5" fmla="*/ 15511 h 41242"/>
                <a:gd name="connsiteX6" fmla="*/ 39941 w 39940"/>
                <a:gd name="connsiteY6" fmla="*/ 41243 h 41242"/>
                <a:gd name="connsiteX7" fmla="*/ 26788 w 39940"/>
                <a:gd name="connsiteY7" fmla="*/ 41243 h 41242"/>
                <a:gd name="connsiteX8" fmla="*/ 26788 w 39940"/>
                <a:gd name="connsiteY8" fmla="*/ 21857 h 41242"/>
                <a:gd name="connsiteX9" fmla="*/ 20222 w 39940"/>
                <a:gd name="connsiteY9" fmla="*/ 10800 h 41242"/>
                <a:gd name="connsiteX10" fmla="*/ 13114 w 39940"/>
                <a:gd name="connsiteY10" fmla="*/ 19392 h 41242"/>
                <a:gd name="connsiteX11" fmla="*/ 13114 w 39940"/>
                <a:gd name="connsiteY11" fmla="*/ 41243 h 41242"/>
                <a:gd name="connsiteX12" fmla="*/ 0 w 39940"/>
                <a:gd name="connsiteY12" fmla="*/ 41243 h 41242"/>
                <a:gd name="connsiteX13" fmla="*/ 0 w 39940"/>
                <a:gd name="connsiteY13" fmla="*/ 1157 h 4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940" h="41242">
                  <a:moveTo>
                    <a:pt x="0" y="1151"/>
                  </a:moveTo>
                  <a:lnTo>
                    <a:pt x="12743" y="1151"/>
                  </a:lnTo>
                  <a:lnTo>
                    <a:pt x="12743" y="6623"/>
                  </a:lnTo>
                  <a:lnTo>
                    <a:pt x="12894" y="6623"/>
                  </a:lnTo>
                  <a:cubicBezTo>
                    <a:pt x="15284" y="2541"/>
                    <a:pt x="20687" y="0"/>
                    <a:pt x="25493" y="0"/>
                  </a:cubicBezTo>
                  <a:cubicBezTo>
                    <a:pt x="38846" y="0"/>
                    <a:pt x="39941" y="9718"/>
                    <a:pt x="39941" y="15511"/>
                  </a:cubicBezTo>
                  <a:lnTo>
                    <a:pt x="39941" y="41243"/>
                  </a:lnTo>
                  <a:lnTo>
                    <a:pt x="26788" y="41243"/>
                  </a:lnTo>
                  <a:lnTo>
                    <a:pt x="26788" y="21857"/>
                  </a:lnTo>
                  <a:cubicBezTo>
                    <a:pt x="26788" y="16385"/>
                    <a:pt x="27417" y="10800"/>
                    <a:pt x="20222" y="10800"/>
                  </a:cubicBezTo>
                  <a:cubicBezTo>
                    <a:pt x="15291" y="10800"/>
                    <a:pt x="13114" y="14976"/>
                    <a:pt x="13114" y="19392"/>
                  </a:cubicBezTo>
                  <a:lnTo>
                    <a:pt x="13114" y="41243"/>
                  </a:lnTo>
                  <a:lnTo>
                    <a:pt x="0" y="41243"/>
                  </a:lnTo>
                  <a:lnTo>
                    <a:pt x="0" y="115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4F839078-DA4F-39AC-9876-D4CFF2AF3B3D}"/>
                </a:ext>
              </a:extLst>
            </p:cNvPr>
            <p:cNvSpPr/>
            <p:nvPr/>
          </p:nvSpPr>
          <p:spPr>
            <a:xfrm>
              <a:off x="3008645" y="6313831"/>
              <a:ext cx="40871" cy="42399"/>
            </a:xfrm>
            <a:custGeom>
              <a:avLst/>
              <a:gdLst>
                <a:gd name="connsiteX0" fmla="*/ 1635 w 40871"/>
                <a:gd name="connsiteY0" fmla="*/ 13523 h 42399"/>
                <a:gd name="connsiteX1" fmla="*/ 7887 w 40871"/>
                <a:gd name="connsiteY1" fmla="*/ 2780 h 42399"/>
                <a:gd name="connsiteX2" fmla="*/ 20631 w 40871"/>
                <a:gd name="connsiteY2" fmla="*/ 0 h 42399"/>
                <a:gd name="connsiteX3" fmla="*/ 39330 w 40871"/>
                <a:gd name="connsiteY3" fmla="*/ 13429 h 42399"/>
                <a:gd name="connsiteX4" fmla="*/ 39330 w 40871"/>
                <a:gd name="connsiteY4" fmla="*/ 30978 h 42399"/>
                <a:gd name="connsiteX5" fmla="*/ 40871 w 40871"/>
                <a:gd name="connsiteY5" fmla="*/ 41255 h 42399"/>
                <a:gd name="connsiteX6" fmla="*/ 27663 w 40871"/>
                <a:gd name="connsiteY6" fmla="*/ 41255 h 42399"/>
                <a:gd name="connsiteX7" fmla="*/ 26883 w 40871"/>
                <a:gd name="connsiteY7" fmla="*/ 37450 h 42399"/>
                <a:gd name="connsiteX8" fmla="*/ 13674 w 40871"/>
                <a:gd name="connsiteY8" fmla="*/ 42400 h 42399"/>
                <a:gd name="connsiteX9" fmla="*/ 0 w 40871"/>
                <a:gd name="connsiteY9" fmla="*/ 30267 h 42399"/>
                <a:gd name="connsiteX10" fmla="*/ 23335 w 40871"/>
                <a:gd name="connsiteY10" fmla="*/ 16372 h 42399"/>
                <a:gd name="connsiteX11" fmla="*/ 26807 w 40871"/>
                <a:gd name="connsiteY11" fmla="*/ 12643 h 42399"/>
                <a:gd name="connsiteX12" fmla="*/ 20461 w 40871"/>
                <a:gd name="connsiteY12" fmla="*/ 8485 h 42399"/>
                <a:gd name="connsiteX13" fmla="*/ 13913 w 40871"/>
                <a:gd name="connsiteY13" fmla="*/ 13511 h 42399"/>
                <a:gd name="connsiteX14" fmla="*/ 1635 w 40871"/>
                <a:gd name="connsiteY14" fmla="*/ 13511 h 42399"/>
                <a:gd name="connsiteX15" fmla="*/ 18631 w 40871"/>
                <a:gd name="connsiteY15" fmla="*/ 34299 h 42399"/>
                <a:gd name="connsiteX16" fmla="*/ 26644 w 40871"/>
                <a:gd name="connsiteY16" fmla="*/ 22480 h 42399"/>
                <a:gd name="connsiteX17" fmla="*/ 18555 w 40871"/>
                <a:gd name="connsiteY17" fmla="*/ 24631 h 42399"/>
                <a:gd name="connsiteX18" fmla="*/ 13140 w 40871"/>
                <a:gd name="connsiteY18" fmla="*/ 29732 h 42399"/>
                <a:gd name="connsiteX19" fmla="*/ 18631 w 40871"/>
                <a:gd name="connsiteY19" fmla="*/ 34299 h 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871" h="42399">
                  <a:moveTo>
                    <a:pt x="1635" y="13523"/>
                  </a:moveTo>
                  <a:cubicBezTo>
                    <a:pt x="1855" y="8252"/>
                    <a:pt x="4327" y="4862"/>
                    <a:pt x="7887" y="2780"/>
                  </a:cubicBezTo>
                  <a:cubicBezTo>
                    <a:pt x="11429" y="761"/>
                    <a:pt x="16071" y="0"/>
                    <a:pt x="20631" y="0"/>
                  </a:cubicBezTo>
                  <a:cubicBezTo>
                    <a:pt x="30128" y="0"/>
                    <a:pt x="39330" y="2076"/>
                    <a:pt x="39330" y="13429"/>
                  </a:cubicBezTo>
                  <a:lnTo>
                    <a:pt x="39330" y="30978"/>
                  </a:lnTo>
                  <a:cubicBezTo>
                    <a:pt x="39330" y="34374"/>
                    <a:pt x="39330" y="38066"/>
                    <a:pt x="40871" y="41255"/>
                  </a:cubicBezTo>
                  <a:lnTo>
                    <a:pt x="27663" y="41255"/>
                  </a:lnTo>
                  <a:cubicBezTo>
                    <a:pt x="27216" y="40010"/>
                    <a:pt x="27034" y="38771"/>
                    <a:pt x="26883" y="37450"/>
                  </a:cubicBezTo>
                  <a:cubicBezTo>
                    <a:pt x="23486" y="41010"/>
                    <a:pt x="18480" y="42400"/>
                    <a:pt x="13674" y="42400"/>
                  </a:cubicBezTo>
                  <a:cubicBezTo>
                    <a:pt x="6032" y="42400"/>
                    <a:pt x="0" y="38525"/>
                    <a:pt x="0" y="30267"/>
                  </a:cubicBezTo>
                  <a:cubicBezTo>
                    <a:pt x="0" y="17228"/>
                    <a:pt x="14209" y="18228"/>
                    <a:pt x="23335" y="16372"/>
                  </a:cubicBezTo>
                  <a:cubicBezTo>
                    <a:pt x="25562" y="15907"/>
                    <a:pt x="26807" y="15127"/>
                    <a:pt x="26807" y="12643"/>
                  </a:cubicBezTo>
                  <a:cubicBezTo>
                    <a:pt x="26807" y="9655"/>
                    <a:pt x="23191" y="8485"/>
                    <a:pt x="20461" y="8485"/>
                  </a:cubicBezTo>
                  <a:cubicBezTo>
                    <a:pt x="16844" y="8485"/>
                    <a:pt x="14523" y="10120"/>
                    <a:pt x="13913" y="13511"/>
                  </a:cubicBezTo>
                  <a:lnTo>
                    <a:pt x="1635" y="13511"/>
                  </a:lnTo>
                  <a:close/>
                  <a:moveTo>
                    <a:pt x="18631" y="34299"/>
                  </a:moveTo>
                  <a:cubicBezTo>
                    <a:pt x="24883" y="34299"/>
                    <a:pt x="26977" y="30739"/>
                    <a:pt x="26644" y="22480"/>
                  </a:cubicBezTo>
                  <a:cubicBezTo>
                    <a:pt x="24807" y="23612"/>
                    <a:pt x="21411" y="23851"/>
                    <a:pt x="18555" y="24631"/>
                  </a:cubicBezTo>
                  <a:cubicBezTo>
                    <a:pt x="15605" y="25336"/>
                    <a:pt x="13140" y="26581"/>
                    <a:pt x="13140" y="29732"/>
                  </a:cubicBezTo>
                  <a:cubicBezTo>
                    <a:pt x="13140" y="32883"/>
                    <a:pt x="15699" y="34299"/>
                    <a:pt x="18631" y="34299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52FA0074-7D15-7D7B-76AB-5F7554E2207B}"/>
                </a:ext>
              </a:extLst>
            </p:cNvPr>
            <p:cNvSpPr/>
            <p:nvPr/>
          </p:nvSpPr>
          <p:spPr>
            <a:xfrm>
              <a:off x="3057083" y="6299924"/>
              <a:ext cx="13114" cy="55149"/>
            </a:xfrm>
            <a:custGeom>
              <a:avLst/>
              <a:gdLst>
                <a:gd name="connsiteX0" fmla="*/ 0 w 13114"/>
                <a:gd name="connsiteY0" fmla="*/ 0 h 55149"/>
                <a:gd name="connsiteX1" fmla="*/ 13114 w 13114"/>
                <a:gd name="connsiteY1" fmla="*/ 0 h 55149"/>
                <a:gd name="connsiteX2" fmla="*/ 13114 w 13114"/>
                <a:gd name="connsiteY2" fmla="*/ 55149 h 55149"/>
                <a:gd name="connsiteX3" fmla="*/ 0 w 13114"/>
                <a:gd name="connsiteY3" fmla="*/ 55149 h 5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14" h="55149">
                  <a:moveTo>
                    <a:pt x="0" y="0"/>
                  </a:moveTo>
                  <a:lnTo>
                    <a:pt x="13114" y="0"/>
                  </a:lnTo>
                  <a:lnTo>
                    <a:pt x="13114" y="55149"/>
                  </a:lnTo>
                  <a:lnTo>
                    <a:pt x="0" y="5514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C3FC19BB-D116-9124-4944-AC52FEF7C511}"/>
                </a:ext>
              </a:extLst>
            </p:cNvPr>
            <p:cNvSpPr/>
            <p:nvPr/>
          </p:nvSpPr>
          <p:spPr>
            <a:xfrm>
              <a:off x="3078701" y="6313844"/>
              <a:ext cx="38858" cy="42387"/>
            </a:xfrm>
            <a:custGeom>
              <a:avLst/>
              <a:gdLst>
                <a:gd name="connsiteX0" fmla="*/ 12523 w 38858"/>
                <a:gd name="connsiteY0" fmla="*/ 28021 h 42387"/>
                <a:gd name="connsiteX1" fmla="*/ 14693 w 38858"/>
                <a:gd name="connsiteY1" fmla="*/ 32512 h 42387"/>
                <a:gd name="connsiteX2" fmla="*/ 19555 w 38858"/>
                <a:gd name="connsiteY2" fmla="*/ 33902 h 42387"/>
                <a:gd name="connsiteX3" fmla="*/ 25732 w 38858"/>
                <a:gd name="connsiteY3" fmla="*/ 29657 h 42387"/>
                <a:gd name="connsiteX4" fmla="*/ 19335 w 38858"/>
                <a:gd name="connsiteY4" fmla="*/ 25411 h 42387"/>
                <a:gd name="connsiteX5" fmla="*/ 711 w 38858"/>
                <a:gd name="connsiteY5" fmla="*/ 12278 h 42387"/>
                <a:gd name="connsiteX6" fmla="*/ 19002 w 38858"/>
                <a:gd name="connsiteY6" fmla="*/ 0 h 42387"/>
                <a:gd name="connsiteX7" fmla="*/ 37475 w 38858"/>
                <a:gd name="connsiteY7" fmla="*/ 12982 h 42387"/>
                <a:gd name="connsiteX8" fmla="*/ 25342 w 38858"/>
                <a:gd name="connsiteY8" fmla="*/ 12982 h 42387"/>
                <a:gd name="connsiteX9" fmla="*/ 23637 w 38858"/>
                <a:gd name="connsiteY9" fmla="*/ 9498 h 42387"/>
                <a:gd name="connsiteX10" fmla="*/ 19480 w 38858"/>
                <a:gd name="connsiteY10" fmla="*/ 8498 h 42387"/>
                <a:gd name="connsiteX11" fmla="*/ 13838 w 38858"/>
                <a:gd name="connsiteY11" fmla="*/ 11504 h 42387"/>
                <a:gd name="connsiteX12" fmla="*/ 28657 w 38858"/>
                <a:gd name="connsiteY12" fmla="*/ 17310 h 42387"/>
                <a:gd name="connsiteX13" fmla="*/ 38859 w 38858"/>
                <a:gd name="connsiteY13" fmla="*/ 28122 h 42387"/>
                <a:gd name="connsiteX14" fmla="*/ 19624 w 38858"/>
                <a:gd name="connsiteY14" fmla="*/ 42387 h 42387"/>
                <a:gd name="connsiteX15" fmla="*/ 0 w 38858"/>
                <a:gd name="connsiteY15" fmla="*/ 28028 h 42387"/>
                <a:gd name="connsiteX16" fmla="*/ 12523 w 38858"/>
                <a:gd name="connsiteY16" fmla="*/ 28028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58" h="42387">
                  <a:moveTo>
                    <a:pt x="12523" y="28021"/>
                  </a:moveTo>
                  <a:cubicBezTo>
                    <a:pt x="12523" y="30028"/>
                    <a:pt x="13360" y="31506"/>
                    <a:pt x="14693" y="32512"/>
                  </a:cubicBezTo>
                  <a:cubicBezTo>
                    <a:pt x="15920" y="33424"/>
                    <a:pt x="17700" y="33902"/>
                    <a:pt x="19555" y="33902"/>
                  </a:cubicBezTo>
                  <a:cubicBezTo>
                    <a:pt x="22096" y="33902"/>
                    <a:pt x="25732" y="32827"/>
                    <a:pt x="25732" y="29657"/>
                  </a:cubicBezTo>
                  <a:cubicBezTo>
                    <a:pt x="25732" y="26487"/>
                    <a:pt x="21650" y="25927"/>
                    <a:pt x="19335" y="25411"/>
                  </a:cubicBezTo>
                  <a:cubicBezTo>
                    <a:pt x="11045" y="23317"/>
                    <a:pt x="711" y="23071"/>
                    <a:pt x="711" y="12278"/>
                  </a:cubicBezTo>
                  <a:cubicBezTo>
                    <a:pt x="711" y="2610"/>
                    <a:pt x="11133" y="0"/>
                    <a:pt x="19002" y="0"/>
                  </a:cubicBezTo>
                  <a:cubicBezTo>
                    <a:pt x="27833" y="0"/>
                    <a:pt x="37016" y="2541"/>
                    <a:pt x="37475" y="12982"/>
                  </a:cubicBezTo>
                  <a:lnTo>
                    <a:pt x="25342" y="12982"/>
                  </a:lnTo>
                  <a:cubicBezTo>
                    <a:pt x="25342" y="11278"/>
                    <a:pt x="24732" y="10202"/>
                    <a:pt x="23637" y="9498"/>
                  </a:cubicBezTo>
                  <a:cubicBezTo>
                    <a:pt x="22562" y="8793"/>
                    <a:pt x="21115" y="8498"/>
                    <a:pt x="19480" y="8498"/>
                  </a:cubicBezTo>
                  <a:cubicBezTo>
                    <a:pt x="17310" y="8498"/>
                    <a:pt x="13838" y="8718"/>
                    <a:pt x="13838" y="11504"/>
                  </a:cubicBezTo>
                  <a:cubicBezTo>
                    <a:pt x="13838" y="15310"/>
                    <a:pt x="22650" y="15995"/>
                    <a:pt x="28657" y="17310"/>
                  </a:cubicBezTo>
                  <a:cubicBezTo>
                    <a:pt x="36783" y="18926"/>
                    <a:pt x="38859" y="24807"/>
                    <a:pt x="38859" y="28122"/>
                  </a:cubicBezTo>
                  <a:cubicBezTo>
                    <a:pt x="38859" y="38846"/>
                    <a:pt x="28657" y="42387"/>
                    <a:pt x="19624" y="42387"/>
                  </a:cubicBezTo>
                  <a:cubicBezTo>
                    <a:pt x="10127" y="42387"/>
                    <a:pt x="390" y="39236"/>
                    <a:pt x="0" y="28028"/>
                  </a:cubicBezTo>
                  <a:lnTo>
                    <a:pt x="12523" y="2802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32B74510-D320-7D26-E70E-5B8AA4DBDC6B}"/>
                </a:ext>
              </a:extLst>
            </p:cNvPr>
            <p:cNvSpPr/>
            <p:nvPr/>
          </p:nvSpPr>
          <p:spPr>
            <a:xfrm>
              <a:off x="3413051" y="5744977"/>
              <a:ext cx="201382" cy="251971"/>
            </a:xfrm>
            <a:custGeom>
              <a:avLst/>
              <a:gdLst>
                <a:gd name="connsiteX0" fmla="*/ 201382 w 201382"/>
                <a:gd name="connsiteY0" fmla="*/ 0 h 251971"/>
                <a:gd name="connsiteX1" fmla="*/ 58137 w 201382"/>
                <a:gd name="connsiteY1" fmla="*/ 212698 h 251971"/>
                <a:gd name="connsiteX2" fmla="*/ 177430 w 201382"/>
                <a:gd name="connsiteY2" fmla="*/ 0 h 251971"/>
                <a:gd name="connsiteX3" fmla="*/ 36116 w 201382"/>
                <a:gd name="connsiteY3" fmla="*/ 203458 h 251971"/>
                <a:gd name="connsiteX4" fmla="*/ 153391 w 201382"/>
                <a:gd name="connsiteY4" fmla="*/ 0 h 251971"/>
                <a:gd name="connsiteX5" fmla="*/ 0 w 201382"/>
                <a:gd name="connsiteY5" fmla="*/ 225384 h 251971"/>
                <a:gd name="connsiteX6" fmla="*/ 66503 w 201382"/>
                <a:gd name="connsiteY6" fmla="*/ 251972 h 251971"/>
                <a:gd name="connsiteX7" fmla="*/ 201382 w 201382"/>
                <a:gd name="connsiteY7" fmla="*/ 0 h 25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382" h="251971">
                  <a:moveTo>
                    <a:pt x="201382" y="0"/>
                  </a:moveTo>
                  <a:lnTo>
                    <a:pt x="58137" y="212698"/>
                  </a:lnTo>
                  <a:lnTo>
                    <a:pt x="177430" y="0"/>
                  </a:lnTo>
                  <a:lnTo>
                    <a:pt x="36116" y="203458"/>
                  </a:lnTo>
                  <a:lnTo>
                    <a:pt x="153391" y="0"/>
                  </a:lnTo>
                  <a:lnTo>
                    <a:pt x="0" y="225384"/>
                  </a:lnTo>
                  <a:lnTo>
                    <a:pt x="66503" y="251972"/>
                  </a:lnTo>
                  <a:lnTo>
                    <a:pt x="201382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E038149D-C420-8CC2-90EF-FCB48780CB52}"/>
                </a:ext>
              </a:extLst>
            </p:cNvPr>
            <p:cNvSpPr/>
            <p:nvPr/>
          </p:nvSpPr>
          <p:spPr>
            <a:xfrm>
              <a:off x="3572392" y="5745140"/>
              <a:ext cx="176656" cy="251380"/>
            </a:xfrm>
            <a:custGeom>
              <a:avLst/>
              <a:gdLst>
                <a:gd name="connsiteX0" fmla="*/ 0 w 176656"/>
                <a:gd name="connsiteY0" fmla="*/ 64295 h 251380"/>
                <a:gd name="connsiteX1" fmla="*/ 107538 w 176656"/>
                <a:gd name="connsiteY1" fmla="*/ 221252 h 251380"/>
                <a:gd name="connsiteX2" fmla="*/ 28197 w 176656"/>
                <a:gd name="connsiteY2" fmla="*/ 65521 h 251380"/>
                <a:gd name="connsiteX3" fmla="*/ 142339 w 176656"/>
                <a:gd name="connsiteY3" fmla="*/ 236222 h 251380"/>
                <a:gd name="connsiteX4" fmla="*/ 41148 w 176656"/>
                <a:gd name="connsiteY4" fmla="*/ 43073 h 251380"/>
                <a:gd name="connsiteX5" fmla="*/ 176657 w 176656"/>
                <a:gd name="connsiteY5" fmla="*/ 251380 h 251380"/>
                <a:gd name="connsiteX6" fmla="*/ 42035 w 176656"/>
                <a:gd name="connsiteY6" fmla="*/ 0 h 251380"/>
                <a:gd name="connsiteX7" fmla="*/ 0 w 176656"/>
                <a:gd name="connsiteY7" fmla="*/ 64295 h 25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656" h="251380">
                  <a:moveTo>
                    <a:pt x="0" y="64295"/>
                  </a:moveTo>
                  <a:lnTo>
                    <a:pt x="107538" y="221252"/>
                  </a:lnTo>
                  <a:lnTo>
                    <a:pt x="28197" y="65521"/>
                  </a:lnTo>
                  <a:lnTo>
                    <a:pt x="142339" y="236222"/>
                  </a:lnTo>
                  <a:lnTo>
                    <a:pt x="41148" y="43073"/>
                  </a:lnTo>
                  <a:lnTo>
                    <a:pt x="176657" y="251380"/>
                  </a:lnTo>
                  <a:lnTo>
                    <a:pt x="42035" y="0"/>
                  </a:lnTo>
                  <a:lnTo>
                    <a:pt x="0" y="6429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20FC08AA-85D1-DEA4-CB5D-946A9B6162E0}"/>
                </a:ext>
              </a:extLst>
            </p:cNvPr>
            <p:cNvSpPr/>
            <p:nvPr/>
          </p:nvSpPr>
          <p:spPr>
            <a:xfrm>
              <a:off x="3479472" y="5995049"/>
              <a:ext cx="269576" cy="2742"/>
            </a:xfrm>
            <a:custGeom>
              <a:avLst/>
              <a:gdLst>
                <a:gd name="connsiteX0" fmla="*/ 0 w 269576"/>
                <a:gd name="connsiteY0" fmla="*/ 0 h 2742"/>
                <a:gd name="connsiteX1" fmla="*/ 269577 w 269576"/>
                <a:gd name="connsiteY1" fmla="*/ 0 h 2742"/>
                <a:gd name="connsiteX2" fmla="*/ 269577 w 269576"/>
                <a:gd name="connsiteY2" fmla="*/ 2742 h 2742"/>
                <a:gd name="connsiteX3" fmla="*/ 0 w 269576"/>
                <a:gd name="connsiteY3" fmla="*/ 2742 h 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576" h="2742">
                  <a:moveTo>
                    <a:pt x="0" y="0"/>
                  </a:moveTo>
                  <a:lnTo>
                    <a:pt x="269577" y="0"/>
                  </a:lnTo>
                  <a:lnTo>
                    <a:pt x="269577" y="2742"/>
                  </a:lnTo>
                  <a:lnTo>
                    <a:pt x="0" y="274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7D8D09D-145B-D236-A9BC-59495865C7B7}"/>
                </a:ext>
              </a:extLst>
            </p:cNvPr>
            <p:cNvSpPr/>
            <p:nvPr/>
          </p:nvSpPr>
          <p:spPr>
            <a:xfrm>
              <a:off x="3484466" y="5979991"/>
              <a:ext cx="230170" cy="2761"/>
            </a:xfrm>
            <a:custGeom>
              <a:avLst/>
              <a:gdLst>
                <a:gd name="connsiteX0" fmla="*/ 0 w 230170"/>
                <a:gd name="connsiteY0" fmla="*/ 0 h 2761"/>
                <a:gd name="connsiteX1" fmla="*/ 230171 w 230170"/>
                <a:gd name="connsiteY1" fmla="*/ 0 h 2761"/>
                <a:gd name="connsiteX2" fmla="*/ 230171 w 230170"/>
                <a:gd name="connsiteY2" fmla="*/ 2761 h 2761"/>
                <a:gd name="connsiteX3" fmla="*/ 0 w 230170"/>
                <a:gd name="connsiteY3" fmla="*/ 2761 h 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170" h="2761">
                  <a:moveTo>
                    <a:pt x="0" y="0"/>
                  </a:moveTo>
                  <a:lnTo>
                    <a:pt x="230171" y="0"/>
                  </a:lnTo>
                  <a:lnTo>
                    <a:pt x="230171" y="2761"/>
                  </a:lnTo>
                  <a:lnTo>
                    <a:pt x="0" y="27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36906B57-71B0-B077-12AC-74EA737B1391}"/>
                </a:ext>
              </a:extLst>
            </p:cNvPr>
            <p:cNvSpPr/>
            <p:nvPr/>
          </p:nvSpPr>
          <p:spPr>
            <a:xfrm>
              <a:off x="3493366" y="5965021"/>
              <a:ext cx="186563" cy="2761"/>
            </a:xfrm>
            <a:custGeom>
              <a:avLst/>
              <a:gdLst>
                <a:gd name="connsiteX0" fmla="*/ 0 w 186563"/>
                <a:gd name="connsiteY0" fmla="*/ 0 h 2761"/>
                <a:gd name="connsiteX1" fmla="*/ 186563 w 186563"/>
                <a:gd name="connsiteY1" fmla="*/ 0 h 2761"/>
                <a:gd name="connsiteX2" fmla="*/ 186563 w 186563"/>
                <a:gd name="connsiteY2" fmla="*/ 2761 h 2761"/>
                <a:gd name="connsiteX3" fmla="*/ 0 w 186563"/>
                <a:gd name="connsiteY3" fmla="*/ 2761 h 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563" h="2761">
                  <a:moveTo>
                    <a:pt x="0" y="0"/>
                  </a:moveTo>
                  <a:lnTo>
                    <a:pt x="186563" y="0"/>
                  </a:lnTo>
                  <a:lnTo>
                    <a:pt x="186563" y="2761"/>
                  </a:lnTo>
                  <a:lnTo>
                    <a:pt x="0" y="27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DF48C481-59BD-B791-30F8-DB39F72C220B}"/>
                </a:ext>
              </a:extLst>
            </p:cNvPr>
            <p:cNvSpPr/>
            <p:nvPr/>
          </p:nvSpPr>
          <p:spPr>
            <a:xfrm>
              <a:off x="3770761" y="5972286"/>
              <a:ext cx="26033" cy="26027"/>
            </a:xfrm>
            <a:custGeom>
              <a:avLst/>
              <a:gdLst>
                <a:gd name="connsiteX0" fmla="*/ 7743 w 26033"/>
                <a:gd name="connsiteY0" fmla="*/ 5831 h 26027"/>
                <a:gd name="connsiteX1" fmla="*/ 7743 w 26033"/>
                <a:gd name="connsiteY1" fmla="*/ 20077 h 26027"/>
                <a:gd name="connsiteX2" fmla="*/ 10227 w 26033"/>
                <a:gd name="connsiteY2" fmla="*/ 20077 h 26027"/>
                <a:gd name="connsiteX3" fmla="*/ 10227 w 26033"/>
                <a:gd name="connsiteY3" fmla="*/ 14473 h 26027"/>
                <a:gd name="connsiteX4" fmla="*/ 12196 w 26033"/>
                <a:gd name="connsiteY4" fmla="*/ 14473 h 26027"/>
                <a:gd name="connsiteX5" fmla="*/ 14976 w 26033"/>
                <a:gd name="connsiteY5" fmla="*/ 14938 h 26027"/>
                <a:gd name="connsiteX6" fmla="*/ 16310 w 26033"/>
                <a:gd name="connsiteY6" fmla="*/ 18184 h 26027"/>
                <a:gd name="connsiteX7" fmla="*/ 16310 w 26033"/>
                <a:gd name="connsiteY7" fmla="*/ 19297 h 26027"/>
                <a:gd name="connsiteX8" fmla="*/ 16366 w 26033"/>
                <a:gd name="connsiteY8" fmla="*/ 19763 h 26027"/>
                <a:gd name="connsiteX9" fmla="*/ 16404 w 26033"/>
                <a:gd name="connsiteY9" fmla="*/ 19933 h 26027"/>
                <a:gd name="connsiteX10" fmla="*/ 16442 w 26033"/>
                <a:gd name="connsiteY10" fmla="*/ 20084 h 26027"/>
                <a:gd name="connsiteX11" fmla="*/ 18870 w 26033"/>
                <a:gd name="connsiteY11" fmla="*/ 20084 h 26027"/>
                <a:gd name="connsiteX12" fmla="*/ 18756 w 26033"/>
                <a:gd name="connsiteY12" fmla="*/ 19901 h 26027"/>
                <a:gd name="connsiteX13" fmla="*/ 18624 w 26033"/>
                <a:gd name="connsiteY13" fmla="*/ 19159 h 26027"/>
                <a:gd name="connsiteX14" fmla="*/ 18568 w 26033"/>
                <a:gd name="connsiteY14" fmla="*/ 18102 h 26027"/>
                <a:gd name="connsiteX15" fmla="*/ 18568 w 26033"/>
                <a:gd name="connsiteY15" fmla="*/ 17064 h 26027"/>
                <a:gd name="connsiteX16" fmla="*/ 17807 w 26033"/>
                <a:gd name="connsiteY16" fmla="*/ 14857 h 26027"/>
                <a:gd name="connsiteX17" fmla="*/ 15360 w 26033"/>
                <a:gd name="connsiteY17" fmla="*/ 13448 h 26027"/>
                <a:gd name="connsiteX18" fmla="*/ 17454 w 26033"/>
                <a:gd name="connsiteY18" fmla="*/ 12762 h 26027"/>
                <a:gd name="connsiteX19" fmla="*/ 18863 w 26033"/>
                <a:gd name="connsiteY19" fmla="*/ 9963 h 26027"/>
                <a:gd name="connsiteX20" fmla="*/ 16637 w 26033"/>
                <a:gd name="connsiteY20" fmla="*/ 6346 h 26027"/>
                <a:gd name="connsiteX21" fmla="*/ 12743 w 26033"/>
                <a:gd name="connsiteY21" fmla="*/ 5843 h 26027"/>
                <a:gd name="connsiteX22" fmla="*/ 7737 w 26033"/>
                <a:gd name="connsiteY22" fmla="*/ 5843 h 26027"/>
                <a:gd name="connsiteX23" fmla="*/ 16385 w 26033"/>
                <a:gd name="connsiteY23" fmla="*/ 10171 h 26027"/>
                <a:gd name="connsiteX24" fmla="*/ 14901 w 26033"/>
                <a:gd name="connsiteY24" fmla="*/ 12378 h 26027"/>
                <a:gd name="connsiteX25" fmla="*/ 12492 w 26033"/>
                <a:gd name="connsiteY25" fmla="*/ 12693 h 26027"/>
                <a:gd name="connsiteX26" fmla="*/ 10227 w 26033"/>
                <a:gd name="connsiteY26" fmla="*/ 12693 h 26027"/>
                <a:gd name="connsiteX27" fmla="*/ 10227 w 26033"/>
                <a:gd name="connsiteY27" fmla="*/ 7592 h 26027"/>
                <a:gd name="connsiteX28" fmla="*/ 12359 w 26033"/>
                <a:gd name="connsiteY28" fmla="*/ 7592 h 26027"/>
                <a:gd name="connsiteX29" fmla="*/ 15423 w 26033"/>
                <a:gd name="connsiteY29" fmla="*/ 8114 h 26027"/>
                <a:gd name="connsiteX30" fmla="*/ 16385 w 26033"/>
                <a:gd name="connsiteY30" fmla="*/ 10171 h 26027"/>
                <a:gd name="connsiteX31" fmla="*/ 26034 w 26033"/>
                <a:gd name="connsiteY31" fmla="*/ 12951 h 26027"/>
                <a:gd name="connsiteX32" fmla="*/ 22210 w 26033"/>
                <a:gd name="connsiteY32" fmla="*/ 3786 h 26027"/>
                <a:gd name="connsiteX33" fmla="*/ 12988 w 26033"/>
                <a:gd name="connsiteY33" fmla="*/ 0 h 26027"/>
                <a:gd name="connsiteX34" fmla="*/ 3824 w 26033"/>
                <a:gd name="connsiteY34" fmla="*/ 3786 h 26027"/>
                <a:gd name="connsiteX35" fmla="*/ 0 w 26033"/>
                <a:gd name="connsiteY35" fmla="*/ 12951 h 26027"/>
                <a:gd name="connsiteX36" fmla="*/ 3787 w 26033"/>
                <a:gd name="connsiteY36" fmla="*/ 22191 h 26027"/>
                <a:gd name="connsiteX37" fmla="*/ 12988 w 26033"/>
                <a:gd name="connsiteY37" fmla="*/ 26027 h 26027"/>
                <a:gd name="connsiteX38" fmla="*/ 22210 w 26033"/>
                <a:gd name="connsiteY38" fmla="*/ 22191 h 26027"/>
                <a:gd name="connsiteX39" fmla="*/ 26034 w 26033"/>
                <a:gd name="connsiteY39" fmla="*/ 12951 h 26027"/>
                <a:gd name="connsiteX40" fmla="*/ 13014 w 26033"/>
                <a:gd name="connsiteY40" fmla="*/ 1786 h 26027"/>
                <a:gd name="connsiteX41" fmla="*/ 20970 w 26033"/>
                <a:gd name="connsiteY41" fmla="*/ 5070 h 26027"/>
                <a:gd name="connsiteX42" fmla="*/ 24254 w 26033"/>
                <a:gd name="connsiteY42" fmla="*/ 12989 h 26027"/>
                <a:gd name="connsiteX43" fmla="*/ 20970 w 26033"/>
                <a:gd name="connsiteY43" fmla="*/ 20945 h 26027"/>
                <a:gd name="connsiteX44" fmla="*/ 13014 w 26033"/>
                <a:gd name="connsiteY44" fmla="*/ 24247 h 26027"/>
                <a:gd name="connsiteX45" fmla="*/ 5057 w 26033"/>
                <a:gd name="connsiteY45" fmla="*/ 20945 h 26027"/>
                <a:gd name="connsiteX46" fmla="*/ 1793 w 26033"/>
                <a:gd name="connsiteY46" fmla="*/ 12989 h 26027"/>
                <a:gd name="connsiteX47" fmla="*/ 5057 w 26033"/>
                <a:gd name="connsiteY47" fmla="*/ 5070 h 26027"/>
                <a:gd name="connsiteX48" fmla="*/ 13014 w 26033"/>
                <a:gd name="connsiteY48" fmla="*/ 1786 h 2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6033" h="26027">
                  <a:moveTo>
                    <a:pt x="7743" y="5831"/>
                  </a:moveTo>
                  <a:lnTo>
                    <a:pt x="7743" y="20077"/>
                  </a:lnTo>
                  <a:lnTo>
                    <a:pt x="10227" y="20077"/>
                  </a:lnTo>
                  <a:lnTo>
                    <a:pt x="10227" y="14473"/>
                  </a:lnTo>
                  <a:lnTo>
                    <a:pt x="12196" y="14473"/>
                  </a:lnTo>
                  <a:cubicBezTo>
                    <a:pt x="13529" y="14473"/>
                    <a:pt x="14441" y="14624"/>
                    <a:pt x="14976" y="14938"/>
                  </a:cubicBezTo>
                  <a:cubicBezTo>
                    <a:pt x="15869" y="15460"/>
                    <a:pt x="16310" y="16536"/>
                    <a:pt x="16310" y="18184"/>
                  </a:cubicBezTo>
                  <a:lnTo>
                    <a:pt x="16310" y="19297"/>
                  </a:lnTo>
                  <a:lnTo>
                    <a:pt x="16366" y="19763"/>
                  </a:lnTo>
                  <a:cubicBezTo>
                    <a:pt x="16366" y="19819"/>
                    <a:pt x="16404" y="19876"/>
                    <a:pt x="16404" y="19933"/>
                  </a:cubicBezTo>
                  <a:cubicBezTo>
                    <a:pt x="16423" y="19989"/>
                    <a:pt x="16423" y="20027"/>
                    <a:pt x="16442" y="20084"/>
                  </a:cubicBezTo>
                  <a:lnTo>
                    <a:pt x="18870" y="20084"/>
                  </a:lnTo>
                  <a:lnTo>
                    <a:pt x="18756" y="19901"/>
                  </a:lnTo>
                  <a:cubicBezTo>
                    <a:pt x="18700" y="19769"/>
                    <a:pt x="18624" y="19530"/>
                    <a:pt x="18624" y="19159"/>
                  </a:cubicBezTo>
                  <a:cubicBezTo>
                    <a:pt x="18587" y="18788"/>
                    <a:pt x="18568" y="18436"/>
                    <a:pt x="18568" y="18102"/>
                  </a:cubicBezTo>
                  <a:lnTo>
                    <a:pt x="18568" y="17064"/>
                  </a:lnTo>
                  <a:cubicBezTo>
                    <a:pt x="18568" y="16341"/>
                    <a:pt x="18310" y="15618"/>
                    <a:pt x="17807" y="14857"/>
                  </a:cubicBezTo>
                  <a:cubicBezTo>
                    <a:pt x="17285" y="14096"/>
                    <a:pt x="16473" y="13630"/>
                    <a:pt x="15360" y="13448"/>
                  </a:cubicBezTo>
                  <a:cubicBezTo>
                    <a:pt x="16253" y="13316"/>
                    <a:pt x="16957" y="13077"/>
                    <a:pt x="17454" y="12762"/>
                  </a:cubicBezTo>
                  <a:cubicBezTo>
                    <a:pt x="18379" y="12171"/>
                    <a:pt x="18863" y="11240"/>
                    <a:pt x="18863" y="9963"/>
                  </a:cubicBezTo>
                  <a:cubicBezTo>
                    <a:pt x="18863" y="8164"/>
                    <a:pt x="18121" y="6957"/>
                    <a:pt x="16637" y="6346"/>
                  </a:cubicBezTo>
                  <a:cubicBezTo>
                    <a:pt x="15800" y="6013"/>
                    <a:pt x="14504" y="5843"/>
                    <a:pt x="12743" y="5843"/>
                  </a:cubicBezTo>
                  <a:lnTo>
                    <a:pt x="7737" y="5843"/>
                  </a:lnTo>
                  <a:close/>
                  <a:moveTo>
                    <a:pt x="16385" y="10171"/>
                  </a:moveTo>
                  <a:cubicBezTo>
                    <a:pt x="16385" y="11265"/>
                    <a:pt x="15882" y="11988"/>
                    <a:pt x="14901" y="12378"/>
                  </a:cubicBezTo>
                  <a:cubicBezTo>
                    <a:pt x="14360" y="12580"/>
                    <a:pt x="13567" y="12693"/>
                    <a:pt x="12492" y="12693"/>
                  </a:cubicBezTo>
                  <a:lnTo>
                    <a:pt x="10227" y="12693"/>
                  </a:lnTo>
                  <a:lnTo>
                    <a:pt x="10227" y="7592"/>
                  </a:lnTo>
                  <a:lnTo>
                    <a:pt x="12359" y="7592"/>
                  </a:lnTo>
                  <a:cubicBezTo>
                    <a:pt x="13768" y="7592"/>
                    <a:pt x="14787" y="7762"/>
                    <a:pt x="15423" y="8114"/>
                  </a:cubicBezTo>
                  <a:cubicBezTo>
                    <a:pt x="16052" y="8466"/>
                    <a:pt x="16385" y="9152"/>
                    <a:pt x="16385" y="10171"/>
                  </a:cubicBezTo>
                  <a:moveTo>
                    <a:pt x="26034" y="12951"/>
                  </a:moveTo>
                  <a:cubicBezTo>
                    <a:pt x="26034" y="9391"/>
                    <a:pt x="24757" y="6328"/>
                    <a:pt x="22210" y="3786"/>
                  </a:cubicBezTo>
                  <a:cubicBezTo>
                    <a:pt x="19668" y="1283"/>
                    <a:pt x="16586" y="0"/>
                    <a:pt x="12988" y="0"/>
                  </a:cubicBezTo>
                  <a:cubicBezTo>
                    <a:pt x="9391" y="0"/>
                    <a:pt x="6346" y="1277"/>
                    <a:pt x="3824" y="3786"/>
                  </a:cubicBezTo>
                  <a:cubicBezTo>
                    <a:pt x="1264" y="6328"/>
                    <a:pt x="0" y="9391"/>
                    <a:pt x="0" y="12951"/>
                  </a:cubicBezTo>
                  <a:cubicBezTo>
                    <a:pt x="0" y="16511"/>
                    <a:pt x="1264" y="19668"/>
                    <a:pt x="3787" y="22191"/>
                  </a:cubicBezTo>
                  <a:cubicBezTo>
                    <a:pt x="6309" y="24751"/>
                    <a:pt x="9372" y="26027"/>
                    <a:pt x="12988" y="26027"/>
                  </a:cubicBezTo>
                  <a:cubicBezTo>
                    <a:pt x="16605" y="26027"/>
                    <a:pt x="19668" y="24751"/>
                    <a:pt x="22210" y="22191"/>
                  </a:cubicBezTo>
                  <a:cubicBezTo>
                    <a:pt x="24750" y="19650"/>
                    <a:pt x="26034" y="16586"/>
                    <a:pt x="26034" y="12951"/>
                  </a:cubicBezTo>
                  <a:moveTo>
                    <a:pt x="13014" y="1786"/>
                  </a:moveTo>
                  <a:cubicBezTo>
                    <a:pt x="16115" y="1786"/>
                    <a:pt x="18781" y="2881"/>
                    <a:pt x="20970" y="5070"/>
                  </a:cubicBezTo>
                  <a:cubicBezTo>
                    <a:pt x="23178" y="7258"/>
                    <a:pt x="24254" y="9894"/>
                    <a:pt x="24254" y="12989"/>
                  </a:cubicBezTo>
                  <a:cubicBezTo>
                    <a:pt x="24254" y="16083"/>
                    <a:pt x="23178" y="18756"/>
                    <a:pt x="20970" y="20945"/>
                  </a:cubicBezTo>
                  <a:cubicBezTo>
                    <a:pt x="18781" y="23153"/>
                    <a:pt x="16127" y="24247"/>
                    <a:pt x="13014" y="24247"/>
                  </a:cubicBezTo>
                  <a:cubicBezTo>
                    <a:pt x="9900" y="24247"/>
                    <a:pt x="7227" y="23153"/>
                    <a:pt x="5057" y="20945"/>
                  </a:cubicBezTo>
                  <a:cubicBezTo>
                    <a:pt x="2887" y="18756"/>
                    <a:pt x="1793" y="16102"/>
                    <a:pt x="1793" y="12989"/>
                  </a:cubicBezTo>
                  <a:cubicBezTo>
                    <a:pt x="1793" y="9875"/>
                    <a:pt x="2887" y="7258"/>
                    <a:pt x="5057" y="5070"/>
                  </a:cubicBezTo>
                  <a:cubicBezTo>
                    <a:pt x="7265" y="2881"/>
                    <a:pt x="9919" y="1786"/>
                    <a:pt x="13014" y="1786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67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998D2D-3803-29DA-A8D5-64BF9E524441}"/>
              </a:ext>
            </a:extLst>
          </p:cNvPr>
          <p:cNvGrpSpPr/>
          <p:nvPr userDrawn="1"/>
        </p:nvGrpSpPr>
        <p:grpSpPr>
          <a:xfrm>
            <a:off x="4818459" y="-1"/>
            <a:ext cx="7168865" cy="6858000"/>
            <a:chOff x="4382067" y="1488496"/>
            <a:chExt cx="3244707" cy="3104007"/>
          </a:xfrm>
          <a:solidFill>
            <a:schemeClr val="bg1"/>
          </a:solidFill>
        </p:grpSpPr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49E10980-8EA6-B990-6E31-AB44F394E60E}"/>
                </a:ext>
              </a:extLst>
            </p:cNvPr>
            <p:cNvSpPr/>
            <p:nvPr/>
          </p:nvSpPr>
          <p:spPr>
            <a:xfrm>
              <a:off x="4382067" y="1488496"/>
              <a:ext cx="3244707" cy="3104007"/>
            </a:xfrm>
            <a:prstGeom prst="chevron">
              <a:avLst>
                <a:gd name="adj" fmla="val 36498"/>
              </a:avLst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B433A91-AC90-55E0-B355-DF0242EAC877}"/>
                </a:ext>
              </a:extLst>
            </p:cNvPr>
            <p:cNvSpPr/>
            <p:nvPr/>
          </p:nvSpPr>
          <p:spPr>
            <a:xfrm>
              <a:off x="4761788" y="1488496"/>
              <a:ext cx="2485266" cy="3104007"/>
            </a:xfrm>
            <a:prstGeom prst="chevron">
              <a:avLst>
                <a:gd name="adj" fmla="val 45484"/>
              </a:avLst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DB4AEE-F31C-E808-9BA7-AFCBCC06BC98}"/>
              </a:ext>
            </a:extLst>
          </p:cNvPr>
          <p:cNvGrpSpPr/>
          <p:nvPr userDrawn="1"/>
        </p:nvGrpSpPr>
        <p:grpSpPr>
          <a:xfrm>
            <a:off x="11172937" y="1717360"/>
            <a:ext cx="1194472" cy="98161"/>
            <a:chOff x="3464531" y="4103449"/>
            <a:chExt cx="1796522" cy="147637"/>
          </a:xfrm>
          <a:solidFill>
            <a:schemeClr val="accent4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1B3947-864D-F0A9-872A-7603077DEBE0}"/>
                </a:ext>
              </a:extLst>
            </p:cNvPr>
            <p:cNvSpPr/>
            <p:nvPr/>
          </p:nvSpPr>
          <p:spPr>
            <a:xfrm>
              <a:off x="3464531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3E3F80-F4AA-5503-8F8B-B3269A8E5413}"/>
                </a:ext>
              </a:extLst>
            </p:cNvPr>
            <p:cNvSpPr/>
            <p:nvPr/>
          </p:nvSpPr>
          <p:spPr>
            <a:xfrm>
              <a:off x="3878012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EA581FA-2076-F558-EB7E-D8DECDF3F4E2}"/>
                </a:ext>
              </a:extLst>
            </p:cNvPr>
            <p:cNvSpPr/>
            <p:nvPr/>
          </p:nvSpPr>
          <p:spPr>
            <a:xfrm>
              <a:off x="429139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BF8B8F5-85E5-BFF4-CADB-F71FB118E80F}"/>
                </a:ext>
              </a:extLst>
            </p:cNvPr>
            <p:cNvSpPr/>
            <p:nvPr/>
          </p:nvSpPr>
          <p:spPr>
            <a:xfrm>
              <a:off x="470487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3A30EF7-E424-EDB1-A8D1-207A4DA54AF1}"/>
                </a:ext>
              </a:extLst>
            </p:cNvPr>
            <p:cNvSpPr/>
            <p:nvPr/>
          </p:nvSpPr>
          <p:spPr>
            <a:xfrm>
              <a:off x="511835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22">
            <a:extLst>
              <a:ext uri="{FF2B5EF4-FFF2-40B4-BE49-F238E27FC236}">
                <a16:creationId xmlns:a16="http://schemas.microsoft.com/office/drawing/2014/main" id="{0C1B7230-DB5C-8CC9-B84B-3546CF7CB08E}"/>
              </a:ext>
            </a:extLst>
          </p:cNvPr>
          <p:cNvGrpSpPr/>
          <p:nvPr userDrawn="1"/>
        </p:nvGrpSpPr>
        <p:grpSpPr>
          <a:xfrm>
            <a:off x="-1469980" y="272760"/>
            <a:ext cx="2784320" cy="2782715"/>
            <a:chOff x="5063394" y="2395822"/>
            <a:chExt cx="2064781" cy="2063591"/>
          </a:xfrm>
          <a:solidFill>
            <a:schemeClr val="accent5">
              <a:alpha val="25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124CE04-D6A6-773C-C0C7-2FDB5E1A7E23}"/>
                </a:ext>
              </a:extLst>
            </p:cNvPr>
            <p:cNvSpPr/>
            <p:nvPr/>
          </p:nvSpPr>
          <p:spPr>
            <a:xfrm>
              <a:off x="6569718" y="4321682"/>
              <a:ext cx="42726" cy="28575"/>
            </a:xfrm>
            <a:custGeom>
              <a:avLst/>
              <a:gdLst>
                <a:gd name="connsiteX0" fmla="*/ 26819 w 42726"/>
                <a:gd name="connsiteY0" fmla="*/ 95 h 28575"/>
                <a:gd name="connsiteX1" fmla="*/ 7865 w 42726"/>
                <a:gd name="connsiteY1" fmla="*/ 7906 h 28575"/>
                <a:gd name="connsiteX2" fmla="*/ 54 w 42726"/>
                <a:gd name="connsiteY2" fmla="*/ 28575 h 28575"/>
                <a:gd name="connsiteX3" fmla="*/ 42726 w 42726"/>
                <a:gd name="connsiteY3" fmla="*/ 5334 h 28575"/>
                <a:gd name="connsiteX4" fmla="*/ 26724 w 42726"/>
                <a:gd name="connsiteY4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26" h="28575">
                  <a:moveTo>
                    <a:pt x="26819" y="95"/>
                  </a:moveTo>
                  <a:cubicBezTo>
                    <a:pt x="19961" y="95"/>
                    <a:pt x="13103" y="2667"/>
                    <a:pt x="7865" y="7906"/>
                  </a:cubicBezTo>
                  <a:cubicBezTo>
                    <a:pt x="2245" y="13621"/>
                    <a:pt x="-422" y="21146"/>
                    <a:pt x="54" y="28575"/>
                  </a:cubicBezTo>
                  <a:cubicBezTo>
                    <a:pt x="14437" y="21146"/>
                    <a:pt x="28724" y="13430"/>
                    <a:pt x="42726" y="5334"/>
                  </a:cubicBezTo>
                  <a:cubicBezTo>
                    <a:pt x="37964" y="1810"/>
                    <a:pt x="32344" y="0"/>
                    <a:pt x="26724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4A8EBF6-0A21-EA6B-1ACE-6106FEF44E18}"/>
                </a:ext>
              </a:extLst>
            </p:cNvPr>
            <p:cNvSpPr/>
            <p:nvPr/>
          </p:nvSpPr>
          <p:spPr>
            <a:xfrm>
              <a:off x="6653831" y="4237671"/>
              <a:ext cx="53588" cy="52197"/>
            </a:xfrm>
            <a:custGeom>
              <a:avLst/>
              <a:gdLst>
                <a:gd name="connsiteX0" fmla="*/ 26813 w 53588"/>
                <a:gd name="connsiteY0" fmla="*/ 0 h 52197"/>
                <a:gd name="connsiteX1" fmla="*/ 7858 w 53588"/>
                <a:gd name="connsiteY1" fmla="*/ 7811 h 52197"/>
                <a:gd name="connsiteX2" fmla="*/ 7858 w 53588"/>
                <a:gd name="connsiteY2" fmla="*/ 45720 h 52197"/>
                <a:gd name="connsiteX3" fmla="*/ 18431 w 53588"/>
                <a:gd name="connsiteY3" fmla="*/ 52197 h 52197"/>
                <a:gd name="connsiteX4" fmla="*/ 53578 w 53588"/>
                <a:gd name="connsiteY4" fmla="*/ 27623 h 52197"/>
                <a:gd name="connsiteX5" fmla="*/ 45768 w 53588"/>
                <a:gd name="connsiteY5" fmla="*/ 7811 h 52197"/>
                <a:gd name="connsiteX6" fmla="*/ 26813 w 53588"/>
                <a:gd name="connsiteY6" fmla="*/ 0 h 5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88" h="52197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0906" y="48768"/>
                    <a:pt x="14526" y="50959"/>
                    <a:pt x="18431" y="52197"/>
                  </a:cubicBezTo>
                  <a:cubicBezTo>
                    <a:pt x="30337" y="44196"/>
                    <a:pt x="41958" y="36100"/>
                    <a:pt x="53578" y="27623"/>
                  </a:cubicBezTo>
                  <a:cubicBezTo>
                    <a:pt x="53769" y="20479"/>
                    <a:pt x="51197" y="13240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C77284B-DC7D-C6EA-7969-69A77DB5C416}"/>
                </a:ext>
              </a:extLst>
            </p:cNvPr>
            <p:cNvSpPr/>
            <p:nvPr/>
          </p:nvSpPr>
          <p:spPr>
            <a:xfrm>
              <a:off x="6738032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497A43-0EEA-9187-7F62-15B27E3DBEA5}"/>
                </a:ext>
              </a:extLst>
            </p:cNvPr>
            <p:cNvSpPr/>
            <p:nvPr/>
          </p:nvSpPr>
          <p:spPr>
            <a:xfrm>
              <a:off x="6822137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0EB04F-81B5-E1CD-812F-753C3EE7211E}"/>
                </a:ext>
              </a:extLst>
            </p:cNvPr>
            <p:cNvSpPr/>
            <p:nvPr/>
          </p:nvSpPr>
          <p:spPr>
            <a:xfrm>
              <a:off x="6906243" y="3985259"/>
              <a:ext cx="52149" cy="53435"/>
            </a:xfrm>
            <a:custGeom>
              <a:avLst/>
              <a:gdLst>
                <a:gd name="connsiteX0" fmla="*/ 26813 w 52149"/>
                <a:gd name="connsiteY0" fmla="*/ 0 h 53435"/>
                <a:gd name="connsiteX1" fmla="*/ 7858 w 52149"/>
                <a:gd name="connsiteY1" fmla="*/ 7811 h 53435"/>
                <a:gd name="connsiteX2" fmla="*/ 7858 w 52149"/>
                <a:gd name="connsiteY2" fmla="*/ 45625 h 53435"/>
                <a:gd name="connsiteX3" fmla="*/ 26813 w 52149"/>
                <a:gd name="connsiteY3" fmla="*/ 53435 h 53435"/>
                <a:gd name="connsiteX4" fmla="*/ 27384 w 52149"/>
                <a:gd name="connsiteY4" fmla="*/ 53435 h 53435"/>
                <a:gd name="connsiteX5" fmla="*/ 52149 w 52149"/>
                <a:gd name="connsiteY5" fmla="*/ 18002 h 53435"/>
                <a:gd name="connsiteX6" fmla="*/ 45768 w 52149"/>
                <a:gd name="connsiteY6" fmla="*/ 7811 h 53435"/>
                <a:gd name="connsiteX7" fmla="*/ 26813 w 52149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49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27003" y="53435"/>
                    <a:pt x="27194" y="53435"/>
                    <a:pt x="27384" y="53435"/>
                  </a:cubicBezTo>
                  <a:cubicBezTo>
                    <a:pt x="35862" y="41815"/>
                    <a:pt x="44148" y="30004"/>
                    <a:pt x="52149" y="18002"/>
                  </a:cubicBezTo>
                  <a:cubicBezTo>
                    <a:pt x="50911" y="14288"/>
                    <a:pt x="48720" y="1076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B14191-8ABC-8743-9CDE-C6E219F71F95}"/>
                </a:ext>
              </a:extLst>
            </p:cNvPr>
            <p:cNvSpPr/>
            <p:nvPr/>
          </p:nvSpPr>
          <p:spPr>
            <a:xfrm>
              <a:off x="6990435" y="3901153"/>
              <a:ext cx="28060" cy="42386"/>
            </a:xfrm>
            <a:custGeom>
              <a:avLst/>
              <a:gdLst>
                <a:gd name="connsiteX0" fmla="*/ 26822 w 28060"/>
                <a:gd name="connsiteY0" fmla="*/ 0 h 42386"/>
                <a:gd name="connsiteX1" fmla="*/ 7867 w 28060"/>
                <a:gd name="connsiteY1" fmla="*/ 7810 h 42386"/>
                <a:gd name="connsiteX2" fmla="*/ 5009 w 28060"/>
                <a:gd name="connsiteY2" fmla="*/ 42386 h 42386"/>
                <a:gd name="connsiteX3" fmla="*/ 28060 w 28060"/>
                <a:gd name="connsiteY3" fmla="*/ 0 h 42386"/>
                <a:gd name="connsiteX4" fmla="*/ 26822 w 28060"/>
                <a:gd name="connsiteY4" fmla="*/ 0 h 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0" h="42386">
                  <a:moveTo>
                    <a:pt x="26822" y="0"/>
                  </a:moveTo>
                  <a:cubicBezTo>
                    <a:pt x="19964" y="0"/>
                    <a:pt x="13106" y="2572"/>
                    <a:pt x="7867" y="7810"/>
                  </a:cubicBezTo>
                  <a:cubicBezTo>
                    <a:pt x="-1563" y="17240"/>
                    <a:pt x="-2515" y="31909"/>
                    <a:pt x="5009" y="42386"/>
                  </a:cubicBezTo>
                  <a:cubicBezTo>
                    <a:pt x="13010" y="28480"/>
                    <a:pt x="20631" y="14383"/>
                    <a:pt x="28060" y="0"/>
                  </a:cubicBezTo>
                  <a:cubicBezTo>
                    <a:pt x="27679" y="0"/>
                    <a:pt x="27203" y="0"/>
                    <a:pt x="268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6A7BB8F-9508-587C-7303-7B2F4358E321}"/>
                </a:ext>
              </a:extLst>
            </p:cNvPr>
            <p:cNvSpPr/>
            <p:nvPr/>
          </p:nvSpPr>
          <p:spPr>
            <a:xfrm>
              <a:off x="6317308" y="4405978"/>
              <a:ext cx="53105" cy="34670"/>
            </a:xfrm>
            <a:custGeom>
              <a:avLst/>
              <a:gdLst>
                <a:gd name="connsiteX0" fmla="*/ 26817 w 53105"/>
                <a:gd name="connsiteY0" fmla="*/ 0 h 34670"/>
                <a:gd name="connsiteX1" fmla="*/ 7862 w 53105"/>
                <a:gd name="connsiteY1" fmla="*/ 7810 h 34670"/>
                <a:gd name="connsiteX2" fmla="*/ 1195 w 53105"/>
                <a:gd name="connsiteY2" fmla="*/ 34671 h 34670"/>
                <a:gd name="connsiteX3" fmla="*/ 53106 w 53105"/>
                <a:gd name="connsiteY3" fmla="*/ 21907 h 34670"/>
                <a:gd name="connsiteX4" fmla="*/ 45676 w 53105"/>
                <a:gd name="connsiteY4" fmla="*/ 7810 h 34670"/>
                <a:gd name="connsiteX5" fmla="*/ 26722 w 53105"/>
                <a:gd name="connsiteY5" fmla="*/ 0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5" h="34670">
                  <a:moveTo>
                    <a:pt x="26817" y="0"/>
                  </a:moveTo>
                  <a:cubicBezTo>
                    <a:pt x="19959" y="0"/>
                    <a:pt x="13101" y="2572"/>
                    <a:pt x="7862" y="7810"/>
                  </a:cubicBezTo>
                  <a:cubicBezTo>
                    <a:pt x="623" y="15049"/>
                    <a:pt x="-1663" y="25527"/>
                    <a:pt x="1195" y="34671"/>
                  </a:cubicBezTo>
                  <a:cubicBezTo>
                    <a:pt x="18626" y="30861"/>
                    <a:pt x="35961" y="26575"/>
                    <a:pt x="53106" y="21907"/>
                  </a:cubicBezTo>
                  <a:cubicBezTo>
                    <a:pt x="52154" y="16764"/>
                    <a:pt x="49677" y="11811"/>
                    <a:pt x="45676" y="7810"/>
                  </a:cubicBezTo>
                  <a:cubicBezTo>
                    <a:pt x="40438" y="2572"/>
                    <a:pt x="33580" y="0"/>
                    <a:pt x="267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0992DD-8C43-774F-831E-EE3048271350}"/>
                </a:ext>
              </a:extLst>
            </p:cNvPr>
            <p:cNvSpPr/>
            <p:nvPr/>
          </p:nvSpPr>
          <p:spPr>
            <a:xfrm>
              <a:off x="6401513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FEE2CEB-485C-F5CA-0D79-F9F6CA025D2D}"/>
                </a:ext>
              </a:extLst>
            </p:cNvPr>
            <p:cNvSpPr/>
            <p:nvPr/>
          </p:nvSpPr>
          <p:spPr>
            <a:xfrm>
              <a:off x="6485619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9E7ADA-4F52-03D0-049B-6CC89DB63638}"/>
                </a:ext>
              </a:extLst>
            </p:cNvPr>
            <p:cNvSpPr/>
            <p:nvPr/>
          </p:nvSpPr>
          <p:spPr>
            <a:xfrm>
              <a:off x="6569725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303CAE2-EB10-8B4A-AED5-5184ABC9D8C1}"/>
                </a:ext>
              </a:extLst>
            </p:cNvPr>
            <p:cNvSpPr/>
            <p:nvPr/>
          </p:nvSpPr>
          <p:spPr>
            <a:xfrm>
              <a:off x="6653831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E4FEE00-D1C9-E65E-30D6-0BE2DC26025B}"/>
                </a:ext>
              </a:extLst>
            </p:cNvPr>
            <p:cNvSpPr/>
            <p:nvPr/>
          </p:nvSpPr>
          <p:spPr>
            <a:xfrm>
              <a:off x="6738032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DC39DE-C314-E854-A587-4020AAC7DF76}"/>
                </a:ext>
              </a:extLst>
            </p:cNvPr>
            <p:cNvSpPr/>
            <p:nvPr/>
          </p:nvSpPr>
          <p:spPr>
            <a:xfrm>
              <a:off x="6822137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5C6EC30-0F6B-D922-AB43-EB184CDA9E47}"/>
                </a:ext>
              </a:extLst>
            </p:cNvPr>
            <p:cNvSpPr/>
            <p:nvPr/>
          </p:nvSpPr>
          <p:spPr>
            <a:xfrm>
              <a:off x="690624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7942DC-21F2-4E51-BB0A-4FB27931A231}"/>
                </a:ext>
              </a:extLst>
            </p:cNvPr>
            <p:cNvSpPr/>
            <p:nvPr/>
          </p:nvSpPr>
          <p:spPr>
            <a:xfrm>
              <a:off x="6990444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F3772E0-DADC-6BC8-7D09-CBEBF8750DD6}"/>
                </a:ext>
              </a:extLst>
            </p:cNvPr>
            <p:cNvSpPr/>
            <p:nvPr/>
          </p:nvSpPr>
          <p:spPr>
            <a:xfrm>
              <a:off x="7074550" y="3648645"/>
              <a:ext cx="33956" cy="52958"/>
            </a:xfrm>
            <a:custGeom>
              <a:avLst/>
              <a:gdLst>
                <a:gd name="connsiteX0" fmla="*/ 26813 w 33956"/>
                <a:gd name="connsiteY0" fmla="*/ 95 h 52958"/>
                <a:gd name="connsiteX1" fmla="*/ 7858 w 33956"/>
                <a:gd name="connsiteY1" fmla="*/ 7906 h 52958"/>
                <a:gd name="connsiteX2" fmla="*/ 7858 w 33956"/>
                <a:gd name="connsiteY2" fmla="*/ 45720 h 52958"/>
                <a:gd name="connsiteX3" fmla="*/ 21288 w 33956"/>
                <a:gd name="connsiteY3" fmla="*/ 52959 h 52958"/>
                <a:gd name="connsiteX4" fmla="*/ 33957 w 33956"/>
                <a:gd name="connsiteY4" fmla="*/ 953 h 52958"/>
                <a:gd name="connsiteX5" fmla="*/ 26813 w 33956"/>
                <a:gd name="connsiteY5" fmla="*/ 0 h 52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56" h="52958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1668" y="49530"/>
                    <a:pt x="16335" y="51911"/>
                    <a:pt x="21288" y="52959"/>
                  </a:cubicBezTo>
                  <a:cubicBezTo>
                    <a:pt x="25956" y="35814"/>
                    <a:pt x="30147" y="18479"/>
                    <a:pt x="33957" y="953"/>
                  </a:cubicBezTo>
                  <a:cubicBezTo>
                    <a:pt x="31575" y="286"/>
                    <a:pt x="29194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221F53-270D-0A4F-558F-4865E575F62E}"/>
                </a:ext>
              </a:extLst>
            </p:cNvPr>
            <p:cNvSpPr/>
            <p:nvPr/>
          </p:nvSpPr>
          <p:spPr>
            <a:xfrm>
              <a:off x="6149101" y="440597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3CD8B74-F000-569B-38D0-F942AEBB8118}"/>
                </a:ext>
              </a:extLst>
            </p:cNvPr>
            <p:cNvSpPr/>
            <p:nvPr/>
          </p:nvSpPr>
          <p:spPr>
            <a:xfrm>
              <a:off x="6233207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A42AEC3-F300-185F-8E33-C95C3952048F}"/>
                </a:ext>
              </a:extLst>
            </p:cNvPr>
            <p:cNvSpPr/>
            <p:nvPr/>
          </p:nvSpPr>
          <p:spPr>
            <a:xfrm>
              <a:off x="6317312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08100A0-F888-7C08-CD0F-774AE06931CD}"/>
                </a:ext>
              </a:extLst>
            </p:cNvPr>
            <p:cNvSpPr/>
            <p:nvPr/>
          </p:nvSpPr>
          <p:spPr>
            <a:xfrm>
              <a:off x="6401513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21D0474-9CB4-671A-F5D1-FBA836C03298}"/>
                </a:ext>
              </a:extLst>
            </p:cNvPr>
            <p:cNvSpPr/>
            <p:nvPr/>
          </p:nvSpPr>
          <p:spPr>
            <a:xfrm>
              <a:off x="6485619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D2D9C47-FEF4-B2A3-D36A-B4744E5017A1}"/>
                </a:ext>
              </a:extLst>
            </p:cNvPr>
            <p:cNvSpPr/>
            <p:nvPr/>
          </p:nvSpPr>
          <p:spPr>
            <a:xfrm>
              <a:off x="6569725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C0FB220-C4E1-D330-35A9-7B4A3AF48E68}"/>
                </a:ext>
              </a:extLst>
            </p:cNvPr>
            <p:cNvSpPr/>
            <p:nvPr/>
          </p:nvSpPr>
          <p:spPr>
            <a:xfrm>
              <a:off x="6653831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57EC99F-6758-9759-BCDC-B858E5F2C263}"/>
                </a:ext>
              </a:extLst>
            </p:cNvPr>
            <p:cNvSpPr/>
            <p:nvPr/>
          </p:nvSpPr>
          <p:spPr>
            <a:xfrm>
              <a:off x="673803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854EAA1-B66F-1C13-CCB8-70C942854C18}"/>
                </a:ext>
              </a:extLst>
            </p:cNvPr>
            <p:cNvSpPr/>
            <p:nvPr/>
          </p:nvSpPr>
          <p:spPr>
            <a:xfrm>
              <a:off x="6822137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4F55BD-DA36-E5EC-B475-92CE7F346878}"/>
                </a:ext>
              </a:extLst>
            </p:cNvPr>
            <p:cNvSpPr/>
            <p:nvPr/>
          </p:nvSpPr>
          <p:spPr>
            <a:xfrm>
              <a:off x="690624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C8FC4F1-1AAF-A5AB-9CC4-51AA3977697B}"/>
                </a:ext>
              </a:extLst>
            </p:cNvPr>
            <p:cNvSpPr/>
            <p:nvPr/>
          </p:nvSpPr>
          <p:spPr>
            <a:xfrm>
              <a:off x="6990444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B8F0952-0729-6424-32AF-22364D76263F}"/>
                </a:ext>
              </a:extLst>
            </p:cNvPr>
            <p:cNvSpPr/>
            <p:nvPr/>
          </p:nvSpPr>
          <p:spPr>
            <a:xfrm>
              <a:off x="707455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355DB72-CFDF-0146-6DA8-9062AA967ACD}"/>
                </a:ext>
              </a:extLst>
            </p:cNvPr>
            <p:cNvSpPr/>
            <p:nvPr/>
          </p:nvSpPr>
          <p:spPr>
            <a:xfrm>
              <a:off x="5980794" y="440597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414EE49-F066-590A-CE9C-6DE74236AB63}"/>
                </a:ext>
              </a:extLst>
            </p:cNvPr>
            <p:cNvSpPr/>
            <p:nvPr/>
          </p:nvSpPr>
          <p:spPr>
            <a:xfrm>
              <a:off x="6064900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E2039A7-6195-5793-78E2-14B61ECA2EB5}"/>
                </a:ext>
              </a:extLst>
            </p:cNvPr>
            <p:cNvSpPr/>
            <p:nvPr/>
          </p:nvSpPr>
          <p:spPr>
            <a:xfrm>
              <a:off x="6149101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27F038-9FC1-C5B2-FE2A-2A0B3F548CE9}"/>
                </a:ext>
              </a:extLst>
            </p:cNvPr>
            <p:cNvSpPr/>
            <p:nvPr/>
          </p:nvSpPr>
          <p:spPr>
            <a:xfrm>
              <a:off x="6233207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E020FB-86A3-55A7-5B36-78077A7DDA3C}"/>
                </a:ext>
              </a:extLst>
            </p:cNvPr>
            <p:cNvSpPr/>
            <p:nvPr/>
          </p:nvSpPr>
          <p:spPr>
            <a:xfrm>
              <a:off x="6317312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55E4385-1CD9-D41D-FB4C-F8514BCB8E0F}"/>
                </a:ext>
              </a:extLst>
            </p:cNvPr>
            <p:cNvSpPr/>
            <p:nvPr/>
          </p:nvSpPr>
          <p:spPr>
            <a:xfrm>
              <a:off x="6401513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90157D4-CFC3-1FB9-FB15-2E9D0C49B085}"/>
                </a:ext>
              </a:extLst>
            </p:cNvPr>
            <p:cNvSpPr/>
            <p:nvPr/>
          </p:nvSpPr>
          <p:spPr>
            <a:xfrm>
              <a:off x="6485619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B81E169-BC3C-469F-D842-DB76BB6485B0}"/>
                </a:ext>
              </a:extLst>
            </p:cNvPr>
            <p:cNvSpPr/>
            <p:nvPr/>
          </p:nvSpPr>
          <p:spPr>
            <a:xfrm>
              <a:off x="6569725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8DBA2B-D4AE-F703-BA8B-41791327651B}"/>
                </a:ext>
              </a:extLst>
            </p:cNvPr>
            <p:cNvSpPr/>
            <p:nvPr/>
          </p:nvSpPr>
          <p:spPr>
            <a:xfrm>
              <a:off x="665383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BA81461-D42B-7D27-A5EC-176E88747430}"/>
                </a:ext>
              </a:extLst>
            </p:cNvPr>
            <p:cNvSpPr/>
            <p:nvPr/>
          </p:nvSpPr>
          <p:spPr>
            <a:xfrm>
              <a:off x="673803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9D773D1-0458-D694-699C-5D43997AF0B7}"/>
                </a:ext>
              </a:extLst>
            </p:cNvPr>
            <p:cNvSpPr/>
            <p:nvPr/>
          </p:nvSpPr>
          <p:spPr>
            <a:xfrm>
              <a:off x="6822137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3C6FAB2-BD22-0113-9143-5409C85D4DF6}"/>
                </a:ext>
              </a:extLst>
            </p:cNvPr>
            <p:cNvSpPr/>
            <p:nvPr/>
          </p:nvSpPr>
          <p:spPr>
            <a:xfrm>
              <a:off x="690624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3C79CE2-79E8-845A-CC88-51F6F2ACFD19}"/>
                </a:ext>
              </a:extLst>
            </p:cNvPr>
            <p:cNvSpPr/>
            <p:nvPr/>
          </p:nvSpPr>
          <p:spPr>
            <a:xfrm>
              <a:off x="6990444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242683A-2629-DCBF-24C7-FD1E3EC7CC94}"/>
                </a:ext>
              </a:extLst>
            </p:cNvPr>
            <p:cNvSpPr/>
            <p:nvPr/>
          </p:nvSpPr>
          <p:spPr>
            <a:xfrm>
              <a:off x="7074550" y="3312127"/>
              <a:ext cx="53580" cy="53530"/>
            </a:xfrm>
            <a:custGeom>
              <a:avLst/>
              <a:gdLst>
                <a:gd name="connsiteX0" fmla="*/ 26813 w 53580"/>
                <a:gd name="connsiteY0" fmla="*/ 95 h 53530"/>
                <a:gd name="connsiteX1" fmla="*/ 7858 w 53580"/>
                <a:gd name="connsiteY1" fmla="*/ 7906 h 53530"/>
                <a:gd name="connsiteX2" fmla="*/ 7858 w 53580"/>
                <a:gd name="connsiteY2" fmla="*/ 45720 h 53530"/>
                <a:gd name="connsiteX3" fmla="*/ 26813 w 53580"/>
                <a:gd name="connsiteY3" fmla="*/ 53530 h 53530"/>
                <a:gd name="connsiteX4" fmla="*/ 45768 w 53580"/>
                <a:gd name="connsiteY4" fmla="*/ 45720 h 53530"/>
                <a:gd name="connsiteX5" fmla="*/ 53578 w 53580"/>
                <a:gd name="connsiteY5" fmla="*/ 26575 h 53530"/>
                <a:gd name="connsiteX6" fmla="*/ 53197 w 53580"/>
                <a:gd name="connsiteY6" fmla="*/ 22193 h 53530"/>
                <a:gd name="connsiteX7" fmla="*/ 45768 w 53580"/>
                <a:gd name="connsiteY7" fmla="*/ 7810 h 53530"/>
                <a:gd name="connsiteX8" fmla="*/ 26813 w 53580"/>
                <a:gd name="connsiteY8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80" h="53530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3097" y="50959"/>
                    <a:pt x="19955" y="53530"/>
                    <a:pt x="26813" y="53530"/>
                  </a:cubicBezTo>
                  <a:cubicBezTo>
                    <a:pt x="33671" y="53530"/>
                    <a:pt x="40529" y="50959"/>
                    <a:pt x="45768" y="45720"/>
                  </a:cubicBezTo>
                  <a:cubicBezTo>
                    <a:pt x="51102" y="40481"/>
                    <a:pt x="53673" y="33528"/>
                    <a:pt x="53578" y="26575"/>
                  </a:cubicBezTo>
                  <a:cubicBezTo>
                    <a:pt x="53483" y="25146"/>
                    <a:pt x="53292" y="23717"/>
                    <a:pt x="53197" y="22193"/>
                  </a:cubicBezTo>
                  <a:cubicBezTo>
                    <a:pt x="52340" y="16954"/>
                    <a:pt x="49768" y="11906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5725D45-CC9F-CC57-0970-47AFA2E5A222}"/>
                </a:ext>
              </a:extLst>
            </p:cNvPr>
            <p:cNvSpPr/>
            <p:nvPr/>
          </p:nvSpPr>
          <p:spPr>
            <a:xfrm>
              <a:off x="5813678" y="4405883"/>
              <a:ext cx="52449" cy="32575"/>
            </a:xfrm>
            <a:custGeom>
              <a:avLst/>
              <a:gdLst>
                <a:gd name="connsiteX0" fmla="*/ 25717 w 52449"/>
                <a:gd name="connsiteY0" fmla="*/ 95 h 32575"/>
                <a:gd name="connsiteX1" fmla="*/ 6763 w 52449"/>
                <a:gd name="connsiteY1" fmla="*/ 7906 h 32575"/>
                <a:gd name="connsiteX2" fmla="*/ 0 w 52449"/>
                <a:gd name="connsiteY2" fmla="*/ 19336 h 32575"/>
                <a:gd name="connsiteX3" fmla="*/ 51816 w 52449"/>
                <a:gd name="connsiteY3" fmla="*/ 32575 h 32575"/>
                <a:gd name="connsiteX4" fmla="*/ 44577 w 52449"/>
                <a:gd name="connsiteY4" fmla="*/ 7811 h 32575"/>
                <a:gd name="connsiteX5" fmla="*/ 25622 w 52449"/>
                <a:gd name="connsiteY5" fmla="*/ 0 h 3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49" h="32575">
                  <a:moveTo>
                    <a:pt x="25717" y="95"/>
                  </a:moveTo>
                  <a:cubicBezTo>
                    <a:pt x="18859" y="95"/>
                    <a:pt x="12002" y="2667"/>
                    <a:pt x="6763" y="7906"/>
                  </a:cubicBezTo>
                  <a:cubicBezTo>
                    <a:pt x="3429" y="11240"/>
                    <a:pt x="1238" y="15145"/>
                    <a:pt x="0" y="19336"/>
                  </a:cubicBezTo>
                  <a:cubicBezTo>
                    <a:pt x="17145" y="24194"/>
                    <a:pt x="34385" y="28575"/>
                    <a:pt x="51816" y="32575"/>
                  </a:cubicBezTo>
                  <a:cubicBezTo>
                    <a:pt x="53721" y="23908"/>
                    <a:pt x="51340" y="14573"/>
                    <a:pt x="44577" y="7811"/>
                  </a:cubicBezTo>
                  <a:cubicBezTo>
                    <a:pt x="39338" y="2572"/>
                    <a:pt x="32480" y="0"/>
                    <a:pt x="256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92E58C-4E66-A506-AAA2-5BFD41CEA05C}"/>
                </a:ext>
              </a:extLst>
            </p:cNvPr>
            <p:cNvSpPr/>
            <p:nvPr/>
          </p:nvSpPr>
          <p:spPr>
            <a:xfrm>
              <a:off x="5896688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262B396-59A2-7F2D-D004-836E6BE07542}"/>
                </a:ext>
              </a:extLst>
            </p:cNvPr>
            <p:cNvSpPr/>
            <p:nvPr/>
          </p:nvSpPr>
          <p:spPr>
            <a:xfrm>
              <a:off x="5980794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A9A592E-E918-0AB1-18CC-FEDFEFB77D7B}"/>
                </a:ext>
              </a:extLst>
            </p:cNvPr>
            <p:cNvSpPr/>
            <p:nvPr/>
          </p:nvSpPr>
          <p:spPr>
            <a:xfrm>
              <a:off x="6064900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523D947-1D68-E357-08FD-DF4CD8818F27}"/>
                </a:ext>
              </a:extLst>
            </p:cNvPr>
            <p:cNvSpPr/>
            <p:nvPr/>
          </p:nvSpPr>
          <p:spPr>
            <a:xfrm>
              <a:off x="6149101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EFF46C2-41D2-1BA5-EE23-F3C742F0A472}"/>
                </a:ext>
              </a:extLst>
            </p:cNvPr>
            <p:cNvSpPr/>
            <p:nvPr/>
          </p:nvSpPr>
          <p:spPr>
            <a:xfrm>
              <a:off x="6233207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C824945-2C94-9FF8-3744-032EE17B5D52}"/>
                </a:ext>
              </a:extLst>
            </p:cNvPr>
            <p:cNvSpPr/>
            <p:nvPr/>
          </p:nvSpPr>
          <p:spPr>
            <a:xfrm>
              <a:off x="6317312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AD79605-1DF8-B57F-F886-BC4501D843CF}"/>
                </a:ext>
              </a:extLst>
            </p:cNvPr>
            <p:cNvSpPr/>
            <p:nvPr/>
          </p:nvSpPr>
          <p:spPr>
            <a:xfrm>
              <a:off x="640151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68EE9ED-5106-7B17-FA3E-9846C3790539}"/>
                </a:ext>
              </a:extLst>
            </p:cNvPr>
            <p:cNvSpPr/>
            <p:nvPr/>
          </p:nvSpPr>
          <p:spPr>
            <a:xfrm>
              <a:off x="6485619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95327FD-8A71-93E7-F71E-79B19AF6F335}"/>
                </a:ext>
              </a:extLst>
            </p:cNvPr>
            <p:cNvSpPr/>
            <p:nvPr/>
          </p:nvSpPr>
          <p:spPr>
            <a:xfrm>
              <a:off x="6569725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A0047AD-64D9-ED74-4397-2D9AF5DBDF7F}"/>
                </a:ext>
              </a:extLst>
            </p:cNvPr>
            <p:cNvSpPr/>
            <p:nvPr/>
          </p:nvSpPr>
          <p:spPr>
            <a:xfrm>
              <a:off x="665383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CF9CD88-AD72-BC3B-76BA-0231690D5AF9}"/>
                </a:ext>
              </a:extLst>
            </p:cNvPr>
            <p:cNvSpPr/>
            <p:nvPr/>
          </p:nvSpPr>
          <p:spPr>
            <a:xfrm>
              <a:off x="673803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7B70832-8A53-FE30-71BB-CFC4ABFE3A3C}"/>
                </a:ext>
              </a:extLst>
            </p:cNvPr>
            <p:cNvSpPr/>
            <p:nvPr/>
          </p:nvSpPr>
          <p:spPr>
            <a:xfrm>
              <a:off x="6822137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345E5FF-5591-076F-58B9-04EDFF0F3870}"/>
                </a:ext>
              </a:extLst>
            </p:cNvPr>
            <p:cNvSpPr/>
            <p:nvPr/>
          </p:nvSpPr>
          <p:spPr>
            <a:xfrm>
              <a:off x="690624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55700A-AA9B-B123-94AF-09F64047328E}"/>
                </a:ext>
              </a:extLst>
            </p:cNvPr>
            <p:cNvSpPr/>
            <p:nvPr/>
          </p:nvSpPr>
          <p:spPr>
            <a:xfrm>
              <a:off x="6990444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402FF9A-BBE0-5730-D44D-1DAE4C7EEC43}"/>
                </a:ext>
              </a:extLst>
            </p:cNvPr>
            <p:cNvSpPr/>
            <p:nvPr/>
          </p:nvSpPr>
          <p:spPr>
            <a:xfrm>
              <a:off x="7074550" y="3145345"/>
              <a:ext cx="31289" cy="52101"/>
            </a:xfrm>
            <a:custGeom>
              <a:avLst/>
              <a:gdLst>
                <a:gd name="connsiteX0" fmla="*/ 18050 w 31289"/>
                <a:gd name="connsiteY0" fmla="*/ 95 h 52101"/>
                <a:gd name="connsiteX1" fmla="*/ 7858 w 31289"/>
                <a:gd name="connsiteY1" fmla="*/ 6477 h 52101"/>
                <a:gd name="connsiteX2" fmla="*/ 7858 w 31289"/>
                <a:gd name="connsiteY2" fmla="*/ 44291 h 52101"/>
                <a:gd name="connsiteX3" fmla="*/ 26813 w 31289"/>
                <a:gd name="connsiteY3" fmla="*/ 52102 h 52101"/>
                <a:gd name="connsiteX4" fmla="*/ 31290 w 31289"/>
                <a:gd name="connsiteY4" fmla="*/ 51721 h 52101"/>
                <a:gd name="connsiteX5" fmla="*/ 18050 w 31289"/>
                <a:gd name="connsiteY5" fmla="*/ 0 h 5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9" h="52101">
                  <a:moveTo>
                    <a:pt x="18050" y="95"/>
                  </a:moveTo>
                  <a:cubicBezTo>
                    <a:pt x="14335" y="1429"/>
                    <a:pt x="10811" y="3524"/>
                    <a:pt x="7858" y="6477"/>
                  </a:cubicBezTo>
                  <a:cubicBezTo>
                    <a:pt x="-2619" y="16954"/>
                    <a:pt x="-2619" y="33909"/>
                    <a:pt x="7858" y="44291"/>
                  </a:cubicBezTo>
                  <a:cubicBezTo>
                    <a:pt x="13097" y="49530"/>
                    <a:pt x="19955" y="52102"/>
                    <a:pt x="26813" y="52102"/>
                  </a:cubicBezTo>
                  <a:cubicBezTo>
                    <a:pt x="28337" y="52102"/>
                    <a:pt x="29861" y="52006"/>
                    <a:pt x="31290" y="51721"/>
                  </a:cubicBezTo>
                  <a:cubicBezTo>
                    <a:pt x="27289" y="34385"/>
                    <a:pt x="22908" y="17050"/>
                    <a:pt x="1805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DF6268D-A62F-629A-3816-34F92141826D}"/>
                </a:ext>
              </a:extLst>
            </p:cNvPr>
            <p:cNvSpPr/>
            <p:nvPr/>
          </p:nvSpPr>
          <p:spPr>
            <a:xfrm>
              <a:off x="5728382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BBBF9F6-A520-ED41-BF8B-87D0122F3CD6}"/>
                </a:ext>
              </a:extLst>
            </p:cNvPr>
            <p:cNvSpPr/>
            <p:nvPr/>
          </p:nvSpPr>
          <p:spPr>
            <a:xfrm>
              <a:off x="5812583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C4AE267-F006-7190-7C59-55175DAA4968}"/>
                </a:ext>
              </a:extLst>
            </p:cNvPr>
            <p:cNvSpPr/>
            <p:nvPr/>
          </p:nvSpPr>
          <p:spPr>
            <a:xfrm>
              <a:off x="5896688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AD8C44D-F5C4-2B26-F8A1-70DEEC477601}"/>
                </a:ext>
              </a:extLst>
            </p:cNvPr>
            <p:cNvSpPr/>
            <p:nvPr/>
          </p:nvSpPr>
          <p:spPr>
            <a:xfrm>
              <a:off x="5980794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B3E0D3F-10F8-6773-8DA9-2490C1C9E7A4}"/>
                </a:ext>
              </a:extLst>
            </p:cNvPr>
            <p:cNvSpPr/>
            <p:nvPr/>
          </p:nvSpPr>
          <p:spPr>
            <a:xfrm>
              <a:off x="6064900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4B7CE34-B79B-8224-DB6D-97BDD27BE2FE}"/>
                </a:ext>
              </a:extLst>
            </p:cNvPr>
            <p:cNvSpPr/>
            <p:nvPr/>
          </p:nvSpPr>
          <p:spPr>
            <a:xfrm>
              <a:off x="6149101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092CC6B-674C-8F10-75CC-989DB63FB6AE}"/>
                </a:ext>
              </a:extLst>
            </p:cNvPr>
            <p:cNvSpPr/>
            <p:nvPr/>
          </p:nvSpPr>
          <p:spPr>
            <a:xfrm>
              <a:off x="6233207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3377E05-34AE-50C7-00F8-8948E8D82C4D}"/>
                </a:ext>
              </a:extLst>
            </p:cNvPr>
            <p:cNvSpPr/>
            <p:nvPr/>
          </p:nvSpPr>
          <p:spPr>
            <a:xfrm>
              <a:off x="6317312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6D52E26-793A-A934-DFF5-EB6DCAA96166}"/>
                </a:ext>
              </a:extLst>
            </p:cNvPr>
            <p:cNvSpPr/>
            <p:nvPr/>
          </p:nvSpPr>
          <p:spPr>
            <a:xfrm>
              <a:off x="640151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095A71D-F2BC-B6B7-3F7A-410621806006}"/>
                </a:ext>
              </a:extLst>
            </p:cNvPr>
            <p:cNvSpPr/>
            <p:nvPr/>
          </p:nvSpPr>
          <p:spPr>
            <a:xfrm>
              <a:off x="6485619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918EB0F-A1B4-D1C8-3833-B2B353352EAB}"/>
                </a:ext>
              </a:extLst>
            </p:cNvPr>
            <p:cNvSpPr/>
            <p:nvPr/>
          </p:nvSpPr>
          <p:spPr>
            <a:xfrm>
              <a:off x="6569725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761A0F-7EDC-0C9A-F79A-DDB30EE98525}"/>
                </a:ext>
              </a:extLst>
            </p:cNvPr>
            <p:cNvSpPr/>
            <p:nvPr/>
          </p:nvSpPr>
          <p:spPr>
            <a:xfrm>
              <a:off x="665383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A733BD5-0781-945B-0D35-59DABF9400D8}"/>
                </a:ext>
              </a:extLst>
            </p:cNvPr>
            <p:cNvSpPr/>
            <p:nvPr/>
          </p:nvSpPr>
          <p:spPr>
            <a:xfrm>
              <a:off x="673803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7DB1B5C-8F17-20EB-0884-5F066046019A}"/>
                </a:ext>
              </a:extLst>
            </p:cNvPr>
            <p:cNvSpPr/>
            <p:nvPr/>
          </p:nvSpPr>
          <p:spPr>
            <a:xfrm>
              <a:off x="6822137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F94F7CF-0BC9-47BF-6CBB-D58F18678F01}"/>
                </a:ext>
              </a:extLst>
            </p:cNvPr>
            <p:cNvSpPr/>
            <p:nvPr/>
          </p:nvSpPr>
          <p:spPr>
            <a:xfrm>
              <a:off x="690624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881B5C2-4DAF-ED92-2C9A-71C0EA397B41}"/>
                </a:ext>
              </a:extLst>
            </p:cNvPr>
            <p:cNvSpPr/>
            <p:nvPr/>
          </p:nvSpPr>
          <p:spPr>
            <a:xfrm>
              <a:off x="6990444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8C1B205-7B6F-CFA9-E6E6-768E328A03E8}"/>
                </a:ext>
              </a:extLst>
            </p:cNvPr>
            <p:cNvSpPr/>
            <p:nvPr/>
          </p:nvSpPr>
          <p:spPr>
            <a:xfrm>
              <a:off x="5576124" y="4321777"/>
              <a:ext cx="37433" cy="23050"/>
            </a:xfrm>
            <a:custGeom>
              <a:avLst/>
              <a:gdLst>
                <a:gd name="connsiteX0" fmla="*/ 10859 w 37433"/>
                <a:gd name="connsiteY0" fmla="*/ 0 h 23050"/>
                <a:gd name="connsiteX1" fmla="*/ 0 w 37433"/>
                <a:gd name="connsiteY1" fmla="*/ 2286 h 23050"/>
                <a:gd name="connsiteX2" fmla="*/ 37433 w 37433"/>
                <a:gd name="connsiteY2" fmla="*/ 23050 h 23050"/>
                <a:gd name="connsiteX3" fmla="*/ 29813 w 37433"/>
                <a:gd name="connsiteY3" fmla="*/ 7811 h 23050"/>
                <a:gd name="connsiteX4" fmla="*/ 10859 w 37433"/>
                <a:gd name="connsiteY4" fmla="*/ 0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33" h="23050">
                  <a:moveTo>
                    <a:pt x="10859" y="0"/>
                  </a:moveTo>
                  <a:cubicBezTo>
                    <a:pt x="7144" y="0"/>
                    <a:pt x="3429" y="762"/>
                    <a:pt x="0" y="2286"/>
                  </a:cubicBezTo>
                  <a:cubicBezTo>
                    <a:pt x="12287" y="9430"/>
                    <a:pt x="24765" y="16383"/>
                    <a:pt x="37433" y="23050"/>
                  </a:cubicBezTo>
                  <a:cubicBezTo>
                    <a:pt x="36671" y="17526"/>
                    <a:pt x="34100" y="12097"/>
                    <a:pt x="29813" y="7811"/>
                  </a:cubicBezTo>
                  <a:cubicBezTo>
                    <a:pt x="24575" y="2572"/>
                    <a:pt x="17717" y="0"/>
                    <a:pt x="1085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1C1C1D-E5AB-CB3E-2B76-0992223832BF}"/>
                </a:ext>
              </a:extLst>
            </p:cNvPr>
            <p:cNvSpPr/>
            <p:nvPr/>
          </p:nvSpPr>
          <p:spPr>
            <a:xfrm>
              <a:off x="5644276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4DC2507-AF68-D493-1B51-0446CBF03D7A}"/>
                </a:ext>
              </a:extLst>
            </p:cNvPr>
            <p:cNvSpPr/>
            <p:nvPr/>
          </p:nvSpPr>
          <p:spPr>
            <a:xfrm>
              <a:off x="5728382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0C80371-1804-61A1-66D9-28D78F581A41}"/>
                </a:ext>
              </a:extLst>
            </p:cNvPr>
            <p:cNvSpPr/>
            <p:nvPr/>
          </p:nvSpPr>
          <p:spPr>
            <a:xfrm>
              <a:off x="5812583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A2865E3-B04C-9292-0C6D-9BA20A657E2F}"/>
                </a:ext>
              </a:extLst>
            </p:cNvPr>
            <p:cNvSpPr/>
            <p:nvPr/>
          </p:nvSpPr>
          <p:spPr>
            <a:xfrm>
              <a:off x="5896688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7D88F00-C15F-07E7-DC23-BD5C2710B674}"/>
                </a:ext>
              </a:extLst>
            </p:cNvPr>
            <p:cNvSpPr/>
            <p:nvPr/>
          </p:nvSpPr>
          <p:spPr>
            <a:xfrm>
              <a:off x="5980794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2294301-4C37-46EA-7F3F-1E1F1E427230}"/>
                </a:ext>
              </a:extLst>
            </p:cNvPr>
            <p:cNvSpPr/>
            <p:nvPr/>
          </p:nvSpPr>
          <p:spPr>
            <a:xfrm>
              <a:off x="6064900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3D68A3F-EB65-A48A-FFF4-D27EA1EEF9A4}"/>
                </a:ext>
              </a:extLst>
            </p:cNvPr>
            <p:cNvSpPr/>
            <p:nvPr/>
          </p:nvSpPr>
          <p:spPr>
            <a:xfrm>
              <a:off x="614910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87D0FD6-C994-9C07-C832-488576CCDF60}"/>
                </a:ext>
              </a:extLst>
            </p:cNvPr>
            <p:cNvSpPr/>
            <p:nvPr/>
          </p:nvSpPr>
          <p:spPr>
            <a:xfrm>
              <a:off x="6233207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5EFCBB9-EFCA-7B8A-BEDD-6C89099E56C8}"/>
                </a:ext>
              </a:extLst>
            </p:cNvPr>
            <p:cNvSpPr/>
            <p:nvPr/>
          </p:nvSpPr>
          <p:spPr>
            <a:xfrm>
              <a:off x="6317312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CEE0A97E-704F-40F4-E09D-43CEA1605A25}"/>
                </a:ext>
              </a:extLst>
            </p:cNvPr>
            <p:cNvSpPr/>
            <p:nvPr/>
          </p:nvSpPr>
          <p:spPr>
            <a:xfrm>
              <a:off x="640151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7D81D71-A6CE-2A23-D66A-B73980AA583B}"/>
                </a:ext>
              </a:extLst>
            </p:cNvPr>
            <p:cNvSpPr/>
            <p:nvPr/>
          </p:nvSpPr>
          <p:spPr>
            <a:xfrm>
              <a:off x="6485619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B1D10D-5BF2-7AB3-3352-1480541CED22}"/>
                </a:ext>
              </a:extLst>
            </p:cNvPr>
            <p:cNvSpPr/>
            <p:nvPr/>
          </p:nvSpPr>
          <p:spPr>
            <a:xfrm>
              <a:off x="6569725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BDB46FF-E024-6B71-356D-8477E9F6A938}"/>
                </a:ext>
              </a:extLst>
            </p:cNvPr>
            <p:cNvSpPr/>
            <p:nvPr/>
          </p:nvSpPr>
          <p:spPr>
            <a:xfrm>
              <a:off x="665383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92DD35B-4A4A-B030-662D-FC0208451E1E}"/>
                </a:ext>
              </a:extLst>
            </p:cNvPr>
            <p:cNvSpPr/>
            <p:nvPr/>
          </p:nvSpPr>
          <p:spPr>
            <a:xfrm>
              <a:off x="673803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24CEECF-27AC-8A82-2BA6-5B7AA8996199}"/>
                </a:ext>
              </a:extLst>
            </p:cNvPr>
            <p:cNvSpPr/>
            <p:nvPr/>
          </p:nvSpPr>
          <p:spPr>
            <a:xfrm>
              <a:off x="6822137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CC93CB0-5272-0B4A-6AAF-55EF2972A3AB}"/>
                </a:ext>
              </a:extLst>
            </p:cNvPr>
            <p:cNvSpPr/>
            <p:nvPr/>
          </p:nvSpPr>
          <p:spPr>
            <a:xfrm>
              <a:off x="690624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45AED00-CD51-8900-1418-4C12524291C9}"/>
                </a:ext>
              </a:extLst>
            </p:cNvPr>
            <p:cNvSpPr/>
            <p:nvPr/>
          </p:nvSpPr>
          <p:spPr>
            <a:xfrm>
              <a:off x="6990417" y="2909220"/>
              <a:ext cx="21220" cy="35337"/>
            </a:xfrm>
            <a:custGeom>
              <a:avLst/>
              <a:gdLst>
                <a:gd name="connsiteX0" fmla="*/ 1599 w 21220"/>
                <a:gd name="connsiteY0" fmla="*/ 0 h 35337"/>
                <a:gd name="connsiteX1" fmla="*/ 7790 w 21220"/>
                <a:gd name="connsiteY1" fmla="*/ 28099 h 35337"/>
                <a:gd name="connsiteX2" fmla="*/ 21221 w 21220"/>
                <a:gd name="connsiteY2" fmla="*/ 35338 h 35337"/>
                <a:gd name="connsiteX3" fmla="*/ 1599 w 21220"/>
                <a:gd name="connsiteY3" fmla="*/ 0 h 3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20" h="35337">
                  <a:moveTo>
                    <a:pt x="1599" y="0"/>
                  </a:moveTo>
                  <a:cubicBezTo>
                    <a:pt x="-1830" y="9430"/>
                    <a:pt x="266" y="20479"/>
                    <a:pt x="7790" y="28099"/>
                  </a:cubicBezTo>
                  <a:cubicBezTo>
                    <a:pt x="11600" y="31909"/>
                    <a:pt x="16268" y="34290"/>
                    <a:pt x="21221" y="35338"/>
                  </a:cubicBezTo>
                  <a:cubicBezTo>
                    <a:pt x="14839" y="23431"/>
                    <a:pt x="8362" y="11621"/>
                    <a:pt x="159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5FAD39F-3645-9E69-6EC8-A3BBB600B223}"/>
                </a:ext>
              </a:extLst>
            </p:cNvPr>
            <p:cNvSpPr/>
            <p:nvPr/>
          </p:nvSpPr>
          <p:spPr>
            <a:xfrm>
              <a:off x="5476683" y="4237671"/>
              <a:ext cx="52816" cy="49339"/>
            </a:xfrm>
            <a:custGeom>
              <a:avLst/>
              <a:gdLst>
                <a:gd name="connsiteX0" fmla="*/ 26099 w 52816"/>
                <a:gd name="connsiteY0" fmla="*/ 0 h 49339"/>
                <a:gd name="connsiteX1" fmla="*/ 7144 w 52816"/>
                <a:gd name="connsiteY1" fmla="*/ 7811 h 49339"/>
                <a:gd name="connsiteX2" fmla="*/ 0 w 52816"/>
                <a:gd name="connsiteY2" fmla="*/ 20574 h 49339"/>
                <a:gd name="connsiteX3" fmla="*/ 40386 w 52816"/>
                <a:gd name="connsiteY3" fmla="*/ 49340 h 49339"/>
                <a:gd name="connsiteX4" fmla="*/ 44958 w 52816"/>
                <a:gd name="connsiteY4" fmla="*/ 45720 h 49339"/>
                <a:gd name="connsiteX5" fmla="*/ 44958 w 52816"/>
                <a:gd name="connsiteY5" fmla="*/ 7811 h 49339"/>
                <a:gd name="connsiteX6" fmla="*/ 26003 w 52816"/>
                <a:gd name="connsiteY6" fmla="*/ 0 h 4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16" h="49339">
                  <a:moveTo>
                    <a:pt x="26099" y="0"/>
                  </a:moveTo>
                  <a:cubicBezTo>
                    <a:pt x="19241" y="0"/>
                    <a:pt x="12382" y="2667"/>
                    <a:pt x="7144" y="7811"/>
                  </a:cubicBezTo>
                  <a:cubicBezTo>
                    <a:pt x="3524" y="11430"/>
                    <a:pt x="1143" y="15907"/>
                    <a:pt x="0" y="20574"/>
                  </a:cubicBezTo>
                  <a:cubicBezTo>
                    <a:pt x="13240" y="30480"/>
                    <a:pt x="26670" y="40100"/>
                    <a:pt x="40386" y="49340"/>
                  </a:cubicBezTo>
                  <a:cubicBezTo>
                    <a:pt x="42005" y="48292"/>
                    <a:pt x="43529" y="47054"/>
                    <a:pt x="44958" y="45720"/>
                  </a:cubicBezTo>
                  <a:cubicBezTo>
                    <a:pt x="55435" y="35243"/>
                    <a:pt x="55435" y="18288"/>
                    <a:pt x="44958" y="7811"/>
                  </a:cubicBezTo>
                  <a:cubicBezTo>
                    <a:pt x="39719" y="2572"/>
                    <a:pt x="32861" y="0"/>
                    <a:pt x="2600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1DEE88E-8C16-C92B-4878-46F486E44160}"/>
                </a:ext>
              </a:extLst>
            </p:cNvPr>
            <p:cNvSpPr/>
            <p:nvPr/>
          </p:nvSpPr>
          <p:spPr>
            <a:xfrm>
              <a:off x="5560170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A9FC637-C84B-A1E0-793D-D8942F130FFA}"/>
                </a:ext>
              </a:extLst>
            </p:cNvPr>
            <p:cNvSpPr/>
            <p:nvPr/>
          </p:nvSpPr>
          <p:spPr>
            <a:xfrm>
              <a:off x="5644276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9736A9D-CC56-FD18-AC88-AC811AF78D8B}"/>
                </a:ext>
              </a:extLst>
            </p:cNvPr>
            <p:cNvSpPr/>
            <p:nvPr/>
          </p:nvSpPr>
          <p:spPr>
            <a:xfrm>
              <a:off x="5728382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DE574D8-E65E-A8E8-A54E-7CFC52D96298}"/>
                </a:ext>
              </a:extLst>
            </p:cNvPr>
            <p:cNvSpPr/>
            <p:nvPr/>
          </p:nvSpPr>
          <p:spPr>
            <a:xfrm>
              <a:off x="5812583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24D20C8-BF2A-3085-FFBA-6B744CEB802F}"/>
                </a:ext>
              </a:extLst>
            </p:cNvPr>
            <p:cNvSpPr/>
            <p:nvPr/>
          </p:nvSpPr>
          <p:spPr>
            <a:xfrm>
              <a:off x="5896688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96DE5FE-3A75-DEEA-F59B-2AE3EDD269D6}"/>
                </a:ext>
              </a:extLst>
            </p:cNvPr>
            <p:cNvSpPr/>
            <p:nvPr/>
          </p:nvSpPr>
          <p:spPr>
            <a:xfrm>
              <a:off x="5980794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08133B5-C509-B67F-11F3-F5A59CB4EFE8}"/>
                </a:ext>
              </a:extLst>
            </p:cNvPr>
            <p:cNvSpPr/>
            <p:nvPr/>
          </p:nvSpPr>
          <p:spPr>
            <a:xfrm>
              <a:off x="6064900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B1EC9D5-5970-0DD9-E3D6-1AD2D47D8CE1}"/>
                </a:ext>
              </a:extLst>
            </p:cNvPr>
            <p:cNvSpPr/>
            <p:nvPr/>
          </p:nvSpPr>
          <p:spPr>
            <a:xfrm>
              <a:off x="614910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4FC62F2-E582-3A1B-7F8F-794C183A61D5}"/>
                </a:ext>
              </a:extLst>
            </p:cNvPr>
            <p:cNvSpPr/>
            <p:nvPr/>
          </p:nvSpPr>
          <p:spPr>
            <a:xfrm>
              <a:off x="6233207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97E9FD0-864C-0E71-24D3-28F5C6BA9F9F}"/>
                </a:ext>
              </a:extLst>
            </p:cNvPr>
            <p:cNvSpPr/>
            <p:nvPr/>
          </p:nvSpPr>
          <p:spPr>
            <a:xfrm>
              <a:off x="6317312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28BE7A1-87E8-9547-6033-45956750564A}"/>
                </a:ext>
              </a:extLst>
            </p:cNvPr>
            <p:cNvSpPr/>
            <p:nvPr/>
          </p:nvSpPr>
          <p:spPr>
            <a:xfrm>
              <a:off x="640151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ADC1BC6-B233-0418-E73C-DA6DAB8ACA9E}"/>
                </a:ext>
              </a:extLst>
            </p:cNvPr>
            <p:cNvSpPr/>
            <p:nvPr/>
          </p:nvSpPr>
          <p:spPr>
            <a:xfrm>
              <a:off x="6485619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4BD42-F53D-CE5C-5A25-0B591F207CBA}"/>
                </a:ext>
              </a:extLst>
            </p:cNvPr>
            <p:cNvSpPr/>
            <p:nvPr/>
          </p:nvSpPr>
          <p:spPr>
            <a:xfrm>
              <a:off x="6569725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7C5A5D8-57A1-56BD-885B-DF13DA678DC1}"/>
                </a:ext>
              </a:extLst>
            </p:cNvPr>
            <p:cNvSpPr/>
            <p:nvPr/>
          </p:nvSpPr>
          <p:spPr>
            <a:xfrm>
              <a:off x="665383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7853058-914F-C497-090F-CE61BDF07323}"/>
                </a:ext>
              </a:extLst>
            </p:cNvPr>
            <p:cNvSpPr/>
            <p:nvPr/>
          </p:nvSpPr>
          <p:spPr>
            <a:xfrm>
              <a:off x="673803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CD8542B-DD4C-F6B9-1E79-AEC1CC5111F9}"/>
                </a:ext>
              </a:extLst>
            </p:cNvPr>
            <p:cNvSpPr/>
            <p:nvPr/>
          </p:nvSpPr>
          <p:spPr>
            <a:xfrm>
              <a:off x="6822137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C0F0768-76B5-5489-D996-21DA4C41CEB4}"/>
                </a:ext>
              </a:extLst>
            </p:cNvPr>
            <p:cNvSpPr/>
            <p:nvPr/>
          </p:nvSpPr>
          <p:spPr>
            <a:xfrm>
              <a:off x="6906338" y="2808541"/>
              <a:ext cx="48529" cy="52387"/>
            </a:xfrm>
            <a:custGeom>
              <a:avLst/>
              <a:gdLst>
                <a:gd name="connsiteX0" fmla="*/ 19002 w 48529"/>
                <a:gd name="connsiteY0" fmla="*/ 0 h 52387"/>
                <a:gd name="connsiteX1" fmla="*/ 7858 w 48529"/>
                <a:gd name="connsiteY1" fmla="*/ 6668 h 52387"/>
                <a:gd name="connsiteX2" fmla="*/ 7858 w 48529"/>
                <a:gd name="connsiteY2" fmla="*/ 44577 h 52387"/>
                <a:gd name="connsiteX3" fmla="*/ 26813 w 48529"/>
                <a:gd name="connsiteY3" fmla="*/ 52388 h 52387"/>
                <a:gd name="connsiteX4" fmla="*/ 45768 w 48529"/>
                <a:gd name="connsiteY4" fmla="*/ 44577 h 52387"/>
                <a:gd name="connsiteX5" fmla="*/ 48530 w 48529"/>
                <a:gd name="connsiteY5" fmla="*/ 41339 h 52387"/>
                <a:gd name="connsiteX6" fmla="*/ 19098 w 48529"/>
                <a:gd name="connsiteY6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29" h="52387">
                  <a:moveTo>
                    <a:pt x="19002" y="0"/>
                  </a:moveTo>
                  <a:cubicBezTo>
                    <a:pt x="14907" y="1238"/>
                    <a:pt x="11097" y="3429"/>
                    <a:pt x="7858" y="6668"/>
                  </a:cubicBezTo>
                  <a:cubicBezTo>
                    <a:pt x="-2619" y="17145"/>
                    <a:pt x="-2619" y="34099"/>
                    <a:pt x="7858" y="44577"/>
                  </a:cubicBezTo>
                  <a:cubicBezTo>
                    <a:pt x="13097" y="49816"/>
                    <a:pt x="19955" y="52388"/>
                    <a:pt x="26813" y="52388"/>
                  </a:cubicBezTo>
                  <a:cubicBezTo>
                    <a:pt x="33671" y="52388"/>
                    <a:pt x="40529" y="49816"/>
                    <a:pt x="45768" y="44577"/>
                  </a:cubicBezTo>
                  <a:cubicBezTo>
                    <a:pt x="46815" y="43529"/>
                    <a:pt x="47673" y="42481"/>
                    <a:pt x="48530" y="41339"/>
                  </a:cubicBezTo>
                  <a:cubicBezTo>
                    <a:pt x="39005" y="27337"/>
                    <a:pt x="29194" y="13525"/>
                    <a:pt x="1909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54F18F4-DC3B-98B1-2383-9264F2D2FA77}"/>
                </a:ext>
              </a:extLst>
            </p:cNvPr>
            <p:cNvSpPr/>
            <p:nvPr/>
          </p:nvSpPr>
          <p:spPr>
            <a:xfrm>
              <a:off x="5391878" y="4153566"/>
              <a:ext cx="53611" cy="53530"/>
            </a:xfrm>
            <a:custGeom>
              <a:avLst/>
              <a:gdLst>
                <a:gd name="connsiteX0" fmla="*/ 26798 w 53611"/>
                <a:gd name="connsiteY0" fmla="*/ 0 h 53530"/>
                <a:gd name="connsiteX1" fmla="*/ 7844 w 53611"/>
                <a:gd name="connsiteY1" fmla="*/ 7810 h 53530"/>
                <a:gd name="connsiteX2" fmla="*/ 1271 w 53611"/>
                <a:gd name="connsiteY2" fmla="*/ 34957 h 53530"/>
                <a:gd name="connsiteX3" fmla="*/ 21179 w 53611"/>
                <a:gd name="connsiteY3" fmla="*/ 52959 h 53530"/>
                <a:gd name="connsiteX4" fmla="*/ 26798 w 53611"/>
                <a:gd name="connsiteY4" fmla="*/ 53530 h 53530"/>
                <a:gd name="connsiteX5" fmla="*/ 45753 w 53611"/>
                <a:gd name="connsiteY5" fmla="*/ 45720 h 53530"/>
                <a:gd name="connsiteX6" fmla="*/ 45753 w 53611"/>
                <a:gd name="connsiteY6" fmla="*/ 7906 h 53530"/>
                <a:gd name="connsiteX7" fmla="*/ 26798 w 53611"/>
                <a:gd name="connsiteY7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1" h="53530">
                  <a:moveTo>
                    <a:pt x="26798" y="0"/>
                  </a:moveTo>
                  <a:cubicBezTo>
                    <a:pt x="19940" y="0"/>
                    <a:pt x="13082" y="2572"/>
                    <a:pt x="7844" y="7810"/>
                  </a:cubicBezTo>
                  <a:cubicBezTo>
                    <a:pt x="509" y="15145"/>
                    <a:pt x="-1681" y="25717"/>
                    <a:pt x="1271" y="34957"/>
                  </a:cubicBezTo>
                  <a:cubicBezTo>
                    <a:pt x="7844" y="41053"/>
                    <a:pt x="14511" y="47053"/>
                    <a:pt x="21179" y="52959"/>
                  </a:cubicBezTo>
                  <a:cubicBezTo>
                    <a:pt x="22988" y="53340"/>
                    <a:pt x="24893" y="53530"/>
                    <a:pt x="26798" y="53530"/>
                  </a:cubicBezTo>
                  <a:cubicBezTo>
                    <a:pt x="33656" y="53530"/>
                    <a:pt x="40514" y="50959"/>
                    <a:pt x="45753" y="45720"/>
                  </a:cubicBezTo>
                  <a:cubicBezTo>
                    <a:pt x="56231" y="35242"/>
                    <a:pt x="56231" y="18288"/>
                    <a:pt x="45753" y="7906"/>
                  </a:cubicBezTo>
                  <a:cubicBezTo>
                    <a:pt x="40514" y="2667"/>
                    <a:pt x="33656" y="95"/>
                    <a:pt x="26798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BA6654F-ED23-307D-DF4A-4A844E6A7905}"/>
                </a:ext>
              </a:extLst>
            </p:cNvPr>
            <p:cNvSpPr/>
            <p:nvPr/>
          </p:nvSpPr>
          <p:spPr>
            <a:xfrm>
              <a:off x="5475969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5569475-5423-18C6-E694-9A0B768E80E5}"/>
                </a:ext>
              </a:extLst>
            </p:cNvPr>
            <p:cNvSpPr/>
            <p:nvPr/>
          </p:nvSpPr>
          <p:spPr>
            <a:xfrm>
              <a:off x="5560170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6114EC1-0174-DDA9-101F-7712F9568CF0}"/>
                </a:ext>
              </a:extLst>
            </p:cNvPr>
            <p:cNvSpPr/>
            <p:nvPr/>
          </p:nvSpPr>
          <p:spPr>
            <a:xfrm>
              <a:off x="5644276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9F734FA-BAC0-91DA-FBC3-F8221BAF52A8}"/>
                </a:ext>
              </a:extLst>
            </p:cNvPr>
            <p:cNvSpPr/>
            <p:nvPr/>
          </p:nvSpPr>
          <p:spPr>
            <a:xfrm>
              <a:off x="572838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57EF89F-FAFA-7989-5644-23A5AE874C41}"/>
                </a:ext>
              </a:extLst>
            </p:cNvPr>
            <p:cNvSpPr/>
            <p:nvPr/>
          </p:nvSpPr>
          <p:spPr>
            <a:xfrm>
              <a:off x="5812583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294BA8E-157A-2AF0-B58E-D367EC488652}"/>
                </a:ext>
              </a:extLst>
            </p:cNvPr>
            <p:cNvSpPr/>
            <p:nvPr/>
          </p:nvSpPr>
          <p:spPr>
            <a:xfrm>
              <a:off x="5896688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2450B62-F20C-571A-1174-9733233934D9}"/>
                </a:ext>
              </a:extLst>
            </p:cNvPr>
            <p:cNvSpPr/>
            <p:nvPr/>
          </p:nvSpPr>
          <p:spPr>
            <a:xfrm>
              <a:off x="5980794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520432A-629C-3DDD-327C-B0E0A2351135}"/>
                </a:ext>
              </a:extLst>
            </p:cNvPr>
            <p:cNvSpPr/>
            <p:nvPr/>
          </p:nvSpPr>
          <p:spPr>
            <a:xfrm>
              <a:off x="606490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B2B9B9B-0517-B8E3-FA76-B07BA4FB7068}"/>
                </a:ext>
              </a:extLst>
            </p:cNvPr>
            <p:cNvSpPr/>
            <p:nvPr/>
          </p:nvSpPr>
          <p:spPr>
            <a:xfrm>
              <a:off x="614910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B7E9C72-EAF5-E2F3-1802-F411ED4711F9}"/>
                </a:ext>
              </a:extLst>
            </p:cNvPr>
            <p:cNvSpPr/>
            <p:nvPr/>
          </p:nvSpPr>
          <p:spPr>
            <a:xfrm>
              <a:off x="6233207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951A185-3631-FDBD-A8F0-E3D9AC0DC5B1}"/>
                </a:ext>
              </a:extLst>
            </p:cNvPr>
            <p:cNvSpPr/>
            <p:nvPr/>
          </p:nvSpPr>
          <p:spPr>
            <a:xfrm>
              <a:off x="6317312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031D103-5783-1CD2-441A-466FDB72CD75}"/>
                </a:ext>
              </a:extLst>
            </p:cNvPr>
            <p:cNvSpPr/>
            <p:nvPr/>
          </p:nvSpPr>
          <p:spPr>
            <a:xfrm>
              <a:off x="640151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C85B657-8D5E-B541-B683-0DA81CF99387}"/>
                </a:ext>
              </a:extLst>
            </p:cNvPr>
            <p:cNvSpPr/>
            <p:nvPr/>
          </p:nvSpPr>
          <p:spPr>
            <a:xfrm>
              <a:off x="6485619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13E18D0-9D96-A64E-7A86-2B596C40921C}"/>
                </a:ext>
              </a:extLst>
            </p:cNvPr>
            <p:cNvSpPr/>
            <p:nvPr/>
          </p:nvSpPr>
          <p:spPr>
            <a:xfrm>
              <a:off x="6569725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65AD7204-55B0-B3E8-2EB0-FD910ECCAD60}"/>
                </a:ext>
              </a:extLst>
            </p:cNvPr>
            <p:cNvSpPr/>
            <p:nvPr/>
          </p:nvSpPr>
          <p:spPr>
            <a:xfrm>
              <a:off x="6653831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7C7CEDC-812C-A919-0026-4B61CD396064}"/>
                </a:ext>
              </a:extLst>
            </p:cNvPr>
            <p:cNvSpPr/>
            <p:nvPr/>
          </p:nvSpPr>
          <p:spPr>
            <a:xfrm>
              <a:off x="6738032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DA7A478-DD5B-E8E4-17E2-8AEA416BBD1F}"/>
                </a:ext>
              </a:extLst>
            </p:cNvPr>
            <p:cNvSpPr/>
            <p:nvPr/>
          </p:nvSpPr>
          <p:spPr>
            <a:xfrm>
              <a:off x="6822137" y="2723197"/>
              <a:ext cx="53613" cy="53530"/>
            </a:xfrm>
            <a:custGeom>
              <a:avLst/>
              <a:gdLst>
                <a:gd name="connsiteX0" fmla="*/ 26813 w 53613"/>
                <a:gd name="connsiteY0" fmla="*/ 95 h 53530"/>
                <a:gd name="connsiteX1" fmla="*/ 7858 w 53613"/>
                <a:gd name="connsiteY1" fmla="*/ 7906 h 53530"/>
                <a:gd name="connsiteX2" fmla="*/ 7858 w 53613"/>
                <a:gd name="connsiteY2" fmla="*/ 45720 h 53530"/>
                <a:gd name="connsiteX3" fmla="*/ 26813 w 53613"/>
                <a:gd name="connsiteY3" fmla="*/ 53530 h 53530"/>
                <a:gd name="connsiteX4" fmla="*/ 45768 w 53613"/>
                <a:gd name="connsiteY4" fmla="*/ 45720 h 53530"/>
                <a:gd name="connsiteX5" fmla="*/ 53483 w 53613"/>
                <a:gd name="connsiteY5" fmla="*/ 24003 h 53530"/>
                <a:gd name="connsiteX6" fmla="*/ 32337 w 53613"/>
                <a:gd name="connsiteY6" fmla="*/ 571 h 53530"/>
                <a:gd name="connsiteX7" fmla="*/ 26908 w 53613"/>
                <a:gd name="connsiteY7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3" h="53530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3097" y="50959"/>
                    <a:pt x="19955" y="53530"/>
                    <a:pt x="26813" y="53530"/>
                  </a:cubicBezTo>
                  <a:cubicBezTo>
                    <a:pt x="33671" y="53530"/>
                    <a:pt x="40529" y="50959"/>
                    <a:pt x="45768" y="45720"/>
                  </a:cubicBezTo>
                  <a:cubicBezTo>
                    <a:pt x="51673" y="39815"/>
                    <a:pt x="54245" y="31718"/>
                    <a:pt x="53483" y="24003"/>
                  </a:cubicBezTo>
                  <a:cubicBezTo>
                    <a:pt x="46530" y="16097"/>
                    <a:pt x="39481" y="8287"/>
                    <a:pt x="32337" y="571"/>
                  </a:cubicBezTo>
                  <a:cubicBezTo>
                    <a:pt x="30528" y="190"/>
                    <a:pt x="28718" y="0"/>
                    <a:pt x="2690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9B6A03D-B6B9-A9BF-DE72-56022A0B02D2}"/>
                </a:ext>
              </a:extLst>
            </p:cNvPr>
            <p:cNvSpPr/>
            <p:nvPr/>
          </p:nvSpPr>
          <p:spPr>
            <a:xfrm>
              <a:off x="5307768" y="4069460"/>
              <a:ext cx="53615" cy="53435"/>
            </a:xfrm>
            <a:custGeom>
              <a:avLst/>
              <a:gdLst>
                <a:gd name="connsiteX0" fmla="*/ 26803 w 53615"/>
                <a:gd name="connsiteY0" fmla="*/ 0 h 53435"/>
                <a:gd name="connsiteX1" fmla="*/ 7848 w 53615"/>
                <a:gd name="connsiteY1" fmla="*/ 7810 h 53435"/>
                <a:gd name="connsiteX2" fmla="*/ 228 w 53615"/>
                <a:gd name="connsiteY2" fmla="*/ 30099 h 53435"/>
                <a:gd name="connsiteX3" fmla="*/ 19945 w 53615"/>
                <a:gd name="connsiteY3" fmla="*/ 52578 h 53435"/>
                <a:gd name="connsiteX4" fmla="*/ 26803 w 53615"/>
                <a:gd name="connsiteY4" fmla="*/ 53435 h 53435"/>
                <a:gd name="connsiteX5" fmla="*/ 45757 w 53615"/>
                <a:gd name="connsiteY5" fmla="*/ 45625 h 53435"/>
                <a:gd name="connsiteX6" fmla="*/ 45757 w 53615"/>
                <a:gd name="connsiteY6" fmla="*/ 7810 h 53435"/>
                <a:gd name="connsiteX7" fmla="*/ 26803 w 53615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5" h="53435">
                  <a:moveTo>
                    <a:pt x="26803" y="0"/>
                  </a:moveTo>
                  <a:cubicBezTo>
                    <a:pt x="19945" y="0"/>
                    <a:pt x="13087" y="2572"/>
                    <a:pt x="7848" y="7810"/>
                  </a:cubicBezTo>
                  <a:cubicBezTo>
                    <a:pt x="1752" y="13906"/>
                    <a:pt x="-820" y="22193"/>
                    <a:pt x="228" y="30099"/>
                  </a:cubicBezTo>
                  <a:cubicBezTo>
                    <a:pt x="6705" y="37719"/>
                    <a:pt x="13277" y="45148"/>
                    <a:pt x="19945" y="52578"/>
                  </a:cubicBezTo>
                  <a:cubicBezTo>
                    <a:pt x="22231" y="53150"/>
                    <a:pt x="24517" y="53435"/>
                    <a:pt x="26803" y="53435"/>
                  </a:cubicBezTo>
                  <a:cubicBezTo>
                    <a:pt x="33661" y="53435"/>
                    <a:pt x="40519" y="50863"/>
                    <a:pt x="45757" y="45625"/>
                  </a:cubicBezTo>
                  <a:cubicBezTo>
                    <a:pt x="56235" y="35147"/>
                    <a:pt x="56235" y="18193"/>
                    <a:pt x="45757" y="7810"/>
                  </a:cubicBezTo>
                  <a:cubicBezTo>
                    <a:pt x="40519" y="2572"/>
                    <a:pt x="33661" y="0"/>
                    <a:pt x="2680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035EDE4-BB4D-E4E3-4982-2E31BF2F8BE1}"/>
                </a:ext>
              </a:extLst>
            </p:cNvPr>
            <p:cNvSpPr/>
            <p:nvPr/>
          </p:nvSpPr>
          <p:spPr>
            <a:xfrm>
              <a:off x="5391863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3C06B37-04AD-A846-1FBD-0896DACD3FF6}"/>
                </a:ext>
              </a:extLst>
            </p:cNvPr>
            <p:cNvSpPr/>
            <p:nvPr/>
          </p:nvSpPr>
          <p:spPr>
            <a:xfrm>
              <a:off x="5475969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98BBDA97-18B2-A2F2-F609-52C1B6605C1D}"/>
                </a:ext>
              </a:extLst>
            </p:cNvPr>
            <p:cNvSpPr/>
            <p:nvPr/>
          </p:nvSpPr>
          <p:spPr>
            <a:xfrm>
              <a:off x="5560170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EAC8DBD1-971D-3D82-A271-107058A059E9}"/>
                </a:ext>
              </a:extLst>
            </p:cNvPr>
            <p:cNvSpPr/>
            <p:nvPr/>
          </p:nvSpPr>
          <p:spPr>
            <a:xfrm>
              <a:off x="5644276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A3129718-DA54-E34D-F1CB-3EB9A05E32B5}"/>
                </a:ext>
              </a:extLst>
            </p:cNvPr>
            <p:cNvSpPr/>
            <p:nvPr/>
          </p:nvSpPr>
          <p:spPr>
            <a:xfrm>
              <a:off x="572838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E8E91A4-7F9C-DB44-C68E-8602EB0844FA}"/>
                </a:ext>
              </a:extLst>
            </p:cNvPr>
            <p:cNvSpPr/>
            <p:nvPr/>
          </p:nvSpPr>
          <p:spPr>
            <a:xfrm>
              <a:off x="5812583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DCD9829-11CA-DF28-F917-878AE834BF9C}"/>
                </a:ext>
              </a:extLst>
            </p:cNvPr>
            <p:cNvSpPr/>
            <p:nvPr/>
          </p:nvSpPr>
          <p:spPr>
            <a:xfrm>
              <a:off x="5896688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48C1455-9A20-069E-EB52-217D991B0E95}"/>
                </a:ext>
              </a:extLst>
            </p:cNvPr>
            <p:cNvSpPr/>
            <p:nvPr/>
          </p:nvSpPr>
          <p:spPr>
            <a:xfrm>
              <a:off x="5980794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1AF725D4-4C5D-736D-A62D-3A80CC985407}"/>
                </a:ext>
              </a:extLst>
            </p:cNvPr>
            <p:cNvSpPr/>
            <p:nvPr/>
          </p:nvSpPr>
          <p:spPr>
            <a:xfrm>
              <a:off x="6064900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1F0B423-67F3-1D7A-AF67-970C250347AE}"/>
                </a:ext>
              </a:extLst>
            </p:cNvPr>
            <p:cNvSpPr/>
            <p:nvPr/>
          </p:nvSpPr>
          <p:spPr>
            <a:xfrm>
              <a:off x="614910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3C3FEFC-CD9C-5EEF-3497-47E8593EE5E4}"/>
                </a:ext>
              </a:extLst>
            </p:cNvPr>
            <p:cNvSpPr/>
            <p:nvPr/>
          </p:nvSpPr>
          <p:spPr>
            <a:xfrm>
              <a:off x="6233207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D0F539B-ACCB-2F4D-854A-939E7A0B49FA}"/>
                </a:ext>
              </a:extLst>
            </p:cNvPr>
            <p:cNvSpPr/>
            <p:nvPr/>
          </p:nvSpPr>
          <p:spPr>
            <a:xfrm>
              <a:off x="6317312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D7ADBEA-4B06-6AAE-23B3-48BA258387EC}"/>
                </a:ext>
              </a:extLst>
            </p:cNvPr>
            <p:cNvSpPr/>
            <p:nvPr/>
          </p:nvSpPr>
          <p:spPr>
            <a:xfrm>
              <a:off x="640151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263AB5C1-B09B-B461-1F37-653B537F0433}"/>
                </a:ext>
              </a:extLst>
            </p:cNvPr>
            <p:cNvSpPr/>
            <p:nvPr/>
          </p:nvSpPr>
          <p:spPr>
            <a:xfrm>
              <a:off x="6485619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66EB328-CAA8-CE7D-51F2-C360E2CE5678}"/>
                </a:ext>
              </a:extLst>
            </p:cNvPr>
            <p:cNvSpPr/>
            <p:nvPr/>
          </p:nvSpPr>
          <p:spPr>
            <a:xfrm>
              <a:off x="6569725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1B06B84-9D78-56A7-B8E3-C13817F112E2}"/>
                </a:ext>
              </a:extLst>
            </p:cNvPr>
            <p:cNvSpPr/>
            <p:nvPr/>
          </p:nvSpPr>
          <p:spPr>
            <a:xfrm>
              <a:off x="6653831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94E429A-174D-EF18-3173-B1B03772D813}"/>
                </a:ext>
              </a:extLst>
            </p:cNvPr>
            <p:cNvSpPr/>
            <p:nvPr/>
          </p:nvSpPr>
          <p:spPr>
            <a:xfrm>
              <a:off x="6738032" y="2639186"/>
              <a:ext cx="53641" cy="53435"/>
            </a:xfrm>
            <a:custGeom>
              <a:avLst/>
              <a:gdLst>
                <a:gd name="connsiteX0" fmla="*/ 26813 w 53641"/>
                <a:gd name="connsiteY0" fmla="*/ 0 h 53435"/>
                <a:gd name="connsiteX1" fmla="*/ 7858 w 53641"/>
                <a:gd name="connsiteY1" fmla="*/ 7810 h 53435"/>
                <a:gd name="connsiteX2" fmla="*/ 7858 w 53641"/>
                <a:gd name="connsiteY2" fmla="*/ 45625 h 53435"/>
                <a:gd name="connsiteX3" fmla="*/ 26813 w 53641"/>
                <a:gd name="connsiteY3" fmla="*/ 53435 h 53435"/>
                <a:gd name="connsiteX4" fmla="*/ 45768 w 53641"/>
                <a:gd name="connsiteY4" fmla="*/ 45625 h 53435"/>
                <a:gd name="connsiteX5" fmla="*/ 53292 w 53641"/>
                <a:gd name="connsiteY5" fmla="*/ 22384 h 53435"/>
                <a:gd name="connsiteX6" fmla="*/ 27670 w 53641"/>
                <a:gd name="connsiteY6" fmla="*/ 0 h 53435"/>
                <a:gd name="connsiteX7" fmla="*/ 26908 w 53641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1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2149" y="39338"/>
                    <a:pt x="54626" y="30575"/>
                    <a:pt x="53292" y="22384"/>
                  </a:cubicBezTo>
                  <a:cubicBezTo>
                    <a:pt x="44910" y="14764"/>
                    <a:pt x="36338" y="7334"/>
                    <a:pt x="27670" y="0"/>
                  </a:cubicBezTo>
                  <a:cubicBezTo>
                    <a:pt x="27384" y="0"/>
                    <a:pt x="27099" y="0"/>
                    <a:pt x="2690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1C5F1E0-E78E-5983-B4DA-9D6FDA309045}"/>
                </a:ext>
              </a:extLst>
            </p:cNvPr>
            <p:cNvSpPr/>
            <p:nvPr/>
          </p:nvSpPr>
          <p:spPr>
            <a:xfrm>
              <a:off x="5229795" y="3985259"/>
              <a:ext cx="47386" cy="52006"/>
            </a:xfrm>
            <a:custGeom>
              <a:avLst/>
              <a:gdLst>
                <a:gd name="connsiteX0" fmla="*/ 20669 w 47386"/>
                <a:gd name="connsiteY0" fmla="*/ 0 h 52006"/>
                <a:gd name="connsiteX1" fmla="*/ 1715 w 47386"/>
                <a:gd name="connsiteY1" fmla="*/ 7811 h 52006"/>
                <a:gd name="connsiteX2" fmla="*/ 0 w 47386"/>
                <a:gd name="connsiteY2" fmla="*/ 9620 h 52006"/>
                <a:gd name="connsiteX3" fmla="*/ 29242 w 47386"/>
                <a:gd name="connsiteY3" fmla="*/ 52007 h 52006"/>
                <a:gd name="connsiteX4" fmla="*/ 39529 w 47386"/>
                <a:gd name="connsiteY4" fmla="*/ 45625 h 52006"/>
                <a:gd name="connsiteX5" fmla="*/ 39529 w 47386"/>
                <a:gd name="connsiteY5" fmla="*/ 7811 h 52006"/>
                <a:gd name="connsiteX6" fmla="*/ 20574 w 47386"/>
                <a:gd name="connsiteY6" fmla="*/ 0 h 5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86" h="52006">
                  <a:moveTo>
                    <a:pt x="20669" y="0"/>
                  </a:moveTo>
                  <a:cubicBezTo>
                    <a:pt x="13811" y="0"/>
                    <a:pt x="6953" y="2572"/>
                    <a:pt x="1715" y="7811"/>
                  </a:cubicBezTo>
                  <a:cubicBezTo>
                    <a:pt x="1143" y="8382"/>
                    <a:pt x="572" y="9049"/>
                    <a:pt x="0" y="9620"/>
                  </a:cubicBezTo>
                  <a:cubicBezTo>
                    <a:pt x="9430" y="24003"/>
                    <a:pt x="19145" y="38100"/>
                    <a:pt x="29242" y="52007"/>
                  </a:cubicBezTo>
                  <a:cubicBezTo>
                    <a:pt x="33052" y="50768"/>
                    <a:pt x="36576" y="48578"/>
                    <a:pt x="39529" y="45625"/>
                  </a:cubicBezTo>
                  <a:cubicBezTo>
                    <a:pt x="50006" y="35147"/>
                    <a:pt x="50006" y="18193"/>
                    <a:pt x="39529" y="7811"/>
                  </a:cubicBezTo>
                  <a:cubicBezTo>
                    <a:pt x="34290" y="2572"/>
                    <a:pt x="27432" y="0"/>
                    <a:pt x="20574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082BE9E-2D53-5852-86FC-566D7BA607F2}"/>
                </a:ext>
              </a:extLst>
            </p:cNvPr>
            <p:cNvSpPr/>
            <p:nvPr/>
          </p:nvSpPr>
          <p:spPr>
            <a:xfrm>
              <a:off x="5307758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FA3F73F-A71C-4229-F5D5-617BC7D5BB5E}"/>
                </a:ext>
              </a:extLst>
            </p:cNvPr>
            <p:cNvSpPr/>
            <p:nvPr/>
          </p:nvSpPr>
          <p:spPr>
            <a:xfrm>
              <a:off x="539186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7DC4040-4130-474C-AACD-4C380176B8AB}"/>
                </a:ext>
              </a:extLst>
            </p:cNvPr>
            <p:cNvSpPr/>
            <p:nvPr/>
          </p:nvSpPr>
          <p:spPr>
            <a:xfrm>
              <a:off x="5475969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E27C461-CF6B-18C0-F9EB-4581538195BF}"/>
                </a:ext>
              </a:extLst>
            </p:cNvPr>
            <p:cNvSpPr/>
            <p:nvPr/>
          </p:nvSpPr>
          <p:spPr>
            <a:xfrm>
              <a:off x="5560170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A206FAD-EA51-D4C6-AF39-4474BDD71F5A}"/>
                </a:ext>
              </a:extLst>
            </p:cNvPr>
            <p:cNvSpPr/>
            <p:nvPr/>
          </p:nvSpPr>
          <p:spPr>
            <a:xfrm>
              <a:off x="5644276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7F96B8F-FA72-2301-862A-5D5AD30FA734}"/>
                </a:ext>
              </a:extLst>
            </p:cNvPr>
            <p:cNvSpPr/>
            <p:nvPr/>
          </p:nvSpPr>
          <p:spPr>
            <a:xfrm>
              <a:off x="572838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555604D-28CD-D913-C6BD-25388C7D1CBE}"/>
                </a:ext>
              </a:extLst>
            </p:cNvPr>
            <p:cNvSpPr/>
            <p:nvPr/>
          </p:nvSpPr>
          <p:spPr>
            <a:xfrm>
              <a:off x="5812583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02462C1-A687-70AD-F100-FC546B73617A}"/>
                </a:ext>
              </a:extLst>
            </p:cNvPr>
            <p:cNvSpPr/>
            <p:nvPr/>
          </p:nvSpPr>
          <p:spPr>
            <a:xfrm>
              <a:off x="5896688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D52AED9-D4E7-F91C-41F1-48FEBD430180}"/>
                </a:ext>
              </a:extLst>
            </p:cNvPr>
            <p:cNvSpPr/>
            <p:nvPr/>
          </p:nvSpPr>
          <p:spPr>
            <a:xfrm>
              <a:off x="5980794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26E1C8D4-277C-C91F-A5B5-79BFC2793198}"/>
                </a:ext>
              </a:extLst>
            </p:cNvPr>
            <p:cNvSpPr/>
            <p:nvPr/>
          </p:nvSpPr>
          <p:spPr>
            <a:xfrm>
              <a:off x="6064900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52E8E185-9EE2-2FBF-949A-24D059183985}"/>
                </a:ext>
              </a:extLst>
            </p:cNvPr>
            <p:cNvSpPr/>
            <p:nvPr/>
          </p:nvSpPr>
          <p:spPr>
            <a:xfrm>
              <a:off x="614910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D762FEE-B626-AA3D-8969-960649F594FD}"/>
                </a:ext>
              </a:extLst>
            </p:cNvPr>
            <p:cNvSpPr/>
            <p:nvPr/>
          </p:nvSpPr>
          <p:spPr>
            <a:xfrm>
              <a:off x="6233207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BF17E4EF-DB77-3D20-15D9-D573C85E01AE}"/>
                </a:ext>
              </a:extLst>
            </p:cNvPr>
            <p:cNvSpPr/>
            <p:nvPr/>
          </p:nvSpPr>
          <p:spPr>
            <a:xfrm>
              <a:off x="6317312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CFEEAF9F-41AA-EE64-F352-43D4A3913DE7}"/>
                </a:ext>
              </a:extLst>
            </p:cNvPr>
            <p:cNvSpPr/>
            <p:nvPr/>
          </p:nvSpPr>
          <p:spPr>
            <a:xfrm>
              <a:off x="6401513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F3F6604A-6E60-CB62-9F9A-9925E9588AC4}"/>
                </a:ext>
              </a:extLst>
            </p:cNvPr>
            <p:cNvSpPr/>
            <p:nvPr/>
          </p:nvSpPr>
          <p:spPr>
            <a:xfrm>
              <a:off x="6485619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35BE9873-E250-B802-0EEE-FA35542418B4}"/>
                </a:ext>
              </a:extLst>
            </p:cNvPr>
            <p:cNvSpPr/>
            <p:nvPr/>
          </p:nvSpPr>
          <p:spPr>
            <a:xfrm>
              <a:off x="6569725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A71BED0-BEF4-43FF-5960-C3BB91BAB1DE}"/>
                </a:ext>
              </a:extLst>
            </p:cNvPr>
            <p:cNvSpPr/>
            <p:nvPr/>
          </p:nvSpPr>
          <p:spPr>
            <a:xfrm>
              <a:off x="6653926" y="2562129"/>
              <a:ext cx="51577" cy="46386"/>
            </a:xfrm>
            <a:custGeom>
              <a:avLst/>
              <a:gdLst>
                <a:gd name="connsiteX0" fmla="*/ 8525 w 51577"/>
                <a:gd name="connsiteY0" fmla="*/ 95 h 46386"/>
                <a:gd name="connsiteX1" fmla="*/ 7858 w 51577"/>
                <a:gd name="connsiteY1" fmla="*/ 762 h 46386"/>
                <a:gd name="connsiteX2" fmla="*/ 7858 w 51577"/>
                <a:gd name="connsiteY2" fmla="*/ 38576 h 46386"/>
                <a:gd name="connsiteX3" fmla="*/ 26813 w 51577"/>
                <a:gd name="connsiteY3" fmla="*/ 46387 h 46386"/>
                <a:gd name="connsiteX4" fmla="*/ 45768 w 51577"/>
                <a:gd name="connsiteY4" fmla="*/ 38576 h 46386"/>
                <a:gd name="connsiteX5" fmla="*/ 51578 w 51577"/>
                <a:gd name="connsiteY5" fmla="*/ 29718 h 46386"/>
                <a:gd name="connsiteX6" fmla="*/ 8525 w 51577"/>
                <a:gd name="connsiteY6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77" h="46386">
                  <a:moveTo>
                    <a:pt x="8525" y="95"/>
                  </a:moveTo>
                  <a:cubicBezTo>
                    <a:pt x="8525" y="95"/>
                    <a:pt x="8049" y="571"/>
                    <a:pt x="7858" y="762"/>
                  </a:cubicBezTo>
                  <a:cubicBezTo>
                    <a:pt x="-2619" y="11240"/>
                    <a:pt x="-2619" y="28194"/>
                    <a:pt x="7858" y="38576"/>
                  </a:cubicBezTo>
                  <a:cubicBezTo>
                    <a:pt x="13097" y="43815"/>
                    <a:pt x="19955" y="46387"/>
                    <a:pt x="26813" y="46387"/>
                  </a:cubicBezTo>
                  <a:cubicBezTo>
                    <a:pt x="33671" y="46387"/>
                    <a:pt x="40529" y="43720"/>
                    <a:pt x="45768" y="38576"/>
                  </a:cubicBezTo>
                  <a:cubicBezTo>
                    <a:pt x="48339" y="36005"/>
                    <a:pt x="50340" y="32957"/>
                    <a:pt x="51578" y="29718"/>
                  </a:cubicBezTo>
                  <a:cubicBezTo>
                    <a:pt x="37481" y="19431"/>
                    <a:pt x="23193" y="9620"/>
                    <a:pt x="852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FFC4BD1F-3877-8B16-E8C5-2FB9B11B7F75}"/>
                </a:ext>
              </a:extLst>
            </p:cNvPr>
            <p:cNvSpPr/>
            <p:nvPr/>
          </p:nvSpPr>
          <p:spPr>
            <a:xfrm>
              <a:off x="5176265" y="3903058"/>
              <a:ext cx="16824" cy="30289"/>
            </a:xfrm>
            <a:custGeom>
              <a:avLst/>
              <a:gdLst>
                <a:gd name="connsiteX0" fmla="*/ 0 w 16824"/>
                <a:gd name="connsiteY0" fmla="*/ 0 h 30289"/>
                <a:gd name="connsiteX1" fmla="*/ 16288 w 16824"/>
                <a:gd name="connsiteY1" fmla="*/ 30289 h 30289"/>
                <a:gd name="connsiteX2" fmla="*/ 8954 w 16824"/>
                <a:gd name="connsiteY2" fmla="*/ 5905 h 30289"/>
                <a:gd name="connsiteX3" fmla="*/ 0 w 16824"/>
                <a:gd name="connsiteY3" fmla="*/ 0 h 3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24" h="30289">
                  <a:moveTo>
                    <a:pt x="0" y="0"/>
                  </a:moveTo>
                  <a:cubicBezTo>
                    <a:pt x="5239" y="10192"/>
                    <a:pt x="10668" y="20288"/>
                    <a:pt x="16288" y="30289"/>
                  </a:cubicBezTo>
                  <a:cubicBezTo>
                    <a:pt x="18002" y="21812"/>
                    <a:pt x="15621" y="12573"/>
                    <a:pt x="8954" y="5905"/>
                  </a:cubicBezTo>
                  <a:cubicBezTo>
                    <a:pt x="6287" y="3238"/>
                    <a:pt x="3239" y="1333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5B2B0C7-050A-596C-15F3-6DD556523FC5}"/>
                </a:ext>
              </a:extLst>
            </p:cNvPr>
            <p:cNvSpPr/>
            <p:nvPr/>
          </p:nvSpPr>
          <p:spPr>
            <a:xfrm>
              <a:off x="522365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2E45B56-B8E7-7844-5CCA-EF79E2722249}"/>
                </a:ext>
              </a:extLst>
            </p:cNvPr>
            <p:cNvSpPr/>
            <p:nvPr/>
          </p:nvSpPr>
          <p:spPr>
            <a:xfrm>
              <a:off x="5307758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7B443C7C-D26B-4343-14FC-2129492CCC14}"/>
                </a:ext>
              </a:extLst>
            </p:cNvPr>
            <p:cNvSpPr/>
            <p:nvPr/>
          </p:nvSpPr>
          <p:spPr>
            <a:xfrm>
              <a:off x="539186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344F626-3A3F-5CCA-81AC-A3FA3BBB80F3}"/>
                </a:ext>
              </a:extLst>
            </p:cNvPr>
            <p:cNvSpPr/>
            <p:nvPr/>
          </p:nvSpPr>
          <p:spPr>
            <a:xfrm>
              <a:off x="5475969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36021E1-B9DB-A292-8A62-722C023C09CC}"/>
                </a:ext>
              </a:extLst>
            </p:cNvPr>
            <p:cNvSpPr/>
            <p:nvPr/>
          </p:nvSpPr>
          <p:spPr>
            <a:xfrm>
              <a:off x="556017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E098F9C6-5522-0AAA-68C2-0510EB9B5282}"/>
                </a:ext>
              </a:extLst>
            </p:cNvPr>
            <p:cNvSpPr/>
            <p:nvPr/>
          </p:nvSpPr>
          <p:spPr>
            <a:xfrm>
              <a:off x="5644276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FD269B46-5704-4A61-F552-389985AD1AF4}"/>
                </a:ext>
              </a:extLst>
            </p:cNvPr>
            <p:cNvSpPr/>
            <p:nvPr/>
          </p:nvSpPr>
          <p:spPr>
            <a:xfrm>
              <a:off x="572838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59D707F-7089-9B48-DA22-3D19ABA81B0E}"/>
                </a:ext>
              </a:extLst>
            </p:cNvPr>
            <p:cNvSpPr/>
            <p:nvPr/>
          </p:nvSpPr>
          <p:spPr>
            <a:xfrm>
              <a:off x="5812583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F8FA98B-6452-D49E-70D1-6E790770A493}"/>
                </a:ext>
              </a:extLst>
            </p:cNvPr>
            <p:cNvSpPr/>
            <p:nvPr/>
          </p:nvSpPr>
          <p:spPr>
            <a:xfrm>
              <a:off x="5896688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B842987-53E3-DA24-5297-38B7B64CB81D}"/>
                </a:ext>
              </a:extLst>
            </p:cNvPr>
            <p:cNvSpPr/>
            <p:nvPr/>
          </p:nvSpPr>
          <p:spPr>
            <a:xfrm>
              <a:off x="5980794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79F0AA5-E037-077F-0854-F3D5F42D5841}"/>
                </a:ext>
              </a:extLst>
            </p:cNvPr>
            <p:cNvSpPr/>
            <p:nvPr/>
          </p:nvSpPr>
          <p:spPr>
            <a:xfrm>
              <a:off x="6064900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6E6465E-28CD-8D33-6384-E7FB648813D6}"/>
                </a:ext>
              </a:extLst>
            </p:cNvPr>
            <p:cNvSpPr/>
            <p:nvPr/>
          </p:nvSpPr>
          <p:spPr>
            <a:xfrm>
              <a:off x="6149101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22804E0-EBEC-EC20-2740-8002282FF222}"/>
                </a:ext>
              </a:extLst>
            </p:cNvPr>
            <p:cNvSpPr/>
            <p:nvPr/>
          </p:nvSpPr>
          <p:spPr>
            <a:xfrm>
              <a:off x="6233207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EA43334-0B02-7D06-AE15-4FBD3EEFE6BC}"/>
                </a:ext>
              </a:extLst>
            </p:cNvPr>
            <p:cNvSpPr/>
            <p:nvPr/>
          </p:nvSpPr>
          <p:spPr>
            <a:xfrm>
              <a:off x="6317312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D6875340-C7FD-A163-560D-2B5742C7ED96}"/>
                </a:ext>
              </a:extLst>
            </p:cNvPr>
            <p:cNvSpPr/>
            <p:nvPr/>
          </p:nvSpPr>
          <p:spPr>
            <a:xfrm>
              <a:off x="6401513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5664889-9448-9EF6-0345-CBC642E887E9}"/>
                </a:ext>
              </a:extLst>
            </p:cNvPr>
            <p:cNvSpPr/>
            <p:nvPr/>
          </p:nvSpPr>
          <p:spPr>
            <a:xfrm>
              <a:off x="6485619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1E416DF-C46F-6BE6-FEBC-FF6AC096B191}"/>
                </a:ext>
              </a:extLst>
            </p:cNvPr>
            <p:cNvSpPr/>
            <p:nvPr/>
          </p:nvSpPr>
          <p:spPr>
            <a:xfrm>
              <a:off x="6572630" y="2509741"/>
              <a:ext cx="26955" cy="14668"/>
            </a:xfrm>
            <a:custGeom>
              <a:avLst/>
              <a:gdLst>
                <a:gd name="connsiteX0" fmla="*/ 0 w 26955"/>
                <a:gd name="connsiteY0" fmla="*/ 0 h 14668"/>
                <a:gd name="connsiteX1" fmla="*/ 4953 w 26955"/>
                <a:gd name="connsiteY1" fmla="*/ 6858 h 14668"/>
                <a:gd name="connsiteX2" fmla="*/ 23908 w 26955"/>
                <a:gd name="connsiteY2" fmla="*/ 14669 h 14668"/>
                <a:gd name="connsiteX3" fmla="*/ 26956 w 26955"/>
                <a:gd name="connsiteY3" fmla="*/ 14478 h 14668"/>
                <a:gd name="connsiteX4" fmla="*/ 0 w 26955"/>
                <a:gd name="connsiteY4" fmla="*/ 0 h 14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" h="14668">
                  <a:moveTo>
                    <a:pt x="0" y="0"/>
                  </a:moveTo>
                  <a:cubicBezTo>
                    <a:pt x="1238" y="2477"/>
                    <a:pt x="2858" y="4763"/>
                    <a:pt x="4953" y="6858"/>
                  </a:cubicBezTo>
                  <a:cubicBezTo>
                    <a:pt x="10192" y="12097"/>
                    <a:pt x="17050" y="14669"/>
                    <a:pt x="23908" y="14669"/>
                  </a:cubicBezTo>
                  <a:cubicBezTo>
                    <a:pt x="24956" y="14669"/>
                    <a:pt x="26003" y="14669"/>
                    <a:pt x="26956" y="14478"/>
                  </a:cubicBezTo>
                  <a:cubicBezTo>
                    <a:pt x="18098" y="9525"/>
                    <a:pt x="9049" y="4667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F625E512-23AE-0FE5-1154-4C90B0DB65CB}"/>
                </a:ext>
              </a:extLst>
            </p:cNvPr>
            <p:cNvSpPr/>
            <p:nvPr/>
          </p:nvSpPr>
          <p:spPr>
            <a:xfrm>
              <a:off x="513945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51AB3FF7-A188-63A3-C83C-C56F3F1D11C7}"/>
                </a:ext>
              </a:extLst>
            </p:cNvPr>
            <p:cNvSpPr/>
            <p:nvPr/>
          </p:nvSpPr>
          <p:spPr>
            <a:xfrm>
              <a:off x="522365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C0A26D44-474E-FDEA-B9B0-2CD3CF704CC6}"/>
                </a:ext>
              </a:extLst>
            </p:cNvPr>
            <p:cNvSpPr/>
            <p:nvPr/>
          </p:nvSpPr>
          <p:spPr>
            <a:xfrm>
              <a:off x="5307758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BD25ED0-F6EA-A4CF-8C35-B8CEE53679D0}"/>
                </a:ext>
              </a:extLst>
            </p:cNvPr>
            <p:cNvSpPr/>
            <p:nvPr/>
          </p:nvSpPr>
          <p:spPr>
            <a:xfrm>
              <a:off x="539186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6CD62F1-1F9E-EA8A-6A02-B6CE9DEA487E}"/>
                </a:ext>
              </a:extLst>
            </p:cNvPr>
            <p:cNvSpPr/>
            <p:nvPr/>
          </p:nvSpPr>
          <p:spPr>
            <a:xfrm>
              <a:off x="5475969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5BA3656-C118-DF2B-A77D-895F90273C6D}"/>
                </a:ext>
              </a:extLst>
            </p:cNvPr>
            <p:cNvSpPr/>
            <p:nvPr/>
          </p:nvSpPr>
          <p:spPr>
            <a:xfrm>
              <a:off x="5560170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3B7D48AE-4D15-6830-3BBA-B71181472475}"/>
                </a:ext>
              </a:extLst>
            </p:cNvPr>
            <p:cNvSpPr/>
            <p:nvPr/>
          </p:nvSpPr>
          <p:spPr>
            <a:xfrm>
              <a:off x="5644276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291C3E9-038D-3CD1-8528-0C0CDAC50A7A}"/>
                </a:ext>
              </a:extLst>
            </p:cNvPr>
            <p:cNvSpPr/>
            <p:nvPr/>
          </p:nvSpPr>
          <p:spPr>
            <a:xfrm>
              <a:off x="572838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6BEF65F-1220-B94A-47E5-39DBC0D2FF2D}"/>
                </a:ext>
              </a:extLst>
            </p:cNvPr>
            <p:cNvSpPr/>
            <p:nvPr/>
          </p:nvSpPr>
          <p:spPr>
            <a:xfrm>
              <a:off x="5812583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5305F728-5B55-18A4-85DF-E8360EB3FDEE}"/>
                </a:ext>
              </a:extLst>
            </p:cNvPr>
            <p:cNvSpPr/>
            <p:nvPr/>
          </p:nvSpPr>
          <p:spPr>
            <a:xfrm>
              <a:off x="5896688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326D974F-719B-8332-AAC5-15591F1CA86D}"/>
                </a:ext>
              </a:extLst>
            </p:cNvPr>
            <p:cNvSpPr/>
            <p:nvPr/>
          </p:nvSpPr>
          <p:spPr>
            <a:xfrm>
              <a:off x="5980794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3C1D5B0-62D8-8B97-1EE9-B69D9FC50FAF}"/>
                </a:ext>
              </a:extLst>
            </p:cNvPr>
            <p:cNvSpPr/>
            <p:nvPr/>
          </p:nvSpPr>
          <p:spPr>
            <a:xfrm>
              <a:off x="6064900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B1DB774C-A8CF-D5BA-E9BE-58948D143C9A}"/>
                </a:ext>
              </a:extLst>
            </p:cNvPr>
            <p:cNvSpPr/>
            <p:nvPr/>
          </p:nvSpPr>
          <p:spPr>
            <a:xfrm>
              <a:off x="6149101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ECFB35AC-A30D-63F2-21E5-64CD6BB6DCD5}"/>
                </a:ext>
              </a:extLst>
            </p:cNvPr>
            <p:cNvSpPr/>
            <p:nvPr/>
          </p:nvSpPr>
          <p:spPr>
            <a:xfrm>
              <a:off x="6233207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D194F0BA-6771-C252-A4FF-22C2CA208245}"/>
                </a:ext>
              </a:extLst>
            </p:cNvPr>
            <p:cNvSpPr/>
            <p:nvPr/>
          </p:nvSpPr>
          <p:spPr>
            <a:xfrm>
              <a:off x="6317312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334724C9-A675-E6E0-F76B-1A25E6057294}"/>
                </a:ext>
              </a:extLst>
            </p:cNvPr>
            <p:cNvSpPr/>
            <p:nvPr/>
          </p:nvSpPr>
          <p:spPr>
            <a:xfrm>
              <a:off x="6401513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2A0AE285-AFA8-B547-2145-D444FA893CCD}"/>
                </a:ext>
              </a:extLst>
            </p:cNvPr>
            <p:cNvSpPr/>
            <p:nvPr/>
          </p:nvSpPr>
          <p:spPr>
            <a:xfrm>
              <a:off x="5085111" y="3648931"/>
              <a:ext cx="23860" cy="48958"/>
            </a:xfrm>
            <a:custGeom>
              <a:avLst/>
              <a:gdLst>
                <a:gd name="connsiteX0" fmla="*/ 0 w 23860"/>
                <a:gd name="connsiteY0" fmla="*/ 0 h 48958"/>
                <a:gd name="connsiteX1" fmla="*/ 11811 w 23860"/>
                <a:gd name="connsiteY1" fmla="*/ 48958 h 48958"/>
                <a:gd name="connsiteX2" fmla="*/ 16002 w 23860"/>
                <a:gd name="connsiteY2" fmla="*/ 45529 h 48958"/>
                <a:gd name="connsiteX3" fmla="*/ 16002 w 23860"/>
                <a:gd name="connsiteY3" fmla="*/ 7715 h 48958"/>
                <a:gd name="connsiteX4" fmla="*/ 0 w 23860"/>
                <a:gd name="connsiteY4" fmla="*/ 0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" h="48958">
                  <a:moveTo>
                    <a:pt x="0" y="0"/>
                  </a:moveTo>
                  <a:cubicBezTo>
                    <a:pt x="3524" y="16478"/>
                    <a:pt x="7525" y="32766"/>
                    <a:pt x="11811" y="48958"/>
                  </a:cubicBezTo>
                  <a:cubicBezTo>
                    <a:pt x="13335" y="48006"/>
                    <a:pt x="14669" y="46863"/>
                    <a:pt x="16002" y="45529"/>
                  </a:cubicBezTo>
                  <a:cubicBezTo>
                    <a:pt x="26480" y="35052"/>
                    <a:pt x="26480" y="18098"/>
                    <a:pt x="16002" y="7715"/>
                  </a:cubicBezTo>
                  <a:cubicBezTo>
                    <a:pt x="11525" y="3238"/>
                    <a:pt x="5810" y="667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9C2BD863-852D-9E43-BB95-93003C5EFD45}"/>
                </a:ext>
              </a:extLst>
            </p:cNvPr>
            <p:cNvSpPr/>
            <p:nvPr/>
          </p:nvSpPr>
          <p:spPr>
            <a:xfrm>
              <a:off x="513945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949E1F13-A91C-BC7C-2867-63862E6A2BDC}"/>
                </a:ext>
              </a:extLst>
            </p:cNvPr>
            <p:cNvSpPr/>
            <p:nvPr/>
          </p:nvSpPr>
          <p:spPr>
            <a:xfrm>
              <a:off x="522365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31A96B0C-6BE7-BA21-EA3C-8638C06AE62C}"/>
                </a:ext>
              </a:extLst>
            </p:cNvPr>
            <p:cNvSpPr/>
            <p:nvPr/>
          </p:nvSpPr>
          <p:spPr>
            <a:xfrm>
              <a:off x="5307758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34C007B-A7B6-240A-E24F-58F762F6BFA6}"/>
                </a:ext>
              </a:extLst>
            </p:cNvPr>
            <p:cNvSpPr/>
            <p:nvPr/>
          </p:nvSpPr>
          <p:spPr>
            <a:xfrm>
              <a:off x="539186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1BC726F-4D62-82C8-F39A-E74DE21A18DC}"/>
                </a:ext>
              </a:extLst>
            </p:cNvPr>
            <p:cNvSpPr/>
            <p:nvPr/>
          </p:nvSpPr>
          <p:spPr>
            <a:xfrm>
              <a:off x="5475969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4363AE3-FDF7-E77F-8131-95C98151E5F1}"/>
                </a:ext>
              </a:extLst>
            </p:cNvPr>
            <p:cNvSpPr/>
            <p:nvPr/>
          </p:nvSpPr>
          <p:spPr>
            <a:xfrm>
              <a:off x="5560170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F022A6E0-C66E-35EB-D47A-6FB54B7427D3}"/>
                </a:ext>
              </a:extLst>
            </p:cNvPr>
            <p:cNvSpPr/>
            <p:nvPr/>
          </p:nvSpPr>
          <p:spPr>
            <a:xfrm>
              <a:off x="5644276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6AED61F-75FC-2492-2BC4-CBE95747DD21}"/>
                </a:ext>
              </a:extLst>
            </p:cNvPr>
            <p:cNvSpPr/>
            <p:nvPr/>
          </p:nvSpPr>
          <p:spPr>
            <a:xfrm>
              <a:off x="572838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5603913-B56E-76CD-540F-593DABDF2074}"/>
                </a:ext>
              </a:extLst>
            </p:cNvPr>
            <p:cNvSpPr/>
            <p:nvPr/>
          </p:nvSpPr>
          <p:spPr>
            <a:xfrm>
              <a:off x="5812583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E32656D-F10F-853C-8817-384A2305B6A8}"/>
                </a:ext>
              </a:extLst>
            </p:cNvPr>
            <p:cNvSpPr/>
            <p:nvPr/>
          </p:nvSpPr>
          <p:spPr>
            <a:xfrm>
              <a:off x="5896688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060A7833-1322-CA7A-3BE8-E8E988A8040C}"/>
                </a:ext>
              </a:extLst>
            </p:cNvPr>
            <p:cNvSpPr/>
            <p:nvPr/>
          </p:nvSpPr>
          <p:spPr>
            <a:xfrm>
              <a:off x="5980794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8EC536B-5F81-3A25-1733-25BF22F071A9}"/>
                </a:ext>
              </a:extLst>
            </p:cNvPr>
            <p:cNvSpPr/>
            <p:nvPr/>
          </p:nvSpPr>
          <p:spPr>
            <a:xfrm>
              <a:off x="6064900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CE2A258B-26FB-D9CA-3B95-47F757557A45}"/>
                </a:ext>
              </a:extLst>
            </p:cNvPr>
            <p:cNvSpPr/>
            <p:nvPr/>
          </p:nvSpPr>
          <p:spPr>
            <a:xfrm>
              <a:off x="6149101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27DB8D2-65EF-60C2-AAFC-A7EAC24C04AA}"/>
                </a:ext>
              </a:extLst>
            </p:cNvPr>
            <p:cNvSpPr/>
            <p:nvPr/>
          </p:nvSpPr>
          <p:spPr>
            <a:xfrm>
              <a:off x="6233207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E5D4990-EC18-D772-60DB-C61F1DDEE62F}"/>
                </a:ext>
              </a:extLst>
            </p:cNvPr>
            <p:cNvSpPr/>
            <p:nvPr/>
          </p:nvSpPr>
          <p:spPr>
            <a:xfrm>
              <a:off x="6317741" y="2417825"/>
              <a:ext cx="48006" cy="22478"/>
            </a:xfrm>
            <a:custGeom>
              <a:avLst/>
              <a:gdLst>
                <a:gd name="connsiteX0" fmla="*/ 0 w 48006"/>
                <a:gd name="connsiteY0" fmla="*/ 0 h 22478"/>
                <a:gd name="connsiteX1" fmla="*/ 7525 w 48006"/>
                <a:gd name="connsiteY1" fmla="*/ 14669 h 22478"/>
                <a:gd name="connsiteX2" fmla="*/ 26479 w 48006"/>
                <a:gd name="connsiteY2" fmla="*/ 22479 h 22478"/>
                <a:gd name="connsiteX3" fmla="*/ 45434 w 48006"/>
                <a:gd name="connsiteY3" fmla="*/ 14669 h 22478"/>
                <a:gd name="connsiteX4" fmla="*/ 48006 w 48006"/>
                <a:gd name="connsiteY4" fmla="*/ 11621 h 22478"/>
                <a:gd name="connsiteX5" fmla="*/ 0 w 48006"/>
                <a:gd name="connsiteY5" fmla="*/ 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06" h="22478">
                  <a:moveTo>
                    <a:pt x="0" y="0"/>
                  </a:moveTo>
                  <a:cubicBezTo>
                    <a:pt x="857" y="5334"/>
                    <a:pt x="3334" y="10573"/>
                    <a:pt x="7525" y="14669"/>
                  </a:cubicBezTo>
                  <a:cubicBezTo>
                    <a:pt x="12763" y="19907"/>
                    <a:pt x="19621" y="22479"/>
                    <a:pt x="26479" y="22479"/>
                  </a:cubicBezTo>
                  <a:cubicBezTo>
                    <a:pt x="33338" y="22479"/>
                    <a:pt x="40196" y="19907"/>
                    <a:pt x="45434" y="14669"/>
                  </a:cubicBezTo>
                  <a:cubicBezTo>
                    <a:pt x="46387" y="13716"/>
                    <a:pt x="47244" y="12668"/>
                    <a:pt x="48006" y="11621"/>
                  </a:cubicBezTo>
                  <a:cubicBezTo>
                    <a:pt x="32195" y="7334"/>
                    <a:pt x="16192" y="3524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9C5062F4-6D22-CC25-9839-BA48DFA8686D}"/>
                </a:ext>
              </a:extLst>
            </p:cNvPr>
            <p:cNvSpPr/>
            <p:nvPr/>
          </p:nvSpPr>
          <p:spPr>
            <a:xfrm>
              <a:off x="5063394" y="3480529"/>
              <a:ext cx="45577" cy="53530"/>
            </a:xfrm>
            <a:custGeom>
              <a:avLst/>
              <a:gdLst>
                <a:gd name="connsiteX0" fmla="*/ 18764 w 45577"/>
                <a:gd name="connsiteY0" fmla="*/ 0 h 53530"/>
                <a:gd name="connsiteX1" fmla="*/ 0 w 45577"/>
                <a:gd name="connsiteY1" fmla="*/ 7715 h 53530"/>
                <a:gd name="connsiteX2" fmla="*/ 3048 w 45577"/>
                <a:gd name="connsiteY2" fmla="*/ 48482 h 53530"/>
                <a:gd name="connsiteX3" fmla="*/ 18764 w 45577"/>
                <a:gd name="connsiteY3" fmla="*/ 53530 h 53530"/>
                <a:gd name="connsiteX4" fmla="*/ 37719 w 45577"/>
                <a:gd name="connsiteY4" fmla="*/ 45720 h 53530"/>
                <a:gd name="connsiteX5" fmla="*/ 37719 w 45577"/>
                <a:gd name="connsiteY5" fmla="*/ 7906 h 53530"/>
                <a:gd name="connsiteX6" fmla="*/ 18764 w 45577"/>
                <a:gd name="connsiteY6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77" h="53530">
                  <a:moveTo>
                    <a:pt x="18764" y="0"/>
                  </a:moveTo>
                  <a:cubicBezTo>
                    <a:pt x="12002" y="0"/>
                    <a:pt x="5239" y="2572"/>
                    <a:pt x="0" y="7715"/>
                  </a:cubicBezTo>
                  <a:cubicBezTo>
                    <a:pt x="762" y="21336"/>
                    <a:pt x="1810" y="34957"/>
                    <a:pt x="3048" y="48482"/>
                  </a:cubicBezTo>
                  <a:cubicBezTo>
                    <a:pt x="7715" y="51816"/>
                    <a:pt x="13240" y="53530"/>
                    <a:pt x="18764" y="53530"/>
                  </a:cubicBezTo>
                  <a:cubicBezTo>
                    <a:pt x="25622" y="53530"/>
                    <a:pt x="32480" y="50959"/>
                    <a:pt x="37719" y="45720"/>
                  </a:cubicBezTo>
                  <a:cubicBezTo>
                    <a:pt x="48197" y="35242"/>
                    <a:pt x="48197" y="18288"/>
                    <a:pt x="37719" y="7906"/>
                  </a:cubicBezTo>
                  <a:cubicBezTo>
                    <a:pt x="32480" y="2667"/>
                    <a:pt x="25622" y="95"/>
                    <a:pt x="18764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9FA65E9D-CF14-F9F0-8FEE-3AAAF5917162}"/>
                </a:ext>
              </a:extLst>
            </p:cNvPr>
            <p:cNvSpPr/>
            <p:nvPr/>
          </p:nvSpPr>
          <p:spPr>
            <a:xfrm>
              <a:off x="513945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8F87AD4-DE73-B6AE-837F-C9165F1774EB}"/>
                </a:ext>
              </a:extLst>
            </p:cNvPr>
            <p:cNvSpPr/>
            <p:nvPr/>
          </p:nvSpPr>
          <p:spPr>
            <a:xfrm>
              <a:off x="522365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2FE89FF-BDD6-D4AA-C5EA-B02C24C28E8A}"/>
                </a:ext>
              </a:extLst>
            </p:cNvPr>
            <p:cNvSpPr/>
            <p:nvPr/>
          </p:nvSpPr>
          <p:spPr>
            <a:xfrm>
              <a:off x="5307758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9F446AD1-2B98-8EB4-04D9-05FE8C8052D2}"/>
                </a:ext>
              </a:extLst>
            </p:cNvPr>
            <p:cNvSpPr/>
            <p:nvPr/>
          </p:nvSpPr>
          <p:spPr>
            <a:xfrm>
              <a:off x="539186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101865D4-EE13-0941-7FD9-3257FEDBF0E1}"/>
                </a:ext>
              </a:extLst>
            </p:cNvPr>
            <p:cNvSpPr/>
            <p:nvPr/>
          </p:nvSpPr>
          <p:spPr>
            <a:xfrm>
              <a:off x="5475969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048042F-DCD6-136E-1BB8-9D0463484F42}"/>
                </a:ext>
              </a:extLst>
            </p:cNvPr>
            <p:cNvSpPr/>
            <p:nvPr/>
          </p:nvSpPr>
          <p:spPr>
            <a:xfrm>
              <a:off x="5560170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58A59A6-7D42-7DE3-34C6-4049B3514CEC}"/>
                </a:ext>
              </a:extLst>
            </p:cNvPr>
            <p:cNvSpPr/>
            <p:nvPr/>
          </p:nvSpPr>
          <p:spPr>
            <a:xfrm>
              <a:off x="5644276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7EE48971-9905-4629-92EC-B4D2888EB46E}"/>
                </a:ext>
              </a:extLst>
            </p:cNvPr>
            <p:cNvSpPr/>
            <p:nvPr/>
          </p:nvSpPr>
          <p:spPr>
            <a:xfrm>
              <a:off x="5728382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6DCB919-35A8-9C9A-AFD9-8061D5E40E91}"/>
                </a:ext>
              </a:extLst>
            </p:cNvPr>
            <p:cNvSpPr/>
            <p:nvPr/>
          </p:nvSpPr>
          <p:spPr>
            <a:xfrm>
              <a:off x="5812583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0FACA45C-109E-C301-DA0E-67ABB416C390}"/>
                </a:ext>
              </a:extLst>
            </p:cNvPr>
            <p:cNvSpPr/>
            <p:nvPr/>
          </p:nvSpPr>
          <p:spPr>
            <a:xfrm>
              <a:off x="5896688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4378EAE-E5DA-F34C-D61C-9806D564E050}"/>
                </a:ext>
              </a:extLst>
            </p:cNvPr>
            <p:cNvSpPr/>
            <p:nvPr/>
          </p:nvSpPr>
          <p:spPr>
            <a:xfrm>
              <a:off x="5980794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98364912-F2B0-7D62-A6C1-BA6C6781B0E5}"/>
                </a:ext>
              </a:extLst>
            </p:cNvPr>
            <p:cNvSpPr/>
            <p:nvPr/>
          </p:nvSpPr>
          <p:spPr>
            <a:xfrm>
              <a:off x="6064900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A7C3924F-C2DD-E5D7-E9B8-0153C65E4327}"/>
                </a:ext>
              </a:extLst>
            </p:cNvPr>
            <p:cNvSpPr/>
            <p:nvPr/>
          </p:nvSpPr>
          <p:spPr>
            <a:xfrm>
              <a:off x="6149161" y="2395822"/>
              <a:ext cx="53551" cy="44481"/>
            </a:xfrm>
            <a:custGeom>
              <a:avLst/>
              <a:gdLst>
                <a:gd name="connsiteX0" fmla="*/ 6655 w 53551"/>
                <a:gd name="connsiteY0" fmla="*/ 0 h 44481"/>
                <a:gd name="connsiteX1" fmla="*/ 7798 w 53551"/>
                <a:gd name="connsiteY1" fmla="*/ 36671 h 44481"/>
                <a:gd name="connsiteX2" fmla="*/ 26753 w 53551"/>
                <a:gd name="connsiteY2" fmla="*/ 44482 h 44481"/>
                <a:gd name="connsiteX3" fmla="*/ 45707 w 53551"/>
                <a:gd name="connsiteY3" fmla="*/ 36671 h 44481"/>
                <a:gd name="connsiteX4" fmla="*/ 49327 w 53551"/>
                <a:gd name="connsiteY4" fmla="*/ 3334 h 44481"/>
                <a:gd name="connsiteX5" fmla="*/ 6655 w 53551"/>
                <a:gd name="connsiteY5" fmla="*/ 95 h 4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51" h="44481">
                  <a:moveTo>
                    <a:pt x="6655" y="0"/>
                  </a:moveTo>
                  <a:cubicBezTo>
                    <a:pt x="-2584" y="10478"/>
                    <a:pt x="-2203" y="26575"/>
                    <a:pt x="7798" y="36671"/>
                  </a:cubicBezTo>
                  <a:cubicBezTo>
                    <a:pt x="13037" y="41910"/>
                    <a:pt x="19895" y="44482"/>
                    <a:pt x="26753" y="44482"/>
                  </a:cubicBezTo>
                  <a:cubicBezTo>
                    <a:pt x="33611" y="44482"/>
                    <a:pt x="40469" y="41910"/>
                    <a:pt x="45707" y="36671"/>
                  </a:cubicBezTo>
                  <a:cubicBezTo>
                    <a:pt x="54756" y="27623"/>
                    <a:pt x="55995" y="13716"/>
                    <a:pt x="49327" y="3334"/>
                  </a:cubicBezTo>
                  <a:cubicBezTo>
                    <a:pt x="35230" y="1905"/>
                    <a:pt x="20943" y="857"/>
                    <a:pt x="6655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B35BF5ED-D4AB-5A29-63C2-FEAC632AF5F7}"/>
                </a:ext>
              </a:extLst>
            </p:cNvPr>
            <p:cNvSpPr/>
            <p:nvPr/>
          </p:nvSpPr>
          <p:spPr>
            <a:xfrm>
              <a:off x="5064156" y="3312222"/>
              <a:ext cx="44910" cy="53530"/>
            </a:xfrm>
            <a:custGeom>
              <a:avLst/>
              <a:gdLst>
                <a:gd name="connsiteX0" fmla="*/ 18002 w 44910"/>
                <a:gd name="connsiteY0" fmla="*/ 0 h 53530"/>
                <a:gd name="connsiteX1" fmla="*/ 3715 w 44910"/>
                <a:gd name="connsiteY1" fmla="*/ 4191 h 53530"/>
                <a:gd name="connsiteX2" fmla="*/ 0 w 44910"/>
                <a:gd name="connsiteY2" fmla="*/ 46577 h 53530"/>
                <a:gd name="connsiteX3" fmla="*/ 18098 w 44910"/>
                <a:gd name="connsiteY3" fmla="*/ 53531 h 53530"/>
                <a:gd name="connsiteX4" fmla="*/ 37052 w 44910"/>
                <a:gd name="connsiteY4" fmla="*/ 45720 h 53530"/>
                <a:gd name="connsiteX5" fmla="*/ 37052 w 44910"/>
                <a:gd name="connsiteY5" fmla="*/ 7906 h 53530"/>
                <a:gd name="connsiteX6" fmla="*/ 18098 w 44910"/>
                <a:gd name="connsiteY6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10" h="53530">
                  <a:moveTo>
                    <a:pt x="18002" y="0"/>
                  </a:moveTo>
                  <a:cubicBezTo>
                    <a:pt x="13049" y="0"/>
                    <a:pt x="8001" y="1429"/>
                    <a:pt x="3715" y="4191"/>
                  </a:cubicBezTo>
                  <a:cubicBezTo>
                    <a:pt x="2191" y="18193"/>
                    <a:pt x="953" y="32385"/>
                    <a:pt x="0" y="46577"/>
                  </a:cubicBezTo>
                  <a:cubicBezTo>
                    <a:pt x="5144" y="51245"/>
                    <a:pt x="11525" y="53531"/>
                    <a:pt x="18098" y="53531"/>
                  </a:cubicBezTo>
                  <a:cubicBezTo>
                    <a:pt x="24956" y="53531"/>
                    <a:pt x="31814" y="50959"/>
                    <a:pt x="37052" y="45720"/>
                  </a:cubicBezTo>
                  <a:cubicBezTo>
                    <a:pt x="47530" y="35243"/>
                    <a:pt x="47530" y="18288"/>
                    <a:pt x="37052" y="7906"/>
                  </a:cubicBezTo>
                  <a:cubicBezTo>
                    <a:pt x="31814" y="2667"/>
                    <a:pt x="24956" y="95"/>
                    <a:pt x="18098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F01C4FED-EE26-25FB-72EE-E5EC579FE871}"/>
                </a:ext>
              </a:extLst>
            </p:cNvPr>
            <p:cNvSpPr/>
            <p:nvPr/>
          </p:nvSpPr>
          <p:spPr>
            <a:xfrm>
              <a:off x="513945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D2FA264-2AFA-04DA-B393-1D6E6B68523C}"/>
                </a:ext>
              </a:extLst>
            </p:cNvPr>
            <p:cNvSpPr/>
            <p:nvPr/>
          </p:nvSpPr>
          <p:spPr>
            <a:xfrm>
              <a:off x="522365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9933C45-CA64-B9A8-3729-8CA6A2B697B8}"/>
                </a:ext>
              </a:extLst>
            </p:cNvPr>
            <p:cNvSpPr/>
            <p:nvPr/>
          </p:nvSpPr>
          <p:spPr>
            <a:xfrm>
              <a:off x="5307758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0E545386-9C78-34B3-54B6-B2B6C3EE37E1}"/>
                </a:ext>
              </a:extLst>
            </p:cNvPr>
            <p:cNvSpPr/>
            <p:nvPr/>
          </p:nvSpPr>
          <p:spPr>
            <a:xfrm>
              <a:off x="539186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3F66798-5FAC-56B1-688A-A468237CF18A}"/>
                </a:ext>
              </a:extLst>
            </p:cNvPr>
            <p:cNvSpPr/>
            <p:nvPr/>
          </p:nvSpPr>
          <p:spPr>
            <a:xfrm>
              <a:off x="5475969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40CB3356-8086-503F-BAEA-C2C3CB23D08A}"/>
                </a:ext>
              </a:extLst>
            </p:cNvPr>
            <p:cNvSpPr/>
            <p:nvPr/>
          </p:nvSpPr>
          <p:spPr>
            <a:xfrm>
              <a:off x="5560170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353C6FBC-C9A7-A39A-6EC8-80251637B16A}"/>
                </a:ext>
              </a:extLst>
            </p:cNvPr>
            <p:cNvSpPr/>
            <p:nvPr/>
          </p:nvSpPr>
          <p:spPr>
            <a:xfrm>
              <a:off x="5644276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02726C08-4528-969B-D2C4-2B2BF044A0CB}"/>
                </a:ext>
              </a:extLst>
            </p:cNvPr>
            <p:cNvSpPr/>
            <p:nvPr/>
          </p:nvSpPr>
          <p:spPr>
            <a:xfrm>
              <a:off x="5728382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EA473249-5717-8EA3-BBAB-8090D49885F0}"/>
                </a:ext>
              </a:extLst>
            </p:cNvPr>
            <p:cNvSpPr/>
            <p:nvPr/>
          </p:nvSpPr>
          <p:spPr>
            <a:xfrm>
              <a:off x="5812583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2602D9D3-0006-D726-3903-1CC05F618A40}"/>
                </a:ext>
              </a:extLst>
            </p:cNvPr>
            <p:cNvSpPr/>
            <p:nvPr/>
          </p:nvSpPr>
          <p:spPr>
            <a:xfrm>
              <a:off x="5896688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D1EF12C2-5B5E-ECC0-D745-580F6502D145}"/>
                </a:ext>
              </a:extLst>
            </p:cNvPr>
            <p:cNvSpPr/>
            <p:nvPr/>
          </p:nvSpPr>
          <p:spPr>
            <a:xfrm>
              <a:off x="5980827" y="2396394"/>
              <a:ext cx="53581" cy="43815"/>
            </a:xfrm>
            <a:custGeom>
              <a:avLst/>
              <a:gdLst>
                <a:gd name="connsiteX0" fmla="*/ 47354 w 53581"/>
                <a:gd name="connsiteY0" fmla="*/ 0 h 43815"/>
                <a:gd name="connsiteX1" fmla="*/ 3539 w 53581"/>
                <a:gd name="connsiteY1" fmla="*/ 3810 h 43815"/>
                <a:gd name="connsiteX2" fmla="*/ 7825 w 53581"/>
                <a:gd name="connsiteY2" fmla="*/ 36005 h 43815"/>
                <a:gd name="connsiteX3" fmla="*/ 26780 w 53581"/>
                <a:gd name="connsiteY3" fmla="*/ 43815 h 43815"/>
                <a:gd name="connsiteX4" fmla="*/ 45734 w 53581"/>
                <a:gd name="connsiteY4" fmla="*/ 36005 h 43815"/>
                <a:gd name="connsiteX5" fmla="*/ 47449 w 53581"/>
                <a:gd name="connsiteY5" fmla="*/ 0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81" h="43815">
                  <a:moveTo>
                    <a:pt x="47354" y="0"/>
                  </a:moveTo>
                  <a:cubicBezTo>
                    <a:pt x="32685" y="952"/>
                    <a:pt x="18017" y="2191"/>
                    <a:pt x="3539" y="3810"/>
                  </a:cubicBezTo>
                  <a:cubicBezTo>
                    <a:pt x="-2367" y="14002"/>
                    <a:pt x="-843" y="27337"/>
                    <a:pt x="7825" y="36005"/>
                  </a:cubicBezTo>
                  <a:cubicBezTo>
                    <a:pt x="13064" y="41243"/>
                    <a:pt x="19922" y="43815"/>
                    <a:pt x="26780" y="43815"/>
                  </a:cubicBezTo>
                  <a:cubicBezTo>
                    <a:pt x="33638" y="43815"/>
                    <a:pt x="40496" y="41243"/>
                    <a:pt x="45734" y="36005"/>
                  </a:cubicBezTo>
                  <a:cubicBezTo>
                    <a:pt x="55640" y="26099"/>
                    <a:pt x="56117" y="10478"/>
                    <a:pt x="4744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D3A31B-B6A8-DA9E-034A-276033815F89}"/>
                </a:ext>
              </a:extLst>
            </p:cNvPr>
            <p:cNvSpPr/>
            <p:nvPr/>
          </p:nvSpPr>
          <p:spPr>
            <a:xfrm>
              <a:off x="5087873" y="3150488"/>
              <a:ext cx="21002" cy="46386"/>
            </a:xfrm>
            <a:custGeom>
              <a:avLst/>
              <a:gdLst>
                <a:gd name="connsiteX0" fmla="*/ 11811 w 21002"/>
                <a:gd name="connsiteY0" fmla="*/ 0 h 46386"/>
                <a:gd name="connsiteX1" fmla="*/ 0 w 21002"/>
                <a:gd name="connsiteY1" fmla="*/ 46387 h 46386"/>
                <a:gd name="connsiteX2" fmla="*/ 13144 w 21002"/>
                <a:gd name="connsiteY2" fmla="*/ 39148 h 46386"/>
                <a:gd name="connsiteX3" fmla="*/ 13144 w 21002"/>
                <a:gd name="connsiteY3" fmla="*/ 1333 h 46386"/>
                <a:gd name="connsiteX4" fmla="*/ 11811 w 21002"/>
                <a:gd name="connsiteY4" fmla="*/ 95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2" h="46386">
                  <a:moveTo>
                    <a:pt x="11811" y="0"/>
                  </a:moveTo>
                  <a:cubicBezTo>
                    <a:pt x="7525" y="15335"/>
                    <a:pt x="3619" y="30766"/>
                    <a:pt x="0" y="46387"/>
                  </a:cubicBezTo>
                  <a:cubicBezTo>
                    <a:pt x="4858" y="45339"/>
                    <a:pt x="9430" y="42958"/>
                    <a:pt x="13144" y="39148"/>
                  </a:cubicBezTo>
                  <a:cubicBezTo>
                    <a:pt x="23622" y="28670"/>
                    <a:pt x="23622" y="11716"/>
                    <a:pt x="13144" y="1333"/>
                  </a:cubicBezTo>
                  <a:cubicBezTo>
                    <a:pt x="12668" y="857"/>
                    <a:pt x="12287" y="476"/>
                    <a:pt x="11811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7890ED94-F0F9-86AC-6B9F-5C936A6F19B9}"/>
                </a:ext>
              </a:extLst>
            </p:cNvPr>
            <p:cNvSpPr/>
            <p:nvPr/>
          </p:nvSpPr>
          <p:spPr>
            <a:xfrm>
              <a:off x="513945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BA145686-6887-235D-AE24-66DFDE841D97}"/>
                </a:ext>
              </a:extLst>
            </p:cNvPr>
            <p:cNvSpPr/>
            <p:nvPr/>
          </p:nvSpPr>
          <p:spPr>
            <a:xfrm>
              <a:off x="522365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7D67036C-84D2-7121-DEEB-3F86C900450F}"/>
                </a:ext>
              </a:extLst>
            </p:cNvPr>
            <p:cNvSpPr/>
            <p:nvPr/>
          </p:nvSpPr>
          <p:spPr>
            <a:xfrm>
              <a:off x="5307758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D0F6B546-E284-0637-29F8-0118E3F6939E}"/>
                </a:ext>
              </a:extLst>
            </p:cNvPr>
            <p:cNvSpPr/>
            <p:nvPr/>
          </p:nvSpPr>
          <p:spPr>
            <a:xfrm>
              <a:off x="5391863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C43363DA-74C7-A5BA-730E-2C67796FF07E}"/>
                </a:ext>
              </a:extLst>
            </p:cNvPr>
            <p:cNvSpPr/>
            <p:nvPr/>
          </p:nvSpPr>
          <p:spPr>
            <a:xfrm>
              <a:off x="5475969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008DDEFF-7416-D7ED-03B8-A73A5883ADA5}"/>
                </a:ext>
              </a:extLst>
            </p:cNvPr>
            <p:cNvSpPr/>
            <p:nvPr/>
          </p:nvSpPr>
          <p:spPr>
            <a:xfrm>
              <a:off x="5560170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4C00E353-9184-DD51-7362-5107915F0822}"/>
                </a:ext>
              </a:extLst>
            </p:cNvPr>
            <p:cNvSpPr/>
            <p:nvPr/>
          </p:nvSpPr>
          <p:spPr>
            <a:xfrm>
              <a:off x="5644276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43C8359F-69F7-1D79-E460-F9BE864689A7}"/>
                </a:ext>
              </a:extLst>
            </p:cNvPr>
            <p:cNvSpPr/>
            <p:nvPr/>
          </p:nvSpPr>
          <p:spPr>
            <a:xfrm>
              <a:off x="5728382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BC593BE-2BCB-106D-EF72-B4E367EB9E31}"/>
                </a:ext>
              </a:extLst>
            </p:cNvPr>
            <p:cNvSpPr/>
            <p:nvPr/>
          </p:nvSpPr>
          <p:spPr>
            <a:xfrm>
              <a:off x="5819679" y="2420206"/>
              <a:ext cx="45624" cy="20097"/>
            </a:xfrm>
            <a:custGeom>
              <a:avLst/>
              <a:gdLst>
                <a:gd name="connsiteX0" fmla="*/ 45625 w 45624"/>
                <a:gd name="connsiteY0" fmla="*/ 0 h 20097"/>
                <a:gd name="connsiteX1" fmla="*/ 0 w 45624"/>
                <a:gd name="connsiteY1" fmla="*/ 11525 h 20097"/>
                <a:gd name="connsiteX2" fmla="*/ 667 w 45624"/>
                <a:gd name="connsiteY2" fmla="*/ 12287 h 20097"/>
                <a:gd name="connsiteX3" fmla="*/ 19622 w 45624"/>
                <a:gd name="connsiteY3" fmla="*/ 20098 h 20097"/>
                <a:gd name="connsiteX4" fmla="*/ 38576 w 45624"/>
                <a:gd name="connsiteY4" fmla="*/ 12287 h 20097"/>
                <a:gd name="connsiteX5" fmla="*/ 45625 w 45624"/>
                <a:gd name="connsiteY5" fmla="*/ 0 h 2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24" h="20097">
                  <a:moveTo>
                    <a:pt x="45625" y="0"/>
                  </a:moveTo>
                  <a:cubicBezTo>
                    <a:pt x="30290" y="3524"/>
                    <a:pt x="15050" y="7334"/>
                    <a:pt x="0" y="11525"/>
                  </a:cubicBezTo>
                  <a:cubicBezTo>
                    <a:pt x="191" y="11811"/>
                    <a:pt x="476" y="12002"/>
                    <a:pt x="667" y="12287"/>
                  </a:cubicBezTo>
                  <a:cubicBezTo>
                    <a:pt x="5906" y="17526"/>
                    <a:pt x="12764" y="20098"/>
                    <a:pt x="19622" y="20098"/>
                  </a:cubicBezTo>
                  <a:cubicBezTo>
                    <a:pt x="26479" y="20098"/>
                    <a:pt x="33338" y="17526"/>
                    <a:pt x="38576" y="12287"/>
                  </a:cubicBezTo>
                  <a:cubicBezTo>
                    <a:pt x="42101" y="8763"/>
                    <a:pt x="44387" y="4477"/>
                    <a:pt x="4562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E568FBE2-314C-F95D-46E3-12870EA74632}"/>
                </a:ext>
              </a:extLst>
            </p:cNvPr>
            <p:cNvSpPr/>
            <p:nvPr/>
          </p:nvSpPr>
          <p:spPr>
            <a:xfrm>
              <a:off x="5187028" y="2926746"/>
              <a:ext cx="4667" cy="8477"/>
            </a:xfrm>
            <a:custGeom>
              <a:avLst/>
              <a:gdLst>
                <a:gd name="connsiteX0" fmla="*/ 4667 w 4667"/>
                <a:gd name="connsiteY0" fmla="*/ 0 h 8477"/>
                <a:gd name="connsiteX1" fmla="*/ 0 w 4667"/>
                <a:gd name="connsiteY1" fmla="*/ 8477 h 8477"/>
                <a:gd name="connsiteX2" fmla="*/ 4667 w 4667"/>
                <a:gd name="connsiteY2" fmla="*/ 0 h 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" h="8477">
                  <a:moveTo>
                    <a:pt x="4667" y="0"/>
                  </a:moveTo>
                  <a:cubicBezTo>
                    <a:pt x="3048" y="2857"/>
                    <a:pt x="1524" y="5620"/>
                    <a:pt x="0" y="8477"/>
                  </a:cubicBezTo>
                  <a:cubicBezTo>
                    <a:pt x="2096" y="5905"/>
                    <a:pt x="3620" y="3048"/>
                    <a:pt x="4667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070E5E05-FF3B-0E0A-94E2-15492F5410C3}"/>
                </a:ext>
              </a:extLst>
            </p:cNvPr>
            <p:cNvSpPr/>
            <p:nvPr/>
          </p:nvSpPr>
          <p:spPr>
            <a:xfrm>
              <a:off x="5234844" y="2812255"/>
              <a:ext cx="42338" cy="48767"/>
            </a:xfrm>
            <a:custGeom>
              <a:avLst/>
              <a:gdLst>
                <a:gd name="connsiteX0" fmla="*/ 30861 w 42338"/>
                <a:gd name="connsiteY0" fmla="*/ 0 h 48767"/>
                <a:gd name="connsiteX1" fmla="*/ 0 w 42338"/>
                <a:gd name="connsiteY1" fmla="*/ 43815 h 48767"/>
                <a:gd name="connsiteX2" fmla="*/ 15526 w 42338"/>
                <a:gd name="connsiteY2" fmla="*/ 48768 h 48767"/>
                <a:gd name="connsiteX3" fmla="*/ 34480 w 42338"/>
                <a:gd name="connsiteY3" fmla="*/ 40957 h 48767"/>
                <a:gd name="connsiteX4" fmla="*/ 34480 w 42338"/>
                <a:gd name="connsiteY4" fmla="*/ 3048 h 48767"/>
                <a:gd name="connsiteX5" fmla="*/ 30861 w 42338"/>
                <a:gd name="connsiteY5" fmla="*/ 0 h 4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38" h="48767">
                  <a:moveTo>
                    <a:pt x="30861" y="0"/>
                  </a:moveTo>
                  <a:cubicBezTo>
                    <a:pt x="20193" y="14288"/>
                    <a:pt x="9906" y="28956"/>
                    <a:pt x="0" y="43815"/>
                  </a:cubicBezTo>
                  <a:cubicBezTo>
                    <a:pt x="4667" y="47149"/>
                    <a:pt x="10096" y="48768"/>
                    <a:pt x="15526" y="48768"/>
                  </a:cubicBezTo>
                  <a:cubicBezTo>
                    <a:pt x="22384" y="48768"/>
                    <a:pt x="29242" y="46196"/>
                    <a:pt x="34480" y="40957"/>
                  </a:cubicBezTo>
                  <a:cubicBezTo>
                    <a:pt x="44958" y="30480"/>
                    <a:pt x="44958" y="13525"/>
                    <a:pt x="34480" y="3048"/>
                  </a:cubicBezTo>
                  <a:cubicBezTo>
                    <a:pt x="33338" y="1905"/>
                    <a:pt x="32099" y="857"/>
                    <a:pt x="30861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B923AA16-3705-5BD1-9B49-643C207A5FDB}"/>
                </a:ext>
              </a:extLst>
            </p:cNvPr>
            <p:cNvSpPr/>
            <p:nvPr/>
          </p:nvSpPr>
          <p:spPr>
            <a:xfrm>
              <a:off x="5308948" y="2723768"/>
              <a:ext cx="52435" cy="53054"/>
            </a:xfrm>
            <a:custGeom>
              <a:avLst/>
              <a:gdLst>
                <a:gd name="connsiteX0" fmla="*/ 30480 w 52435"/>
                <a:gd name="connsiteY0" fmla="*/ 0 h 53054"/>
                <a:gd name="connsiteX1" fmla="*/ 0 w 52435"/>
                <a:gd name="connsiteY1" fmla="*/ 34195 h 53054"/>
                <a:gd name="connsiteX2" fmla="*/ 6667 w 52435"/>
                <a:gd name="connsiteY2" fmla="*/ 45244 h 53054"/>
                <a:gd name="connsiteX3" fmla="*/ 25622 w 52435"/>
                <a:gd name="connsiteY3" fmla="*/ 53054 h 53054"/>
                <a:gd name="connsiteX4" fmla="*/ 44577 w 52435"/>
                <a:gd name="connsiteY4" fmla="*/ 45244 h 53054"/>
                <a:gd name="connsiteX5" fmla="*/ 44577 w 52435"/>
                <a:gd name="connsiteY5" fmla="*/ 7430 h 53054"/>
                <a:gd name="connsiteX6" fmla="*/ 30575 w 52435"/>
                <a:gd name="connsiteY6" fmla="*/ 0 h 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435" h="53054">
                  <a:moveTo>
                    <a:pt x="30480" y="0"/>
                  </a:moveTo>
                  <a:cubicBezTo>
                    <a:pt x="20098" y="11144"/>
                    <a:pt x="9906" y="22574"/>
                    <a:pt x="0" y="34195"/>
                  </a:cubicBezTo>
                  <a:cubicBezTo>
                    <a:pt x="1238" y="38195"/>
                    <a:pt x="3429" y="42005"/>
                    <a:pt x="6667" y="45244"/>
                  </a:cubicBezTo>
                  <a:cubicBezTo>
                    <a:pt x="11906" y="50482"/>
                    <a:pt x="18764" y="53054"/>
                    <a:pt x="25622" y="53054"/>
                  </a:cubicBezTo>
                  <a:cubicBezTo>
                    <a:pt x="32480" y="53054"/>
                    <a:pt x="39338" y="50387"/>
                    <a:pt x="44577" y="45244"/>
                  </a:cubicBezTo>
                  <a:cubicBezTo>
                    <a:pt x="55054" y="34766"/>
                    <a:pt x="55054" y="17812"/>
                    <a:pt x="44577" y="7430"/>
                  </a:cubicBezTo>
                  <a:cubicBezTo>
                    <a:pt x="40576" y="3429"/>
                    <a:pt x="35719" y="953"/>
                    <a:pt x="3057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FA80C432-C9C0-5248-690F-2116927B99F6}"/>
                </a:ext>
              </a:extLst>
            </p:cNvPr>
            <p:cNvSpPr/>
            <p:nvPr/>
          </p:nvSpPr>
          <p:spPr>
            <a:xfrm>
              <a:off x="5392387" y="2640329"/>
              <a:ext cx="53101" cy="52292"/>
            </a:xfrm>
            <a:custGeom>
              <a:avLst/>
              <a:gdLst>
                <a:gd name="connsiteX0" fmla="*/ 34290 w 53101"/>
                <a:gd name="connsiteY0" fmla="*/ 95 h 52292"/>
                <a:gd name="connsiteX1" fmla="*/ 0 w 53101"/>
                <a:gd name="connsiteY1" fmla="*/ 30575 h 52292"/>
                <a:gd name="connsiteX2" fmla="*/ 7334 w 53101"/>
                <a:gd name="connsiteY2" fmla="*/ 44482 h 52292"/>
                <a:gd name="connsiteX3" fmla="*/ 26289 w 53101"/>
                <a:gd name="connsiteY3" fmla="*/ 52292 h 52292"/>
                <a:gd name="connsiteX4" fmla="*/ 45244 w 53101"/>
                <a:gd name="connsiteY4" fmla="*/ 44482 h 52292"/>
                <a:gd name="connsiteX5" fmla="*/ 45244 w 53101"/>
                <a:gd name="connsiteY5" fmla="*/ 6667 h 52292"/>
                <a:gd name="connsiteX6" fmla="*/ 34385 w 53101"/>
                <a:gd name="connsiteY6" fmla="*/ 0 h 5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01" h="52292">
                  <a:moveTo>
                    <a:pt x="34290" y="95"/>
                  </a:moveTo>
                  <a:cubicBezTo>
                    <a:pt x="22669" y="10001"/>
                    <a:pt x="11144" y="20193"/>
                    <a:pt x="0" y="30575"/>
                  </a:cubicBezTo>
                  <a:cubicBezTo>
                    <a:pt x="952" y="35719"/>
                    <a:pt x="3429" y="40576"/>
                    <a:pt x="7334" y="44482"/>
                  </a:cubicBezTo>
                  <a:cubicBezTo>
                    <a:pt x="12573" y="49720"/>
                    <a:pt x="19431" y="52292"/>
                    <a:pt x="26289" y="52292"/>
                  </a:cubicBezTo>
                  <a:cubicBezTo>
                    <a:pt x="33147" y="52292"/>
                    <a:pt x="40005" y="49720"/>
                    <a:pt x="45244" y="44482"/>
                  </a:cubicBezTo>
                  <a:cubicBezTo>
                    <a:pt x="55721" y="34004"/>
                    <a:pt x="55721" y="17050"/>
                    <a:pt x="45244" y="6667"/>
                  </a:cubicBezTo>
                  <a:cubicBezTo>
                    <a:pt x="42100" y="3524"/>
                    <a:pt x="38291" y="1333"/>
                    <a:pt x="3438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1EDD2C9A-4731-A603-AE4C-79595F8FCBA7}"/>
                </a:ext>
              </a:extLst>
            </p:cNvPr>
            <p:cNvSpPr/>
            <p:nvPr/>
          </p:nvSpPr>
          <p:spPr>
            <a:xfrm>
              <a:off x="5480970" y="2566510"/>
              <a:ext cx="48691" cy="42005"/>
            </a:xfrm>
            <a:custGeom>
              <a:avLst/>
              <a:gdLst>
                <a:gd name="connsiteX0" fmla="*/ 43815 w 48691"/>
                <a:gd name="connsiteY0" fmla="*/ 0 h 42005"/>
                <a:gd name="connsiteX1" fmla="*/ 0 w 48691"/>
                <a:gd name="connsiteY1" fmla="*/ 30766 h 42005"/>
                <a:gd name="connsiteX2" fmla="*/ 2953 w 48691"/>
                <a:gd name="connsiteY2" fmla="*/ 34195 h 42005"/>
                <a:gd name="connsiteX3" fmla="*/ 21907 w 48691"/>
                <a:gd name="connsiteY3" fmla="*/ 42005 h 42005"/>
                <a:gd name="connsiteX4" fmla="*/ 40862 w 48691"/>
                <a:gd name="connsiteY4" fmla="*/ 34195 h 42005"/>
                <a:gd name="connsiteX5" fmla="*/ 43910 w 48691"/>
                <a:gd name="connsiteY5" fmla="*/ 0 h 4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1" h="42005">
                  <a:moveTo>
                    <a:pt x="43815" y="0"/>
                  </a:moveTo>
                  <a:cubicBezTo>
                    <a:pt x="28956" y="9906"/>
                    <a:pt x="14288" y="20098"/>
                    <a:pt x="0" y="30766"/>
                  </a:cubicBezTo>
                  <a:cubicBezTo>
                    <a:pt x="857" y="32004"/>
                    <a:pt x="1810" y="33147"/>
                    <a:pt x="2953" y="34195"/>
                  </a:cubicBezTo>
                  <a:cubicBezTo>
                    <a:pt x="8192" y="39433"/>
                    <a:pt x="15049" y="42005"/>
                    <a:pt x="21907" y="42005"/>
                  </a:cubicBezTo>
                  <a:cubicBezTo>
                    <a:pt x="28766" y="42005"/>
                    <a:pt x="35623" y="39338"/>
                    <a:pt x="40862" y="34195"/>
                  </a:cubicBezTo>
                  <a:cubicBezTo>
                    <a:pt x="50197" y="24860"/>
                    <a:pt x="51149" y="10382"/>
                    <a:pt x="4391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2C5EA0EF-9F68-8B53-EFB6-15722B7EDB27}"/>
                </a:ext>
              </a:extLst>
            </p:cNvPr>
            <p:cNvSpPr/>
            <p:nvPr/>
          </p:nvSpPr>
          <p:spPr>
            <a:xfrm>
              <a:off x="5598699" y="2520504"/>
              <a:ext cx="2190" cy="1238"/>
            </a:xfrm>
            <a:custGeom>
              <a:avLst/>
              <a:gdLst>
                <a:gd name="connsiteX0" fmla="*/ 2191 w 2190"/>
                <a:gd name="connsiteY0" fmla="*/ 0 h 1238"/>
                <a:gd name="connsiteX1" fmla="*/ 0 w 2190"/>
                <a:gd name="connsiteY1" fmla="*/ 1238 h 1238"/>
                <a:gd name="connsiteX2" fmla="*/ 2191 w 2190"/>
                <a:gd name="connsiteY2" fmla="*/ 0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" h="1238">
                  <a:moveTo>
                    <a:pt x="2191" y="0"/>
                  </a:moveTo>
                  <a:cubicBezTo>
                    <a:pt x="1429" y="381"/>
                    <a:pt x="667" y="857"/>
                    <a:pt x="0" y="1238"/>
                  </a:cubicBezTo>
                  <a:cubicBezTo>
                    <a:pt x="762" y="857"/>
                    <a:pt x="1524" y="476"/>
                    <a:pt x="2191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D1441A49-AA44-FE74-1798-E3EC60248880}"/>
              </a:ext>
            </a:extLst>
          </p:cNvPr>
          <p:cNvSpPr/>
          <p:nvPr userDrawn="1"/>
        </p:nvSpPr>
        <p:spPr>
          <a:xfrm>
            <a:off x="1805434" y="1299199"/>
            <a:ext cx="8571082" cy="1188863"/>
          </a:xfrm>
          <a:custGeom>
            <a:avLst/>
            <a:gdLst>
              <a:gd name="connsiteX0" fmla="*/ 8571082 w 8571082"/>
              <a:gd name="connsiteY0" fmla="*/ 172359 h 1188863"/>
              <a:gd name="connsiteX1" fmla="*/ 8547268 w 8571082"/>
              <a:gd name="connsiteY1" fmla="*/ 197609 h 1188863"/>
              <a:gd name="connsiteX2" fmla="*/ 8175780 w 8571082"/>
              <a:gd name="connsiteY2" fmla="*/ 197609 h 1188863"/>
              <a:gd name="connsiteX3" fmla="*/ 8175780 w 8571082"/>
              <a:gd name="connsiteY3" fmla="*/ 494783 h 1188863"/>
              <a:gd name="connsiteX4" fmla="*/ 8459611 w 8571082"/>
              <a:gd name="connsiteY4" fmla="*/ 494783 h 1188863"/>
              <a:gd name="connsiteX5" fmla="*/ 8483425 w 8571082"/>
              <a:gd name="connsiteY5" fmla="*/ 520033 h 1188863"/>
              <a:gd name="connsiteX6" fmla="*/ 8483425 w 8571082"/>
              <a:gd name="connsiteY6" fmla="*/ 667142 h 1188863"/>
              <a:gd name="connsiteX7" fmla="*/ 8459611 w 8571082"/>
              <a:gd name="connsiteY7" fmla="*/ 692392 h 1188863"/>
              <a:gd name="connsiteX8" fmla="*/ 8175780 w 8571082"/>
              <a:gd name="connsiteY8" fmla="*/ 692392 h 1188863"/>
              <a:gd name="connsiteX9" fmla="*/ 8175780 w 8571082"/>
              <a:gd name="connsiteY9" fmla="*/ 992522 h 1188863"/>
              <a:gd name="connsiteX10" fmla="*/ 8547268 w 8571082"/>
              <a:gd name="connsiteY10" fmla="*/ 992522 h 1188863"/>
              <a:gd name="connsiteX11" fmla="*/ 8571082 w 8571082"/>
              <a:gd name="connsiteY11" fmla="*/ 1016336 h 1188863"/>
              <a:gd name="connsiteX12" fmla="*/ 8571082 w 8571082"/>
              <a:gd name="connsiteY12" fmla="*/ 1164881 h 1188863"/>
              <a:gd name="connsiteX13" fmla="*/ 8547268 w 8571082"/>
              <a:gd name="connsiteY13" fmla="*/ 1188695 h 1188863"/>
              <a:gd name="connsiteX14" fmla="*/ 8000465 w 8571082"/>
              <a:gd name="connsiteY14" fmla="*/ 1188695 h 1188863"/>
              <a:gd name="connsiteX15" fmla="*/ 7978171 w 8571082"/>
              <a:gd name="connsiteY15" fmla="*/ 1164881 h 1188863"/>
              <a:gd name="connsiteX16" fmla="*/ 7978171 w 8571082"/>
              <a:gd name="connsiteY16" fmla="*/ 23814 h 1188863"/>
              <a:gd name="connsiteX17" fmla="*/ 8000465 w 8571082"/>
              <a:gd name="connsiteY17" fmla="*/ 0 h 1188863"/>
              <a:gd name="connsiteX18" fmla="*/ 8547268 w 8571082"/>
              <a:gd name="connsiteY18" fmla="*/ 0 h 1188863"/>
              <a:gd name="connsiteX19" fmla="*/ 8571082 w 8571082"/>
              <a:gd name="connsiteY19" fmla="*/ 23814 h 1188863"/>
              <a:gd name="connsiteX20" fmla="*/ 8571082 w 8571082"/>
              <a:gd name="connsiteY20" fmla="*/ 172359 h 1188863"/>
              <a:gd name="connsiteX21" fmla="*/ 7568090 w 8571082"/>
              <a:gd name="connsiteY21" fmla="*/ 594348 h 1188863"/>
              <a:gd name="connsiteX22" fmla="*/ 7627542 w 8571082"/>
              <a:gd name="connsiteY22" fmla="*/ 534896 h 1188863"/>
              <a:gd name="connsiteX23" fmla="*/ 7627542 w 8571082"/>
              <a:gd name="connsiteY23" fmla="*/ 255541 h 1188863"/>
              <a:gd name="connsiteX24" fmla="*/ 7568090 w 8571082"/>
              <a:gd name="connsiteY24" fmla="*/ 196089 h 1188863"/>
              <a:gd name="connsiteX25" fmla="*/ 7420981 w 8571082"/>
              <a:gd name="connsiteY25" fmla="*/ 196089 h 1188863"/>
              <a:gd name="connsiteX26" fmla="*/ 7420981 w 8571082"/>
              <a:gd name="connsiteY26" fmla="*/ 594348 h 1188863"/>
              <a:gd name="connsiteX27" fmla="*/ 7568090 w 8571082"/>
              <a:gd name="connsiteY27" fmla="*/ 594348 h 1188863"/>
              <a:gd name="connsiteX28" fmla="*/ 7829627 w 8571082"/>
              <a:gd name="connsiteY28" fmla="*/ 576529 h 1188863"/>
              <a:gd name="connsiteX29" fmla="*/ 7721110 w 8571082"/>
              <a:gd name="connsiteY29" fmla="*/ 772703 h 1188863"/>
              <a:gd name="connsiteX30" fmla="*/ 7823631 w 8571082"/>
              <a:gd name="connsiteY30" fmla="*/ 1162010 h 1188863"/>
              <a:gd name="connsiteX31" fmla="*/ 7802856 w 8571082"/>
              <a:gd name="connsiteY31" fmla="*/ 1188780 h 1188863"/>
              <a:gd name="connsiteX32" fmla="*/ 7648316 w 8571082"/>
              <a:gd name="connsiteY32" fmla="*/ 1188780 h 1188863"/>
              <a:gd name="connsiteX33" fmla="*/ 7623066 w 8571082"/>
              <a:gd name="connsiteY33" fmla="*/ 1168005 h 1188863"/>
              <a:gd name="connsiteX34" fmla="*/ 7523501 w 8571082"/>
              <a:gd name="connsiteY34" fmla="*/ 790606 h 1188863"/>
              <a:gd name="connsiteX35" fmla="*/ 7420981 w 8571082"/>
              <a:gd name="connsiteY35" fmla="*/ 790606 h 1188863"/>
              <a:gd name="connsiteX36" fmla="*/ 7420981 w 8571082"/>
              <a:gd name="connsiteY36" fmla="*/ 1165050 h 1188863"/>
              <a:gd name="connsiteX37" fmla="*/ 7397167 w 8571082"/>
              <a:gd name="connsiteY37" fmla="*/ 1188864 h 1188863"/>
              <a:gd name="connsiteX38" fmla="*/ 7242626 w 8571082"/>
              <a:gd name="connsiteY38" fmla="*/ 1188864 h 1188863"/>
              <a:gd name="connsiteX39" fmla="*/ 7218812 w 8571082"/>
              <a:gd name="connsiteY39" fmla="*/ 1165050 h 1188863"/>
              <a:gd name="connsiteX40" fmla="*/ 7218812 w 8571082"/>
              <a:gd name="connsiteY40" fmla="*/ 23814 h 1188863"/>
              <a:gd name="connsiteX41" fmla="*/ 7242626 w 8571082"/>
              <a:gd name="connsiteY41" fmla="*/ 0 h 1188863"/>
              <a:gd name="connsiteX42" fmla="*/ 7615634 w 8571082"/>
              <a:gd name="connsiteY42" fmla="*/ 0 h 1188863"/>
              <a:gd name="connsiteX43" fmla="*/ 7829627 w 8571082"/>
              <a:gd name="connsiteY43" fmla="*/ 213992 h 1188863"/>
              <a:gd name="connsiteX44" fmla="*/ 7829627 w 8571082"/>
              <a:gd name="connsiteY44" fmla="*/ 576529 h 1188863"/>
              <a:gd name="connsiteX45" fmla="*/ 6709166 w 8571082"/>
              <a:gd name="connsiteY45" fmla="*/ 260017 h 1188863"/>
              <a:gd name="connsiteX46" fmla="*/ 6614077 w 8571082"/>
              <a:gd name="connsiteY46" fmla="*/ 778614 h 1188863"/>
              <a:gd name="connsiteX47" fmla="*/ 6804255 w 8571082"/>
              <a:gd name="connsiteY47" fmla="*/ 778614 h 1188863"/>
              <a:gd name="connsiteX48" fmla="*/ 6709166 w 8571082"/>
              <a:gd name="connsiteY48" fmla="*/ 260017 h 1188863"/>
              <a:gd name="connsiteX49" fmla="*/ 6906775 w 8571082"/>
              <a:gd name="connsiteY49" fmla="*/ 1188695 h 1188863"/>
              <a:gd name="connsiteX50" fmla="*/ 6882961 w 8571082"/>
              <a:gd name="connsiteY50" fmla="*/ 1167921 h 1188863"/>
              <a:gd name="connsiteX51" fmla="*/ 6841328 w 8571082"/>
              <a:gd name="connsiteY51" fmla="*/ 950973 h 1188863"/>
              <a:gd name="connsiteX52" fmla="*/ 6576835 w 8571082"/>
              <a:gd name="connsiteY52" fmla="*/ 950973 h 1188863"/>
              <a:gd name="connsiteX53" fmla="*/ 6536722 w 8571082"/>
              <a:gd name="connsiteY53" fmla="*/ 1167921 h 1188863"/>
              <a:gd name="connsiteX54" fmla="*/ 6512908 w 8571082"/>
              <a:gd name="connsiteY54" fmla="*/ 1188695 h 1188863"/>
              <a:gd name="connsiteX55" fmla="*/ 6353892 w 8571082"/>
              <a:gd name="connsiteY55" fmla="*/ 1188695 h 1188863"/>
              <a:gd name="connsiteX56" fmla="*/ 6334553 w 8571082"/>
              <a:gd name="connsiteY56" fmla="*/ 1163445 h 1188863"/>
              <a:gd name="connsiteX57" fmla="*/ 6581396 w 8571082"/>
              <a:gd name="connsiteY57" fmla="*/ 20774 h 1188863"/>
              <a:gd name="connsiteX58" fmla="*/ 6606646 w 8571082"/>
              <a:gd name="connsiteY58" fmla="*/ 0 h 1188863"/>
              <a:gd name="connsiteX59" fmla="*/ 6813206 w 8571082"/>
              <a:gd name="connsiteY59" fmla="*/ 0 h 1188863"/>
              <a:gd name="connsiteX60" fmla="*/ 6838457 w 8571082"/>
              <a:gd name="connsiteY60" fmla="*/ 20774 h 1188863"/>
              <a:gd name="connsiteX61" fmla="*/ 7085130 w 8571082"/>
              <a:gd name="connsiteY61" fmla="*/ 1163445 h 1188863"/>
              <a:gd name="connsiteX62" fmla="*/ 7064356 w 8571082"/>
              <a:gd name="connsiteY62" fmla="*/ 1188695 h 1188863"/>
              <a:gd name="connsiteX63" fmla="*/ 6906860 w 8571082"/>
              <a:gd name="connsiteY63" fmla="*/ 1188695 h 1188863"/>
              <a:gd name="connsiteX64" fmla="*/ 6199436 w 8571082"/>
              <a:gd name="connsiteY64" fmla="*/ 374360 h 1188863"/>
              <a:gd name="connsiteX65" fmla="*/ 6175621 w 8571082"/>
              <a:gd name="connsiteY65" fmla="*/ 398174 h 1188863"/>
              <a:gd name="connsiteX66" fmla="*/ 6026992 w 8571082"/>
              <a:gd name="connsiteY66" fmla="*/ 398174 h 1188863"/>
              <a:gd name="connsiteX67" fmla="*/ 6003178 w 8571082"/>
              <a:gd name="connsiteY67" fmla="*/ 374360 h 1188863"/>
              <a:gd name="connsiteX68" fmla="*/ 6003178 w 8571082"/>
              <a:gd name="connsiteY68" fmla="*/ 255456 h 1188863"/>
              <a:gd name="connsiteX69" fmla="*/ 5943727 w 8571082"/>
              <a:gd name="connsiteY69" fmla="*/ 196005 h 1188863"/>
              <a:gd name="connsiteX70" fmla="*/ 5866456 w 8571082"/>
              <a:gd name="connsiteY70" fmla="*/ 196005 h 1188863"/>
              <a:gd name="connsiteX71" fmla="*/ 5807005 w 8571082"/>
              <a:gd name="connsiteY71" fmla="*/ 255456 h 1188863"/>
              <a:gd name="connsiteX72" fmla="*/ 5807005 w 8571082"/>
              <a:gd name="connsiteY72" fmla="*/ 933070 h 1188863"/>
              <a:gd name="connsiteX73" fmla="*/ 5866456 w 8571082"/>
              <a:gd name="connsiteY73" fmla="*/ 992522 h 1188863"/>
              <a:gd name="connsiteX74" fmla="*/ 5943727 w 8571082"/>
              <a:gd name="connsiteY74" fmla="*/ 992522 h 1188863"/>
              <a:gd name="connsiteX75" fmla="*/ 6003178 w 8571082"/>
              <a:gd name="connsiteY75" fmla="*/ 933070 h 1188863"/>
              <a:gd name="connsiteX76" fmla="*/ 6003178 w 8571082"/>
              <a:gd name="connsiteY76" fmla="*/ 814167 h 1188863"/>
              <a:gd name="connsiteX77" fmla="*/ 6026992 w 8571082"/>
              <a:gd name="connsiteY77" fmla="*/ 790352 h 1188863"/>
              <a:gd name="connsiteX78" fmla="*/ 6175621 w 8571082"/>
              <a:gd name="connsiteY78" fmla="*/ 790352 h 1188863"/>
              <a:gd name="connsiteX79" fmla="*/ 6199436 w 8571082"/>
              <a:gd name="connsiteY79" fmla="*/ 814167 h 1188863"/>
              <a:gd name="connsiteX80" fmla="*/ 6199436 w 8571082"/>
              <a:gd name="connsiteY80" fmla="*/ 974619 h 1188863"/>
              <a:gd name="connsiteX81" fmla="*/ 5985444 w 8571082"/>
              <a:gd name="connsiteY81" fmla="*/ 1188611 h 1188863"/>
              <a:gd name="connsiteX82" fmla="*/ 5818996 w 8571082"/>
              <a:gd name="connsiteY82" fmla="*/ 1188611 h 1188863"/>
              <a:gd name="connsiteX83" fmla="*/ 5603568 w 8571082"/>
              <a:gd name="connsiteY83" fmla="*/ 974619 h 1188863"/>
              <a:gd name="connsiteX84" fmla="*/ 5603568 w 8571082"/>
              <a:gd name="connsiteY84" fmla="*/ 213992 h 1188863"/>
              <a:gd name="connsiteX85" fmla="*/ 5818996 w 8571082"/>
              <a:gd name="connsiteY85" fmla="*/ 0 h 1188863"/>
              <a:gd name="connsiteX86" fmla="*/ 5985444 w 8571082"/>
              <a:gd name="connsiteY86" fmla="*/ 0 h 1188863"/>
              <a:gd name="connsiteX87" fmla="*/ 6199436 w 8571082"/>
              <a:gd name="connsiteY87" fmla="*/ 213992 h 1188863"/>
              <a:gd name="connsiteX88" fmla="*/ 6199436 w 8571082"/>
              <a:gd name="connsiteY88" fmla="*/ 374444 h 1188863"/>
              <a:gd name="connsiteX89" fmla="*/ 4706052 w 8571082"/>
              <a:gd name="connsiteY89" fmla="*/ 992522 h 1188863"/>
              <a:gd name="connsiteX90" fmla="*/ 5059722 w 8571082"/>
              <a:gd name="connsiteY90" fmla="*/ 992522 h 1188863"/>
              <a:gd name="connsiteX91" fmla="*/ 5083536 w 8571082"/>
              <a:gd name="connsiteY91" fmla="*/ 1016336 h 1188863"/>
              <a:gd name="connsiteX92" fmla="*/ 5083536 w 8571082"/>
              <a:gd name="connsiteY92" fmla="*/ 1164881 h 1188863"/>
              <a:gd name="connsiteX93" fmla="*/ 5059722 w 8571082"/>
              <a:gd name="connsiteY93" fmla="*/ 1188695 h 1188863"/>
              <a:gd name="connsiteX94" fmla="*/ 4527697 w 8571082"/>
              <a:gd name="connsiteY94" fmla="*/ 1188695 h 1188863"/>
              <a:gd name="connsiteX95" fmla="*/ 4503883 w 8571082"/>
              <a:gd name="connsiteY95" fmla="*/ 1164881 h 1188863"/>
              <a:gd name="connsiteX96" fmla="*/ 4503883 w 8571082"/>
              <a:gd name="connsiteY96" fmla="*/ 23814 h 1188863"/>
              <a:gd name="connsiteX97" fmla="*/ 4527697 w 8571082"/>
              <a:gd name="connsiteY97" fmla="*/ 0 h 1188863"/>
              <a:gd name="connsiteX98" fmla="*/ 4682237 w 8571082"/>
              <a:gd name="connsiteY98" fmla="*/ 0 h 1188863"/>
              <a:gd name="connsiteX99" fmla="*/ 4706052 w 8571082"/>
              <a:gd name="connsiteY99" fmla="*/ 23814 h 1188863"/>
              <a:gd name="connsiteX100" fmla="*/ 4706052 w 8571082"/>
              <a:gd name="connsiteY100" fmla="*/ 992691 h 1188863"/>
              <a:gd name="connsiteX101" fmla="*/ 3994237 w 8571082"/>
              <a:gd name="connsiteY101" fmla="*/ 259932 h 1188863"/>
              <a:gd name="connsiteX102" fmla="*/ 3899148 w 8571082"/>
              <a:gd name="connsiteY102" fmla="*/ 778529 h 1188863"/>
              <a:gd name="connsiteX103" fmla="*/ 4089326 w 8571082"/>
              <a:gd name="connsiteY103" fmla="*/ 778529 h 1188863"/>
              <a:gd name="connsiteX104" fmla="*/ 3994237 w 8571082"/>
              <a:gd name="connsiteY104" fmla="*/ 259932 h 1188863"/>
              <a:gd name="connsiteX105" fmla="*/ 4191846 w 8571082"/>
              <a:gd name="connsiteY105" fmla="*/ 1188611 h 1188863"/>
              <a:gd name="connsiteX106" fmla="*/ 4168116 w 8571082"/>
              <a:gd name="connsiteY106" fmla="*/ 1167836 h 1188863"/>
              <a:gd name="connsiteX107" fmla="*/ 4126483 w 8571082"/>
              <a:gd name="connsiteY107" fmla="*/ 950889 h 1188863"/>
              <a:gd name="connsiteX108" fmla="*/ 3861991 w 8571082"/>
              <a:gd name="connsiteY108" fmla="*/ 950889 h 1188863"/>
              <a:gd name="connsiteX109" fmla="*/ 3821878 w 8571082"/>
              <a:gd name="connsiteY109" fmla="*/ 1167836 h 1188863"/>
              <a:gd name="connsiteX110" fmla="*/ 3798063 w 8571082"/>
              <a:gd name="connsiteY110" fmla="*/ 1188611 h 1188863"/>
              <a:gd name="connsiteX111" fmla="*/ 3639047 w 8571082"/>
              <a:gd name="connsiteY111" fmla="*/ 1188611 h 1188863"/>
              <a:gd name="connsiteX112" fmla="*/ 3619709 w 8571082"/>
              <a:gd name="connsiteY112" fmla="*/ 1163361 h 1188863"/>
              <a:gd name="connsiteX113" fmla="*/ 3866467 w 8571082"/>
              <a:gd name="connsiteY113" fmla="*/ 20774 h 1188863"/>
              <a:gd name="connsiteX114" fmla="*/ 3891716 w 8571082"/>
              <a:gd name="connsiteY114" fmla="*/ 0 h 1188863"/>
              <a:gd name="connsiteX115" fmla="*/ 4098277 w 8571082"/>
              <a:gd name="connsiteY115" fmla="*/ 0 h 1188863"/>
              <a:gd name="connsiteX116" fmla="*/ 4123527 w 8571082"/>
              <a:gd name="connsiteY116" fmla="*/ 20774 h 1188863"/>
              <a:gd name="connsiteX117" fmla="*/ 4370201 w 8571082"/>
              <a:gd name="connsiteY117" fmla="*/ 1163445 h 1188863"/>
              <a:gd name="connsiteX118" fmla="*/ 4349426 w 8571082"/>
              <a:gd name="connsiteY118" fmla="*/ 1188695 h 1188863"/>
              <a:gd name="connsiteX119" fmla="*/ 4191930 w 8571082"/>
              <a:gd name="connsiteY119" fmla="*/ 1188695 h 1188863"/>
              <a:gd name="connsiteX120" fmla="*/ 3484507 w 8571082"/>
              <a:gd name="connsiteY120" fmla="*/ 374275 h 1188863"/>
              <a:gd name="connsiteX121" fmla="*/ 3460692 w 8571082"/>
              <a:gd name="connsiteY121" fmla="*/ 398090 h 1188863"/>
              <a:gd name="connsiteX122" fmla="*/ 3312148 w 8571082"/>
              <a:gd name="connsiteY122" fmla="*/ 398090 h 1188863"/>
              <a:gd name="connsiteX123" fmla="*/ 3288333 w 8571082"/>
              <a:gd name="connsiteY123" fmla="*/ 374275 h 1188863"/>
              <a:gd name="connsiteX124" fmla="*/ 3288333 w 8571082"/>
              <a:gd name="connsiteY124" fmla="*/ 255372 h 1188863"/>
              <a:gd name="connsiteX125" fmla="*/ 3228882 w 8571082"/>
              <a:gd name="connsiteY125" fmla="*/ 195920 h 1188863"/>
              <a:gd name="connsiteX126" fmla="*/ 3151612 w 8571082"/>
              <a:gd name="connsiteY126" fmla="*/ 195920 h 1188863"/>
              <a:gd name="connsiteX127" fmla="*/ 3092160 w 8571082"/>
              <a:gd name="connsiteY127" fmla="*/ 255372 h 1188863"/>
              <a:gd name="connsiteX128" fmla="*/ 3092160 w 8571082"/>
              <a:gd name="connsiteY128" fmla="*/ 932986 h 1188863"/>
              <a:gd name="connsiteX129" fmla="*/ 3151612 w 8571082"/>
              <a:gd name="connsiteY129" fmla="*/ 992437 h 1188863"/>
              <a:gd name="connsiteX130" fmla="*/ 3228882 w 8571082"/>
              <a:gd name="connsiteY130" fmla="*/ 992437 h 1188863"/>
              <a:gd name="connsiteX131" fmla="*/ 3288333 w 8571082"/>
              <a:gd name="connsiteY131" fmla="*/ 932986 h 1188863"/>
              <a:gd name="connsiteX132" fmla="*/ 3288333 w 8571082"/>
              <a:gd name="connsiteY132" fmla="*/ 814082 h 1188863"/>
              <a:gd name="connsiteX133" fmla="*/ 3312148 w 8571082"/>
              <a:gd name="connsiteY133" fmla="*/ 790268 h 1188863"/>
              <a:gd name="connsiteX134" fmla="*/ 3460692 w 8571082"/>
              <a:gd name="connsiteY134" fmla="*/ 790268 h 1188863"/>
              <a:gd name="connsiteX135" fmla="*/ 3484507 w 8571082"/>
              <a:gd name="connsiteY135" fmla="*/ 814082 h 1188863"/>
              <a:gd name="connsiteX136" fmla="*/ 3484507 w 8571082"/>
              <a:gd name="connsiteY136" fmla="*/ 974534 h 1188863"/>
              <a:gd name="connsiteX137" fmla="*/ 3270515 w 8571082"/>
              <a:gd name="connsiteY137" fmla="*/ 1188526 h 1188863"/>
              <a:gd name="connsiteX138" fmla="*/ 3104067 w 8571082"/>
              <a:gd name="connsiteY138" fmla="*/ 1188526 h 1188863"/>
              <a:gd name="connsiteX139" fmla="*/ 2888639 w 8571082"/>
              <a:gd name="connsiteY139" fmla="*/ 974534 h 1188863"/>
              <a:gd name="connsiteX140" fmla="*/ 2888639 w 8571082"/>
              <a:gd name="connsiteY140" fmla="*/ 213992 h 1188863"/>
              <a:gd name="connsiteX141" fmla="*/ 3104067 w 8571082"/>
              <a:gd name="connsiteY141" fmla="*/ 0 h 1188863"/>
              <a:gd name="connsiteX142" fmla="*/ 3270515 w 8571082"/>
              <a:gd name="connsiteY142" fmla="*/ 0 h 1188863"/>
              <a:gd name="connsiteX143" fmla="*/ 3484507 w 8571082"/>
              <a:gd name="connsiteY143" fmla="*/ 213992 h 1188863"/>
              <a:gd name="connsiteX144" fmla="*/ 3484507 w 8571082"/>
              <a:gd name="connsiteY144" fmla="*/ 374444 h 1188863"/>
              <a:gd name="connsiteX145" fmla="*/ 2716365 w 8571082"/>
              <a:gd name="connsiteY145" fmla="*/ 0 h 1188863"/>
              <a:gd name="connsiteX146" fmla="*/ 2740179 w 8571082"/>
              <a:gd name="connsiteY146" fmla="*/ 23814 h 1188863"/>
              <a:gd name="connsiteX147" fmla="*/ 2740179 w 8571082"/>
              <a:gd name="connsiteY147" fmla="*/ 1165050 h 1188863"/>
              <a:gd name="connsiteX148" fmla="*/ 2716365 w 8571082"/>
              <a:gd name="connsiteY148" fmla="*/ 1188864 h 1188863"/>
              <a:gd name="connsiteX149" fmla="*/ 2561824 w 8571082"/>
              <a:gd name="connsiteY149" fmla="*/ 1188864 h 1188863"/>
              <a:gd name="connsiteX150" fmla="*/ 2538010 w 8571082"/>
              <a:gd name="connsiteY150" fmla="*/ 1165050 h 1188863"/>
              <a:gd name="connsiteX151" fmla="*/ 2538010 w 8571082"/>
              <a:gd name="connsiteY151" fmla="*/ 23814 h 1188863"/>
              <a:gd name="connsiteX152" fmla="*/ 2561824 w 8571082"/>
              <a:gd name="connsiteY152" fmla="*/ 0 h 1188863"/>
              <a:gd name="connsiteX153" fmla="*/ 2716365 w 8571082"/>
              <a:gd name="connsiteY153" fmla="*/ 0 h 1188863"/>
              <a:gd name="connsiteX154" fmla="*/ 2395377 w 8571082"/>
              <a:gd name="connsiteY154" fmla="*/ 0 h 1188863"/>
              <a:gd name="connsiteX155" fmla="*/ 2419191 w 8571082"/>
              <a:gd name="connsiteY155" fmla="*/ 23814 h 1188863"/>
              <a:gd name="connsiteX156" fmla="*/ 2419191 w 8571082"/>
              <a:gd name="connsiteY156" fmla="*/ 172359 h 1188863"/>
              <a:gd name="connsiteX157" fmla="*/ 2395377 w 8571082"/>
              <a:gd name="connsiteY157" fmla="*/ 196174 h 1188863"/>
              <a:gd name="connsiteX158" fmla="*/ 2223018 w 8571082"/>
              <a:gd name="connsiteY158" fmla="*/ 196174 h 1188863"/>
              <a:gd name="connsiteX159" fmla="*/ 2223018 w 8571082"/>
              <a:gd name="connsiteY159" fmla="*/ 1165050 h 1188863"/>
              <a:gd name="connsiteX160" fmla="*/ 2199203 w 8571082"/>
              <a:gd name="connsiteY160" fmla="*/ 1188864 h 1188863"/>
              <a:gd name="connsiteX161" fmla="*/ 2044663 w 8571082"/>
              <a:gd name="connsiteY161" fmla="*/ 1188864 h 1188863"/>
              <a:gd name="connsiteX162" fmla="*/ 2020933 w 8571082"/>
              <a:gd name="connsiteY162" fmla="*/ 1165050 h 1188863"/>
              <a:gd name="connsiteX163" fmla="*/ 2020933 w 8571082"/>
              <a:gd name="connsiteY163" fmla="*/ 196174 h 1188863"/>
              <a:gd name="connsiteX164" fmla="*/ 1848574 w 8571082"/>
              <a:gd name="connsiteY164" fmla="*/ 196174 h 1188863"/>
              <a:gd name="connsiteX165" fmla="*/ 1824759 w 8571082"/>
              <a:gd name="connsiteY165" fmla="*/ 172359 h 1188863"/>
              <a:gd name="connsiteX166" fmla="*/ 1824759 w 8571082"/>
              <a:gd name="connsiteY166" fmla="*/ 23814 h 1188863"/>
              <a:gd name="connsiteX167" fmla="*/ 1848574 w 8571082"/>
              <a:gd name="connsiteY167" fmla="*/ 0 h 1188863"/>
              <a:gd name="connsiteX168" fmla="*/ 2395377 w 8571082"/>
              <a:gd name="connsiteY168" fmla="*/ 0 h 1188863"/>
              <a:gd name="connsiteX169" fmla="*/ 1682126 w 8571082"/>
              <a:gd name="connsiteY169" fmla="*/ 0 h 1188863"/>
              <a:gd name="connsiteX170" fmla="*/ 1705941 w 8571082"/>
              <a:gd name="connsiteY170" fmla="*/ 23814 h 1188863"/>
              <a:gd name="connsiteX171" fmla="*/ 1705941 w 8571082"/>
              <a:gd name="connsiteY171" fmla="*/ 1165050 h 1188863"/>
              <a:gd name="connsiteX172" fmla="*/ 1682126 w 8571082"/>
              <a:gd name="connsiteY172" fmla="*/ 1188864 h 1188863"/>
              <a:gd name="connsiteX173" fmla="*/ 1527586 w 8571082"/>
              <a:gd name="connsiteY173" fmla="*/ 1188864 h 1188863"/>
              <a:gd name="connsiteX174" fmla="*/ 1503771 w 8571082"/>
              <a:gd name="connsiteY174" fmla="*/ 1165050 h 1188863"/>
              <a:gd name="connsiteX175" fmla="*/ 1503771 w 8571082"/>
              <a:gd name="connsiteY175" fmla="*/ 23814 h 1188863"/>
              <a:gd name="connsiteX176" fmla="*/ 1527586 w 8571082"/>
              <a:gd name="connsiteY176" fmla="*/ 0 h 1188863"/>
              <a:gd name="connsiteX177" fmla="*/ 1682126 w 8571082"/>
              <a:gd name="connsiteY177" fmla="*/ 0 h 1188863"/>
              <a:gd name="connsiteX178" fmla="*/ 1093690 w 8571082"/>
              <a:gd name="connsiteY178" fmla="*/ 594348 h 1188863"/>
              <a:gd name="connsiteX179" fmla="*/ 1153142 w 8571082"/>
              <a:gd name="connsiteY179" fmla="*/ 534896 h 1188863"/>
              <a:gd name="connsiteX180" fmla="*/ 1153142 w 8571082"/>
              <a:gd name="connsiteY180" fmla="*/ 255541 h 1188863"/>
              <a:gd name="connsiteX181" fmla="*/ 1093690 w 8571082"/>
              <a:gd name="connsiteY181" fmla="*/ 196089 h 1188863"/>
              <a:gd name="connsiteX182" fmla="*/ 946581 w 8571082"/>
              <a:gd name="connsiteY182" fmla="*/ 196089 h 1188863"/>
              <a:gd name="connsiteX183" fmla="*/ 946581 w 8571082"/>
              <a:gd name="connsiteY183" fmla="*/ 594348 h 1188863"/>
              <a:gd name="connsiteX184" fmla="*/ 1093690 w 8571082"/>
              <a:gd name="connsiteY184" fmla="*/ 594348 h 1188863"/>
              <a:gd name="connsiteX185" fmla="*/ 1355227 w 8571082"/>
              <a:gd name="connsiteY185" fmla="*/ 576529 h 1188863"/>
              <a:gd name="connsiteX186" fmla="*/ 1246711 w 8571082"/>
              <a:gd name="connsiteY186" fmla="*/ 772703 h 1188863"/>
              <a:gd name="connsiteX187" fmla="*/ 1349231 w 8571082"/>
              <a:gd name="connsiteY187" fmla="*/ 1162010 h 1188863"/>
              <a:gd name="connsiteX188" fmla="*/ 1328457 w 8571082"/>
              <a:gd name="connsiteY188" fmla="*/ 1188780 h 1188863"/>
              <a:gd name="connsiteX189" fmla="*/ 1173916 w 8571082"/>
              <a:gd name="connsiteY189" fmla="*/ 1188780 h 1188863"/>
              <a:gd name="connsiteX190" fmla="*/ 1148666 w 8571082"/>
              <a:gd name="connsiteY190" fmla="*/ 1168005 h 1188863"/>
              <a:gd name="connsiteX191" fmla="*/ 1049102 w 8571082"/>
              <a:gd name="connsiteY191" fmla="*/ 790606 h 1188863"/>
              <a:gd name="connsiteX192" fmla="*/ 946581 w 8571082"/>
              <a:gd name="connsiteY192" fmla="*/ 790606 h 1188863"/>
              <a:gd name="connsiteX193" fmla="*/ 946581 w 8571082"/>
              <a:gd name="connsiteY193" fmla="*/ 1165050 h 1188863"/>
              <a:gd name="connsiteX194" fmla="*/ 922767 w 8571082"/>
              <a:gd name="connsiteY194" fmla="*/ 1188864 h 1188863"/>
              <a:gd name="connsiteX195" fmla="*/ 768226 w 8571082"/>
              <a:gd name="connsiteY195" fmla="*/ 1188864 h 1188863"/>
              <a:gd name="connsiteX196" fmla="*/ 744412 w 8571082"/>
              <a:gd name="connsiteY196" fmla="*/ 1165050 h 1188863"/>
              <a:gd name="connsiteX197" fmla="*/ 744412 w 8571082"/>
              <a:gd name="connsiteY197" fmla="*/ 23814 h 1188863"/>
              <a:gd name="connsiteX198" fmla="*/ 768226 w 8571082"/>
              <a:gd name="connsiteY198" fmla="*/ 0 h 1188863"/>
              <a:gd name="connsiteX199" fmla="*/ 1141235 w 8571082"/>
              <a:gd name="connsiteY199" fmla="*/ 0 h 1188863"/>
              <a:gd name="connsiteX200" fmla="*/ 1355227 w 8571082"/>
              <a:gd name="connsiteY200" fmla="*/ 213992 h 1188863"/>
              <a:gd name="connsiteX201" fmla="*/ 1355227 w 8571082"/>
              <a:gd name="connsiteY201" fmla="*/ 576529 h 1188863"/>
              <a:gd name="connsiteX202" fmla="*/ 595867 w 8571082"/>
              <a:gd name="connsiteY202" fmla="*/ 374444 h 1188863"/>
              <a:gd name="connsiteX203" fmla="*/ 572053 w 8571082"/>
              <a:gd name="connsiteY203" fmla="*/ 398258 h 1188863"/>
              <a:gd name="connsiteX204" fmla="*/ 423508 w 8571082"/>
              <a:gd name="connsiteY204" fmla="*/ 398258 h 1188863"/>
              <a:gd name="connsiteX205" fmla="*/ 399694 w 8571082"/>
              <a:gd name="connsiteY205" fmla="*/ 374444 h 1188863"/>
              <a:gd name="connsiteX206" fmla="*/ 399694 w 8571082"/>
              <a:gd name="connsiteY206" fmla="*/ 255541 h 1188863"/>
              <a:gd name="connsiteX207" fmla="*/ 340242 w 8571082"/>
              <a:gd name="connsiteY207" fmla="*/ 196089 h 1188863"/>
              <a:gd name="connsiteX208" fmla="*/ 262972 w 8571082"/>
              <a:gd name="connsiteY208" fmla="*/ 196089 h 1188863"/>
              <a:gd name="connsiteX209" fmla="*/ 203520 w 8571082"/>
              <a:gd name="connsiteY209" fmla="*/ 255541 h 1188863"/>
              <a:gd name="connsiteX210" fmla="*/ 203520 w 8571082"/>
              <a:gd name="connsiteY210" fmla="*/ 933154 h 1188863"/>
              <a:gd name="connsiteX211" fmla="*/ 262972 w 8571082"/>
              <a:gd name="connsiteY211" fmla="*/ 992606 h 1188863"/>
              <a:gd name="connsiteX212" fmla="*/ 340242 w 8571082"/>
              <a:gd name="connsiteY212" fmla="*/ 992606 h 1188863"/>
              <a:gd name="connsiteX213" fmla="*/ 399694 w 8571082"/>
              <a:gd name="connsiteY213" fmla="*/ 933154 h 1188863"/>
              <a:gd name="connsiteX214" fmla="*/ 399694 w 8571082"/>
              <a:gd name="connsiteY214" fmla="*/ 814251 h 1188863"/>
              <a:gd name="connsiteX215" fmla="*/ 423508 w 8571082"/>
              <a:gd name="connsiteY215" fmla="*/ 790437 h 1188863"/>
              <a:gd name="connsiteX216" fmla="*/ 572053 w 8571082"/>
              <a:gd name="connsiteY216" fmla="*/ 790437 h 1188863"/>
              <a:gd name="connsiteX217" fmla="*/ 595867 w 8571082"/>
              <a:gd name="connsiteY217" fmla="*/ 814251 h 1188863"/>
              <a:gd name="connsiteX218" fmla="*/ 595867 w 8571082"/>
              <a:gd name="connsiteY218" fmla="*/ 974703 h 1188863"/>
              <a:gd name="connsiteX219" fmla="*/ 381875 w 8571082"/>
              <a:gd name="connsiteY219" fmla="*/ 1188695 h 1188863"/>
              <a:gd name="connsiteX220" fmla="*/ 215428 w 8571082"/>
              <a:gd name="connsiteY220" fmla="*/ 1188695 h 1188863"/>
              <a:gd name="connsiteX221" fmla="*/ 0 w 8571082"/>
              <a:gd name="connsiteY221" fmla="*/ 974703 h 1188863"/>
              <a:gd name="connsiteX222" fmla="*/ 0 w 8571082"/>
              <a:gd name="connsiteY222" fmla="*/ 213992 h 1188863"/>
              <a:gd name="connsiteX223" fmla="*/ 215428 w 8571082"/>
              <a:gd name="connsiteY223" fmla="*/ 0 h 1188863"/>
              <a:gd name="connsiteX224" fmla="*/ 381875 w 8571082"/>
              <a:gd name="connsiteY224" fmla="*/ 0 h 1188863"/>
              <a:gd name="connsiteX225" fmla="*/ 595867 w 8571082"/>
              <a:gd name="connsiteY225" fmla="*/ 213992 h 1188863"/>
              <a:gd name="connsiteX226" fmla="*/ 595867 w 8571082"/>
              <a:gd name="connsiteY226" fmla="*/ 374444 h 118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8571082" h="1188863">
                <a:moveTo>
                  <a:pt x="8571082" y="172359"/>
                </a:moveTo>
                <a:cubicBezTo>
                  <a:pt x="8571082" y="187222"/>
                  <a:pt x="8565171" y="197609"/>
                  <a:pt x="8547268" y="197609"/>
                </a:cubicBezTo>
                <a:lnTo>
                  <a:pt x="8175780" y="197609"/>
                </a:lnTo>
                <a:lnTo>
                  <a:pt x="8175780" y="494783"/>
                </a:lnTo>
                <a:lnTo>
                  <a:pt x="8459611" y="494783"/>
                </a:lnTo>
                <a:cubicBezTo>
                  <a:pt x="8474474" y="494783"/>
                  <a:pt x="8483425" y="503734"/>
                  <a:pt x="8483425" y="520033"/>
                </a:cubicBezTo>
                <a:lnTo>
                  <a:pt x="8483425" y="667142"/>
                </a:lnTo>
                <a:cubicBezTo>
                  <a:pt x="8483425" y="683441"/>
                  <a:pt x="8474474" y="692392"/>
                  <a:pt x="8459611" y="692392"/>
                </a:cubicBezTo>
                <a:lnTo>
                  <a:pt x="8175780" y="692392"/>
                </a:lnTo>
                <a:lnTo>
                  <a:pt x="8175780" y="992522"/>
                </a:lnTo>
                <a:lnTo>
                  <a:pt x="8547268" y="992522"/>
                </a:lnTo>
                <a:cubicBezTo>
                  <a:pt x="8565086" y="992522"/>
                  <a:pt x="8571082" y="999953"/>
                  <a:pt x="8571082" y="1016336"/>
                </a:cubicBezTo>
                <a:lnTo>
                  <a:pt x="8571082" y="1164881"/>
                </a:lnTo>
                <a:cubicBezTo>
                  <a:pt x="8571082" y="1179744"/>
                  <a:pt x="8565171" y="1188695"/>
                  <a:pt x="8547268" y="1188695"/>
                </a:cubicBezTo>
                <a:lnTo>
                  <a:pt x="8000465" y="1188695"/>
                </a:lnTo>
                <a:cubicBezTo>
                  <a:pt x="7987038" y="1188695"/>
                  <a:pt x="7978171" y="1179744"/>
                  <a:pt x="7978171" y="1164881"/>
                </a:cubicBezTo>
                <a:lnTo>
                  <a:pt x="7978171" y="23814"/>
                </a:lnTo>
                <a:cubicBezTo>
                  <a:pt x="7978171" y="8952"/>
                  <a:pt x="7987038" y="0"/>
                  <a:pt x="8000465" y="0"/>
                </a:cubicBezTo>
                <a:lnTo>
                  <a:pt x="8547268" y="0"/>
                </a:lnTo>
                <a:cubicBezTo>
                  <a:pt x="8565086" y="0"/>
                  <a:pt x="8571082" y="8952"/>
                  <a:pt x="8571082" y="23814"/>
                </a:cubicBezTo>
                <a:lnTo>
                  <a:pt x="8571082" y="172359"/>
                </a:lnTo>
                <a:close/>
                <a:moveTo>
                  <a:pt x="7568090" y="594348"/>
                </a:moveTo>
                <a:cubicBezTo>
                  <a:pt x="7606767" y="594348"/>
                  <a:pt x="7627542" y="573573"/>
                  <a:pt x="7627542" y="534896"/>
                </a:cubicBezTo>
                <a:lnTo>
                  <a:pt x="7627542" y="255541"/>
                </a:lnTo>
                <a:cubicBezTo>
                  <a:pt x="7627542" y="216948"/>
                  <a:pt x="7606767" y="196089"/>
                  <a:pt x="7568090" y="196089"/>
                </a:cubicBezTo>
                <a:lnTo>
                  <a:pt x="7420981" y="196089"/>
                </a:lnTo>
                <a:lnTo>
                  <a:pt x="7420981" y="594348"/>
                </a:lnTo>
                <a:lnTo>
                  <a:pt x="7568090" y="594348"/>
                </a:lnTo>
                <a:close/>
                <a:moveTo>
                  <a:pt x="7829627" y="576529"/>
                </a:moveTo>
                <a:cubicBezTo>
                  <a:pt x="7829627" y="676094"/>
                  <a:pt x="7792469" y="741457"/>
                  <a:pt x="7721110" y="772703"/>
                </a:cubicBezTo>
                <a:lnTo>
                  <a:pt x="7823631" y="1162010"/>
                </a:lnTo>
                <a:cubicBezTo>
                  <a:pt x="7828107" y="1179828"/>
                  <a:pt x="7819155" y="1188780"/>
                  <a:pt x="7802856" y="1188780"/>
                </a:cubicBezTo>
                <a:lnTo>
                  <a:pt x="7648316" y="1188780"/>
                </a:lnTo>
                <a:cubicBezTo>
                  <a:pt x="7633453" y="1188780"/>
                  <a:pt x="7626021" y="1181348"/>
                  <a:pt x="7623066" y="1168005"/>
                </a:cubicBezTo>
                <a:lnTo>
                  <a:pt x="7523501" y="790606"/>
                </a:lnTo>
                <a:lnTo>
                  <a:pt x="7420981" y="790606"/>
                </a:lnTo>
                <a:lnTo>
                  <a:pt x="7420981" y="1165050"/>
                </a:lnTo>
                <a:cubicBezTo>
                  <a:pt x="7420981" y="1179913"/>
                  <a:pt x="7412030" y="1188864"/>
                  <a:pt x="7397167" y="1188864"/>
                </a:cubicBezTo>
                <a:lnTo>
                  <a:pt x="7242626" y="1188864"/>
                </a:lnTo>
                <a:cubicBezTo>
                  <a:pt x="7227763" y="1188864"/>
                  <a:pt x="7218812" y="1179913"/>
                  <a:pt x="7218812" y="1165050"/>
                </a:cubicBezTo>
                <a:lnTo>
                  <a:pt x="7218812" y="23814"/>
                </a:lnTo>
                <a:cubicBezTo>
                  <a:pt x="7218812" y="8952"/>
                  <a:pt x="7227763" y="0"/>
                  <a:pt x="7242626" y="0"/>
                </a:cubicBezTo>
                <a:lnTo>
                  <a:pt x="7615634" y="0"/>
                </a:lnTo>
                <a:cubicBezTo>
                  <a:pt x="7755312" y="0"/>
                  <a:pt x="7829627" y="74315"/>
                  <a:pt x="7829627" y="213992"/>
                </a:cubicBezTo>
                <a:lnTo>
                  <a:pt x="7829627" y="576529"/>
                </a:lnTo>
                <a:close/>
                <a:moveTo>
                  <a:pt x="6709166" y="260017"/>
                </a:moveTo>
                <a:lnTo>
                  <a:pt x="6614077" y="778614"/>
                </a:lnTo>
                <a:lnTo>
                  <a:pt x="6804255" y="778614"/>
                </a:lnTo>
                <a:lnTo>
                  <a:pt x="6709166" y="260017"/>
                </a:lnTo>
                <a:close/>
                <a:moveTo>
                  <a:pt x="6906775" y="1188695"/>
                </a:moveTo>
                <a:cubicBezTo>
                  <a:pt x="6893432" y="1188695"/>
                  <a:pt x="6886001" y="1181264"/>
                  <a:pt x="6882961" y="1167921"/>
                </a:cubicBezTo>
                <a:lnTo>
                  <a:pt x="6841328" y="950973"/>
                </a:lnTo>
                <a:lnTo>
                  <a:pt x="6576835" y="950973"/>
                </a:lnTo>
                <a:lnTo>
                  <a:pt x="6536722" y="1167921"/>
                </a:lnTo>
                <a:cubicBezTo>
                  <a:pt x="6533767" y="1181264"/>
                  <a:pt x="6526251" y="1188695"/>
                  <a:pt x="6512908" y="1188695"/>
                </a:cubicBezTo>
                <a:lnTo>
                  <a:pt x="6353892" y="1188695"/>
                </a:lnTo>
                <a:cubicBezTo>
                  <a:pt x="6337594" y="1188695"/>
                  <a:pt x="6330078" y="1179744"/>
                  <a:pt x="6334553" y="1163445"/>
                </a:cubicBezTo>
                <a:lnTo>
                  <a:pt x="6581396" y="20774"/>
                </a:lnTo>
                <a:cubicBezTo>
                  <a:pt x="6584351" y="5911"/>
                  <a:pt x="6593303" y="0"/>
                  <a:pt x="6606646" y="0"/>
                </a:cubicBezTo>
                <a:lnTo>
                  <a:pt x="6813206" y="0"/>
                </a:lnTo>
                <a:cubicBezTo>
                  <a:pt x="6826634" y="0"/>
                  <a:pt x="6835501" y="5911"/>
                  <a:pt x="6838457" y="20774"/>
                </a:cubicBezTo>
                <a:lnTo>
                  <a:pt x="7085130" y="1163445"/>
                </a:lnTo>
                <a:cubicBezTo>
                  <a:pt x="7088086" y="1179744"/>
                  <a:pt x="7082174" y="1188695"/>
                  <a:pt x="7064356" y="1188695"/>
                </a:cubicBezTo>
                <a:lnTo>
                  <a:pt x="6906860" y="1188695"/>
                </a:lnTo>
                <a:close/>
                <a:moveTo>
                  <a:pt x="6199436" y="374360"/>
                </a:moveTo>
                <a:cubicBezTo>
                  <a:pt x="6199436" y="389223"/>
                  <a:pt x="6190484" y="398174"/>
                  <a:pt x="6175621" y="398174"/>
                </a:cubicBezTo>
                <a:lnTo>
                  <a:pt x="6026992" y="398174"/>
                </a:lnTo>
                <a:cubicBezTo>
                  <a:pt x="6010694" y="398174"/>
                  <a:pt x="6003178" y="389223"/>
                  <a:pt x="6003178" y="374360"/>
                </a:cubicBezTo>
                <a:lnTo>
                  <a:pt x="6003178" y="255456"/>
                </a:lnTo>
                <a:cubicBezTo>
                  <a:pt x="6003178" y="216863"/>
                  <a:pt x="5982404" y="196005"/>
                  <a:pt x="5943727" y="196005"/>
                </a:cubicBezTo>
                <a:lnTo>
                  <a:pt x="5866456" y="196005"/>
                </a:lnTo>
                <a:cubicBezTo>
                  <a:pt x="5826343" y="196005"/>
                  <a:pt x="5807005" y="216779"/>
                  <a:pt x="5807005" y="255456"/>
                </a:cubicBezTo>
                <a:lnTo>
                  <a:pt x="5807005" y="933070"/>
                </a:lnTo>
                <a:cubicBezTo>
                  <a:pt x="5807005" y="973183"/>
                  <a:pt x="5827779" y="992522"/>
                  <a:pt x="5866456" y="992522"/>
                </a:cubicBezTo>
                <a:lnTo>
                  <a:pt x="5943727" y="992522"/>
                </a:lnTo>
                <a:cubicBezTo>
                  <a:pt x="5982404" y="992522"/>
                  <a:pt x="6003178" y="973183"/>
                  <a:pt x="6003178" y="933070"/>
                </a:cubicBezTo>
                <a:lnTo>
                  <a:pt x="6003178" y="814167"/>
                </a:lnTo>
                <a:cubicBezTo>
                  <a:pt x="6003178" y="799304"/>
                  <a:pt x="6010609" y="790352"/>
                  <a:pt x="6026992" y="790352"/>
                </a:cubicBezTo>
                <a:lnTo>
                  <a:pt x="6175621" y="790352"/>
                </a:lnTo>
                <a:cubicBezTo>
                  <a:pt x="6190484" y="790352"/>
                  <a:pt x="6199436" y="799304"/>
                  <a:pt x="6199436" y="814167"/>
                </a:cubicBezTo>
                <a:lnTo>
                  <a:pt x="6199436" y="974619"/>
                </a:lnTo>
                <a:cubicBezTo>
                  <a:pt x="6199436" y="1114296"/>
                  <a:pt x="6123601" y="1188611"/>
                  <a:pt x="5985444" y="1188611"/>
                </a:cubicBezTo>
                <a:lnTo>
                  <a:pt x="5818996" y="1188611"/>
                </a:lnTo>
                <a:cubicBezTo>
                  <a:pt x="5679319" y="1188611"/>
                  <a:pt x="5603568" y="1114296"/>
                  <a:pt x="5603568" y="974619"/>
                </a:cubicBezTo>
                <a:lnTo>
                  <a:pt x="5603568" y="213992"/>
                </a:lnTo>
                <a:cubicBezTo>
                  <a:pt x="5603568" y="74315"/>
                  <a:pt x="5679319" y="0"/>
                  <a:pt x="5818996" y="0"/>
                </a:cubicBezTo>
                <a:lnTo>
                  <a:pt x="5985444" y="0"/>
                </a:lnTo>
                <a:cubicBezTo>
                  <a:pt x="6123601" y="0"/>
                  <a:pt x="6199436" y="74315"/>
                  <a:pt x="6199436" y="213992"/>
                </a:cubicBezTo>
                <a:lnTo>
                  <a:pt x="6199436" y="374444"/>
                </a:lnTo>
                <a:close/>
                <a:moveTo>
                  <a:pt x="4706052" y="992522"/>
                </a:moveTo>
                <a:lnTo>
                  <a:pt x="5059722" y="992522"/>
                </a:lnTo>
                <a:cubicBezTo>
                  <a:pt x="5076020" y="992522"/>
                  <a:pt x="5083536" y="1001389"/>
                  <a:pt x="5083536" y="1016336"/>
                </a:cubicBezTo>
                <a:lnTo>
                  <a:pt x="5083536" y="1164881"/>
                </a:lnTo>
                <a:cubicBezTo>
                  <a:pt x="5083536" y="1181179"/>
                  <a:pt x="5076105" y="1188695"/>
                  <a:pt x="5059722" y="1188695"/>
                </a:cubicBezTo>
                <a:lnTo>
                  <a:pt x="4527697" y="1188695"/>
                </a:lnTo>
                <a:cubicBezTo>
                  <a:pt x="4512834" y="1188695"/>
                  <a:pt x="4503883" y="1181264"/>
                  <a:pt x="4503883" y="1164881"/>
                </a:cubicBezTo>
                <a:lnTo>
                  <a:pt x="4503883" y="23814"/>
                </a:lnTo>
                <a:cubicBezTo>
                  <a:pt x="4503883" y="8952"/>
                  <a:pt x="4512834" y="0"/>
                  <a:pt x="4527697" y="0"/>
                </a:cubicBezTo>
                <a:lnTo>
                  <a:pt x="4682237" y="0"/>
                </a:lnTo>
                <a:cubicBezTo>
                  <a:pt x="4698620" y="0"/>
                  <a:pt x="4706052" y="8952"/>
                  <a:pt x="4706052" y="23814"/>
                </a:cubicBezTo>
                <a:lnTo>
                  <a:pt x="4706052" y="992691"/>
                </a:lnTo>
                <a:close/>
                <a:moveTo>
                  <a:pt x="3994237" y="259932"/>
                </a:moveTo>
                <a:lnTo>
                  <a:pt x="3899148" y="778529"/>
                </a:lnTo>
                <a:lnTo>
                  <a:pt x="4089326" y="778529"/>
                </a:lnTo>
                <a:lnTo>
                  <a:pt x="3994237" y="259932"/>
                </a:lnTo>
                <a:close/>
                <a:moveTo>
                  <a:pt x="4191846" y="1188611"/>
                </a:moveTo>
                <a:cubicBezTo>
                  <a:pt x="4178503" y="1188611"/>
                  <a:pt x="4171072" y="1181179"/>
                  <a:pt x="4168116" y="1167836"/>
                </a:cubicBezTo>
                <a:lnTo>
                  <a:pt x="4126483" y="950889"/>
                </a:lnTo>
                <a:lnTo>
                  <a:pt x="3861991" y="950889"/>
                </a:lnTo>
                <a:lnTo>
                  <a:pt x="3821878" y="1167836"/>
                </a:lnTo>
                <a:cubicBezTo>
                  <a:pt x="3818922" y="1181179"/>
                  <a:pt x="3811491" y="1188611"/>
                  <a:pt x="3798063" y="1188611"/>
                </a:cubicBezTo>
                <a:lnTo>
                  <a:pt x="3639047" y="1188611"/>
                </a:lnTo>
                <a:cubicBezTo>
                  <a:pt x="3622749" y="1188611"/>
                  <a:pt x="3615233" y="1179659"/>
                  <a:pt x="3619709" y="1163361"/>
                </a:cubicBezTo>
                <a:lnTo>
                  <a:pt x="3866467" y="20774"/>
                </a:lnTo>
                <a:cubicBezTo>
                  <a:pt x="3869422" y="5911"/>
                  <a:pt x="3878374" y="0"/>
                  <a:pt x="3891716" y="0"/>
                </a:cubicBezTo>
                <a:lnTo>
                  <a:pt x="4098277" y="0"/>
                </a:lnTo>
                <a:cubicBezTo>
                  <a:pt x="4111620" y="0"/>
                  <a:pt x="4120572" y="5911"/>
                  <a:pt x="4123527" y="20774"/>
                </a:cubicBezTo>
                <a:lnTo>
                  <a:pt x="4370201" y="1163445"/>
                </a:lnTo>
                <a:cubicBezTo>
                  <a:pt x="4373157" y="1179744"/>
                  <a:pt x="4367245" y="1188695"/>
                  <a:pt x="4349426" y="1188695"/>
                </a:cubicBezTo>
                <a:lnTo>
                  <a:pt x="4191930" y="1188695"/>
                </a:lnTo>
                <a:close/>
                <a:moveTo>
                  <a:pt x="3484507" y="374275"/>
                </a:moveTo>
                <a:cubicBezTo>
                  <a:pt x="3484507" y="389138"/>
                  <a:pt x="3475555" y="398090"/>
                  <a:pt x="3460692" y="398090"/>
                </a:cubicBezTo>
                <a:lnTo>
                  <a:pt x="3312148" y="398090"/>
                </a:lnTo>
                <a:cubicBezTo>
                  <a:pt x="3295765" y="398090"/>
                  <a:pt x="3288333" y="389138"/>
                  <a:pt x="3288333" y="374275"/>
                </a:cubicBezTo>
                <a:lnTo>
                  <a:pt x="3288333" y="255372"/>
                </a:lnTo>
                <a:cubicBezTo>
                  <a:pt x="3288333" y="216779"/>
                  <a:pt x="3267559" y="195920"/>
                  <a:pt x="3228882" y="195920"/>
                </a:cubicBezTo>
                <a:lnTo>
                  <a:pt x="3151612" y="195920"/>
                </a:lnTo>
                <a:cubicBezTo>
                  <a:pt x="3111499" y="195920"/>
                  <a:pt x="3092160" y="216694"/>
                  <a:pt x="3092160" y="255372"/>
                </a:cubicBezTo>
                <a:lnTo>
                  <a:pt x="3092160" y="932986"/>
                </a:lnTo>
                <a:cubicBezTo>
                  <a:pt x="3092160" y="973099"/>
                  <a:pt x="3112934" y="992437"/>
                  <a:pt x="3151612" y="992437"/>
                </a:cubicBezTo>
                <a:lnTo>
                  <a:pt x="3228882" y="992437"/>
                </a:lnTo>
                <a:cubicBezTo>
                  <a:pt x="3267475" y="992437"/>
                  <a:pt x="3288333" y="973099"/>
                  <a:pt x="3288333" y="932986"/>
                </a:cubicBezTo>
                <a:lnTo>
                  <a:pt x="3288333" y="814082"/>
                </a:lnTo>
                <a:cubicBezTo>
                  <a:pt x="3288333" y="799219"/>
                  <a:pt x="3295765" y="790268"/>
                  <a:pt x="3312148" y="790268"/>
                </a:cubicBezTo>
                <a:lnTo>
                  <a:pt x="3460692" y="790268"/>
                </a:lnTo>
                <a:cubicBezTo>
                  <a:pt x="3475555" y="790268"/>
                  <a:pt x="3484507" y="799219"/>
                  <a:pt x="3484507" y="814082"/>
                </a:cubicBezTo>
                <a:lnTo>
                  <a:pt x="3484507" y="974534"/>
                </a:lnTo>
                <a:cubicBezTo>
                  <a:pt x="3484507" y="1114212"/>
                  <a:pt x="3408757" y="1188526"/>
                  <a:pt x="3270515" y="1188526"/>
                </a:cubicBezTo>
                <a:lnTo>
                  <a:pt x="3104067" y="1188526"/>
                </a:lnTo>
                <a:cubicBezTo>
                  <a:pt x="2964389" y="1188526"/>
                  <a:pt x="2888639" y="1114212"/>
                  <a:pt x="2888639" y="974534"/>
                </a:cubicBezTo>
                <a:lnTo>
                  <a:pt x="2888639" y="213992"/>
                </a:lnTo>
                <a:cubicBezTo>
                  <a:pt x="2888639" y="74315"/>
                  <a:pt x="2964474" y="0"/>
                  <a:pt x="3104067" y="0"/>
                </a:cubicBezTo>
                <a:lnTo>
                  <a:pt x="3270515" y="0"/>
                </a:lnTo>
                <a:cubicBezTo>
                  <a:pt x="3408757" y="0"/>
                  <a:pt x="3484507" y="74315"/>
                  <a:pt x="3484507" y="213992"/>
                </a:cubicBezTo>
                <a:lnTo>
                  <a:pt x="3484507" y="374444"/>
                </a:lnTo>
                <a:close/>
                <a:moveTo>
                  <a:pt x="2716365" y="0"/>
                </a:moveTo>
                <a:cubicBezTo>
                  <a:pt x="2731228" y="0"/>
                  <a:pt x="2740179" y="8952"/>
                  <a:pt x="2740179" y="23814"/>
                </a:cubicBezTo>
                <a:lnTo>
                  <a:pt x="2740179" y="1165050"/>
                </a:lnTo>
                <a:cubicBezTo>
                  <a:pt x="2740179" y="1179913"/>
                  <a:pt x="2731228" y="1188864"/>
                  <a:pt x="2716365" y="1188864"/>
                </a:cubicBezTo>
                <a:lnTo>
                  <a:pt x="2561824" y="1188864"/>
                </a:lnTo>
                <a:cubicBezTo>
                  <a:pt x="2545526" y="1188864"/>
                  <a:pt x="2538010" y="1179913"/>
                  <a:pt x="2538010" y="1165050"/>
                </a:cubicBezTo>
                <a:lnTo>
                  <a:pt x="2538010" y="23814"/>
                </a:lnTo>
                <a:cubicBezTo>
                  <a:pt x="2538010" y="8952"/>
                  <a:pt x="2545441" y="0"/>
                  <a:pt x="2561824" y="0"/>
                </a:cubicBezTo>
                <a:lnTo>
                  <a:pt x="2716365" y="0"/>
                </a:lnTo>
                <a:close/>
                <a:moveTo>
                  <a:pt x="2395377" y="0"/>
                </a:moveTo>
                <a:cubicBezTo>
                  <a:pt x="2411675" y="0"/>
                  <a:pt x="2419191" y="8952"/>
                  <a:pt x="2419191" y="23814"/>
                </a:cubicBezTo>
                <a:lnTo>
                  <a:pt x="2419191" y="172359"/>
                </a:lnTo>
                <a:cubicBezTo>
                  <a:pt x="2419191" y="187222"/>
                  <a:pt x="2411760" y="196174"/>
                  <a:pt x="2395377" y="196174"/>
                </a:cubicBezTo>
                <a:lnTo>
                  <a:pt x="2223018" y="196174"/>
                </a:lnTo>
                <a:lnTo>
                  <a:pt x="2223018" y="1165050"/>
                </a:lnTo>
                <a:cubicBezTo>
                  <a:pt x="2223018" y="1181348"/>
                  <a:pt x="2215586" y="1188864"/>
                  <a:pt x="2199203" y="1188864"/>
                </a:cubicBezTo>
                <a:lnTo>
                  <a:pt x="2044663" y="1188864"/>
                </a:lnTo>
                <a:cubicBezTo>
                  <a:pt x="2029800" y="1188864"/>
                  <a:pt x="2020933" y="1181433"/>
                  <a:pt x="2020933" y="1165050"/>
                </a:cubicBezTo>
                <a:lnTo>
                  <a:pt x="2020933" y="196174"/>
                </a:lnTo>
                <a:lnTo>
                  <a:pt x="1848574" y="196174"/>
                </a:lnTo>
                <a:cubicBezTo>
                  <a:pt x="1833711" y="196174"/>
                  <a:pt x="1824759" y="187222"/>
                  <a:pt x="1824759" y="172359"/>
                </a:cubicBezTo>
                <a:lnTo>
                  <a:pt x="1824759" y="23814"/>
                </a:lnTo>
                <a:cubicBezTo>
                  <a:pt x="1824759" y="8952"/>
                  <a:pt x="1833711" y="0"/>
                  <a:pt x="1848574" y="0"/>
                </a:cubicBezTo>
                <a:lnTo>
                  <a:pt x="2395377" y="0"/>
                </a:lnTo>
                <a:close/>
                <a:moveTo>
                  <a:pt x="1682126" y="0"/>
                </a:moveTo>
                <a:cubicBezTo>
                  <a:pt x="1696989" y="0"/>
                  <a:pt x="1705941" y="8952"/>
                  <a:pt x="1705941" y="23814"/>
                </a:cubicBezTo>
                <a:lnTo>
                  <a:pt x="1705941" y="1165050"/>
                </a:lnTo>
                <a:cubicBezTo>
                  <a:pt x="1705941" y="1179913"/>
                  <a:pt x="1696989" y="1188864"/>
                  <a:pt x="1682126" y="1188864"/>
                </a:cubicBezTo>
                <a:lnTo>
                  <a:pt x="1527586" y="1188864"/>
                </a:lnTo>
                <a:cubicBezTo>
                  <a:pt x="1511287" y="1188864"/>
                  <a:pt x="1503771" y="1179913"/>
                  <a:pt x="1503771" y="1165050"/>
                </a:cubicBezTo>
                <a:lnTo>
                  <a:pt x="1503771" y="23814"/>
                </a:lnTo>
                <a:cubicBezTo>
                  <a:pt x="1503771" y="8952"/>
                  <a:pt x="1511203" y="0"/>
                  <a:pt x="1527586" y="0"/>
                </a:cubicBezTo>
                <a:lnTo>
                  <a:pt x="1682126" y="0"/>
                </a:lnTo>
                <a:close/>
                <a:moveTo>
                  <a:pt x="1093690" y="594348"/>
                </a:moveTo>
                <a:cubicBezTo>
                  <a:pt x="1132283" y="594348"/>
                  <a:pt x="1153142" y="573573"/>
                  <a:pt x="1153142" y="534896"/>
                </a:cubicBezTo>
                <a:lnTo>
                  <a:pt x="1153142" y="255541"/>
                </a:lnTo>
                <a:cubicBezTo>
                  <a:pt x="1153142" y="216948"/>
                  <a:pt x="1132368" y="196089"/>
                  <a:pt x="1093690" y="196089"/>
                </a:cubicBezTo>
                <a:lnTo>
                  <a:pt x="946581" y="196089"/>
                </a:lnTo>
                <a:lnTo>
                  <a:pt x="946581" y="594348"/>
                </a:lnTo>
                <a:lnTo>
                  <a:pt x="1093690" y="594348"/>
                </a:lnTo>
                <a:close/>
                <a:moveTo>
                  <a:pt x="1355227" y="576529"/>
                </a:moveTo>
                <a:cubicBezTo>
                  <a:pt x="1355227" y="676094"/>
                  <a:pt x="1318069" y="741457"/>
                  <a:pt x="1246711" y="772703"/>
                </a:cubicBezTo>
                <a:lnTo>
                  <a:pt x="1349231" y="1162010"/>
                </a:lnTo>
                <a:cubicBezTo>
                  <a:pt x="1353707" y="1179828"/>
                  <a:pt x="1344755" y="1188780"/>
                  <a:pt x="1328457" y="1188780"/>
                </a:cubicBezTo>
                <a:lnTo>
                  <a:pt x="1173916" y="1188780"/>
                </a:lnTo>
                <a:cubicBezTo>
                  <a:pt x="1159053" y="1188780"/>
                  <a:pt x="1151622" y="1181348"/>
                  <a:pt x="1148666" y="1168005"/>
                </a:cubicBezTo>
                <a:lnTo>
                  <a:pt x="1049102" y="790606"/>
                </a:lnTo>
                <a:lnTo>
                  <a:pt x="946581" y="790606"/>
                </a:lnTo>
                <a:lnTo>
                  <a:pt x="946581" y="1165050"/>
                </a:lnTo>
                <a:cubicBezTo>
                  <a:pt x="946581" y="1179913"/>
                  <a:pt x="937630" y="1188864"/>
                  <a:pt x="922767" y="1188864"/>
                </a:cubicBezTo>
                <a:lnTo>
                  <a:pt x="768226" y="1188864"/>
                </a:lnTo>
                <a:cubicBezTo>
                  <a:pt x="753364" y="1188864"/>
                  <a:pt x="744412" y="1179913"/>
                  <a:pt x="744412" y="1165050"/>
                </a:cubicBezTo>
                <a:lnTo>
                  <a:pt x="744412" y="23814"/>
                </a:lnTo>
                <a:cubicBezTo>
                  <a:pt x="744412" y="8952"/>
                  <a:pt x="753364" y="0"/>
                  <a:pt x="768226" y="0"/>
                </a:cubicBezTo>
                <a:lnTo>
                  <a:pt x="1141235" y="0"/>
                </a:lnTo>
                <a:cubicBezTo>
                  <a:pt x="1280912" y="0"/>
                  <a:pt x="1355227" y="74315"/>
                  <a:pt x="1355227" y="213992"/>
                </a:cubicBezTo>
                <a:lnTo>
                  <a:pt x="1355227" y="576529"/>
                </a:lnTo>
                <a:close/>
                <a:moveTo>
                  <a:pt x="595867" y="374444"/>
                </a:moveTo>
                <a:cubicBezTo>
                  <a:pt x="595867" y="389307"/>
                  <a:pt x="586916" y="398258"/>
                  <a:pt x="572053" y="398258"/>
                </a:cubicBezTo>
                <a:lnTo>
                  <a:pt x="423508" y="398258"/>
                </a:lnTo>
                <a:cubicBezTo>
                  <a:pt x="407125" y="398258"/>
                  <a:pt x="399694" y="389307"/>
                  <a:pt x="399694" y="374444"/>
                </a:cubicBezTo>
                <a:lnTo>
                  <a:pt x="399694" y="255541"/>
                </a:lnTo>
                <a:cubicBezTo>
                  <a:pt x="399694" y="216948"/>
                  <a:pt x="378920" y="196089"/>
                  <a:pt x="340242" y="196089"/>
                </a:cubicBezTo>
                <a:lnTo>
                  <a:pt x="262972" y="196089"/>
                </a:lnTo>
                <a:cubicBezTo>
                  <a:pt x="222859" y="196089"/>
                  <a:pt x="203520" y="216863"/>
                  <a:pt x="203520" y="255541"/>
                </a:cubicBezTo>
                <a:lnTo>
                  <a:pt x="203520" y="933154"/>
                </a:lnTo>
                <a:cubicBezTo>
                  <a:pt x="203520" y="973267"/>
                  <a:pt x="224295" y="992606"/>
                  <a:pt x="262972" y="992606"/>
                </a:cubicBezTo>
                <a:lnTo>
                  <a:pt x="340242" y="992606"/>
                </a:lnTo>
                <a:cubicBezTo>
                  <a:pt x="378835" y="992606"/>
                  <a:pt x="399694" y="973267"/>
                  <a:pt x="399694" y="933154"/>
                </a:cubicBezTo>
                <a:lnTo>
                  <a:pt x="399694" y="814251"/>
                </a:lnTo>
                <a:cubicBezTo>
                  <a:pt x="399694" y="799388"/>
                  <a:pt x="407125" y="790437"/>
                  <a:pt x="423508" y="790437"/>
                </a:cubicBezTo>
                <a:lnTo>
                  <a:pt x="572053" y="790437"/>
                </a:lnTo>
                <a:cubicBezTo>
                  <a:pt x="586916" y="790437"/>
                  <a:pt x="595867" y="799388"/>
                  <a:pt x="595867" y="814251"/>
                </a:cubicBezTo>
                <a:lnTo>
                  <a:pt x="595867" y="974703"/>
                </a:lnTo>
                <a:cubicBezTo>
                  <a:pt x="595867" y="1114381"/>
                  <a:pt x="520117" y="1188695"/>
                  <a:pt x="381875" y="1188695"/>
                </a:cubicBezTo>
                <a:lnTo>
                  <a:pt x="215428" y="1188695"/>
                </a:lnTo>
                <a:cubicBezTo>
                  <a:pt x="75750" y="1188695"/>
                  <a:pt x="0" y="1114381"/>
                  <a:pt x="0" y="974703"/>
                </a:cubicBezTo>
                <a:lnTo>
                  <a:pt x="0" y="213992"/>
                </a:lnTo>
                <a:cubicBezTo>
                  <a:pt x="0" y="74315"/>
                  <a:pt x="75835" y="0"/>
                  <a:pt x="215428" y="0"/>
                </a:cubicBezTo>
                <a:lnTo>
                  <a:pt x="381875" y="0"/>
                </a:lnTo>
                <a:cubicBezTo>
                  <a:pt x="520117" y="0"/>
                  <a:pt x="595867" y="74315"/>
                  <a:pt x="595867" y="213992"/>
                </a:cubicBezTo>
                <a:lnTo>
                  <a:pt x="595867" y="374444"/>
                </a:lnTo>
                <a:close/>
              </a:path>
            </a:pathLst>
          </a:custGeom>
          <a:solidFill>
            <a:schemeClr val="accent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30AC5D46-CCBC-1CF3-F223-139F3CD1FDA4}"/>
              </a:ext>
            </a:extLst>
          </p:cNvPr>
          <p:cNvGrpSpPr/>
          <p:nvPr userDrawn="1"/>
        </p:nvGrpSpPr>
        <p:grpSpPr>
          <a:xfrm>
            <a:off x="1813203" y="4766142"/>
            <a:ext cx="8562130" cy="288052"/>
            <a:chOff x="1813203" y="4766142"/>
            <a:chExt cx="8562130" cy="288052"/>
          </a:xfrm>
          <a:solidFill>
            <a:schemeClr val="tx1"/>
          </a:solidFill>
        </p:grpSpPr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66E9A37D-4DEE-C0CF-01F3-E2B75BF30FF0}"/>
                </a:ext>
              </a:extLst>
            </p:cNvPr>
            <p:cNvSpPr/>
            <p:nvPr/>
          </p:nvSpPr>
          <p:spPr>
            <a:xfrm>
              <a:off x="1813203" y="4766479"/>
              <a:ext cx="109698" cy="219312"/>
            </a:xfrm>
            <a:custGeom>
              <a:avLst/>
              <a:gdLst>
                <a:gd name="connsiteX0" fmla="*/ 109614 w 109698"/>
                <a:gd name="connsiteY0" fmla="*/ 31753 h 219312"/>
                <a:gd name="connsiteX1" fmla="*/ 105223 w 109698"/>
                <a:gd name="connsiteY1" fmla="*/ 36144 h 219312"/>
                <a:gd name="connsiteX2" fmla="*/ 37326 w 109698"/>
                <a:gd name="connsiteY2" fmla="*/ 36144 h 219312"/>
                <a:gd name="connsiteX3" fmla="*/ 37326 w 109698"/>
                <a:gd name="connsiteY3" fmla="*/ 91204 h 219312"/>
                <a:gd name="connsiteX4" fmla="*/ 88840 w 109698"/>
                <a:gd name="connsiteY4" fmla="*/ 91204 h 219312"/>
                <a:gd name="connsiteX5" fmla="*/ 93231 w 109698"/>
                <a:gd name="connsiteY5" fmla="*/ 95596 h 219312"/>
                <a:gd name="connsiteX6" fmla="*/ 93231 w 109698"/>
                <a:gd name="connsiteY6" fmla="*/ 123041 h 219312"/>
                <a:gd name="connsiteX7" fmla="*/ 88840 w 109698"/>
                <a:gd name="connsiteY7" fmla="*/ 127433 h 219312"/>
                <a:gd name="connsiteX8" fmla="*/ 37326 w 109698"/>
                <a:gd name="connsiteY8" fmla="*/ 127433 h 219312"/>
                <a:gd name="connsiteX9" fmla="*/ 37326 w 109698"/>
                <a:gd name="connsiteY9" fmla="*/ 214921 h 219312"/>
                <a:gd name="connsiteX10" fmla="*/ 32935 w 109698"/>
                <a:gd name="connsiteY10" fmla="*/ 219312 h 219312"/>
                <a:gd name="connsiteX11" fmla="*/ 4391 w 109698"/>
                <a:gd name="connsiteY11" fmla="*/ 219312 h 219312"/>
                <a:gd name="connsiteX12" fmla="*/ 0 w 109698"/>
                <a:gd name="connsiteY12" fmla="*/ 214921 h 219312"/>
                <a:gd name="connsiteX13" fmla="*/ 0 w 109698"/>
                <a:gd name="connsiteY13" fmla="*/ 4391 h 219312"/>
                <a:gd name="connsiteX14" fmla="*/ 4391 w 109698"/>
                <a:gd name="connsiteY14" fmla="*/ 0 h 219312"/>
                <a:gd name="connsiteX15" fmla="*/ 105307 w 109698"/>
                <a:gd name="connsiteY15" fmla="*/ 0 h 219312"/>
                <a:gd name="connsiteX16" fmla="*/ 109698 w 109698"/>
                <a:gd name="connsiteY16" fmla="*/ 4391 h 219312"/>
                <a:gd name="connsiteX17" fmla="*/ 109698 w 109698"/>
                <a:gd name="connsiteY17" fmla="*/ 31753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98" h="219312">
                  <a:moveTo>
                    <a:pt x="109614" y="31753"/>
                  </a:moveTo>
                  <a:cubicBezTo>
                    <a:pt x="109614" y="34540"/>
                    <a:pt x="108009" y="36144"/>
                    <a:pt x="105223" y="36144"/>
                  </a:cubicBezTo>
                  <a:lnTo>
                    <a:pt x="37326" y="36144"/>
                  </a:lnTo>
                  <a:lnTo>
                    <a:pt x="37326" y="91204"/>
                  </a:lnTo>
                  <a:lnTo>
                    <a:pt x="88840" y="91204"/>
                  </a:lnTo>
                  <a:cubicBezTo>
                    <a:pt x="91626" y="91204"/>
                    <a:pt x="93231" y="92809"/>
                    <a:pt x="93231" y="95596"/>
                  </a:cubicBezTo>
                  <a:lnTo>
                    <a:pt x="93231" y="123041"/>
                  </a:lnTo>
                  <a:cubicBezTo>
                    <a:pt x="93231" y="126082"/>
                    <a:pt x="91626" y="127433"/>
                    <a:pt x="88840" y="127433"/>
                  </a:cubicBezTo>
                  <a:lnTo>
                    <a:pt x="37326" y="127433"/>
                  </a:lnTo>
                  <a:lnTo>
                    <a:pt x="37326" y="214921"/>
                  </a:lnTo>
                  <a:cubicBezTo>
                    <a:pt x="37326" y="217708"/>
                    <a:pt x="35722" y="219312"/>
                    <a:pt x="32935" y="219312"/>
                  </a:cubicBezTo>
                  <a:lnTo>
                    <a:pt x="4391" y="219312"/>
                  </a:lnTo>
                  <a:cubicBezTo>
                    <a:pt x="1351" y="219312"/>
                    <a:pt x="0" y="217708"/>
                    <a:pt x="0" y="214921"/>
                  </a:cubicBezTo>
                  <a:lnTo>
                    <a:pt x="0" y="4391"/>
                  </a:lnTo>
                  <a:cubicBezTo>
                    <a:pt x="0" y="1605"/>
                    <a:pt x="1351" y="0"/>
                    <a:pt x="4391" y="0"/>
                  </a:cubicBezTo>
                  <a:lnTo>
                    <a:pt x="105307" y="0"/>
                  </a:lnTo>
                  <a:cubicBezTo>
                    <a:pt x="108094" y="0"/>
                    <a:pt x="109698" y="1605"/>
                    <a:pt x="109698" y="4391"/>
                  </a:cubicBezTo>
                  <a:lnTo>
                    <a:pt x="109698" y="3175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43C59A45-9F80-4AC1-084E-C19B11F85FAA}"/>
                </a:ext>
              </a:extLst>
            </p:cNvPr>
            <p:cNvSpPr/>
            <p:nvPr/>
          </p:nvSpPr>
          <p:spPr>
            <a:xfrm>
              <a:off x="1950178" y="4766310"/>
              <a:ext cx="109445" cy="219312"/>
            </a:xfrm>
            <a:custGeom>
              <a:avLst/>
              <a:gdLst>
                <a:gd name="connsiteX0" fmla="*/ 109445 w 109445"/>
                <a:gd name="connsiteY0" fmla="*/ 31921 h 219312"/>
                <a:gd name="connsiteX1" fmla="*/ 105054 w 109445"/>
                <a:gd name="connsiteY1" fmla="*/ 36566 h 219312"/>
                <a:gd name="connsiteX2" fmla="*/ 36566 w 109445"/>
                <a:gd name="connsiteY2" fmla="*/ 36566 h 219312"/>
                <a:gd name="connsiteX3" fmla="*/ 36566 w 109445"/>
                <a:gd name="connsiteY3" fmla="*/ 91373 h 219312"/>
                <a:gd name="connsiteX4" fmla="*/ 88924 w 109445"/>
                <a:gd name="connsiteY4" fmla="*/ 91373 h 219312"/>
                <a:gd name="connsiteX5" fmla="*/ 93315 w 109445"/>
                <a:gd name="connsiteY5" fmla="*/ 96018 h 219312"/>
                <a:gd name="connsiteX6" fmla="*/ 93315 w 109445"/>
                <a:gd name="connsiteY6" fmla="*/ 123126 h 219312"/>
                <a:gd name="connsiteX7" fmla="*/ 88924 w 109445"/>
                <a:gd name="connsiteY7" fmla="*/ 127770 h 219312"/>
                <a:gd name="connsiteX8" fmla="*/ 36566 w 109445"/>
                <a:gd name="connsiteY8" fmla="*/ 127770 h 219312"/>
                <a:gd name="connsiteX9" fmla="*/ 36566 w 109445"/>
                <a:gd name="connsiteY9" fmla="*/ 183169 h 219312"/>
                <a:gd name="connsiteX10" fmla="*/ 105054 w 109445"/>
                <a:gd name="connsiteY10" fmla="*/ 183169 h 219312"/>
                <a:gd name="connsiteX11" fmla="*/ 109445 w 109445"/>
                <a:gd name="connsiteY11" fmla="*/ 187560 h 219312"/>
                <a:gd name="connsiteX12" fmla="*/ 109445 w 109445"/>
                <a:gd name="connsiteY12" fmla="*/ 214921 h 219312"/>
                <a:gd name="connsiteX13" fmla="*/ 105054 w 109445"/>
                <a:gd name="connsiteY13" fmla="*/ 219312 h 219312"/>
                <a:gd name="connsiteX14" fmla="*/ 4138 w 109445"/>
                <a:gd name="connsiteY14" fmla="*/ 219312 h 219312"/>
                <a:gd name="connsiteX15" fmla="*/ 0 w 109445"/>
                <a:gd name="connsiteY15" fmla="*/ 214921 h 219312"/>
                <a:gd name="connsiteX16" fmla="*/ 0 w 109445"/>
                <a:gd name="connsiteY16" fmla="*/ 4391 h 219312"/>
                <a:gd name="connsiteX17" fmla="*/ 4138 w 109445"/>
                <a:gd name="connsiteY17" fmla="*/ 0 h 219312"/>
                <a:gd name="connsiteX18" fmla="*/ 105054 w 109445"/>
                <a:gd name="connsiteY18" fmla="*/ 0 h 219312"/>
                <a:gd name="connsiteX19" fmla="*/ 109445 w 109445"/>
                <a:gd name="connsiteY19" fmla="*/ 4391 h 219312"/>
                <a:gd name="connsiteX20" fmla="*/ 109445 w 109445"/>
                <a:gd name="connsiteY20" fmla="*/ 31753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445" h="219312">
                  <a:moveTo>
                    <a:pt x="109445" y="31921"/>
                  </a:moveTo>
                  <a:cubicBezTo>
                    <a:pt x="109445" y="34708"/>
                    <a:pt x="108347" y="36566"/>
                    <a:pt x="105054" y="36566"/>
                  </a:cubicBezTo>
                  <a:lnTo>
                    <a:pt x="36566" y="36566"/>
                  </a:lnTo>
                  <a:lnTo>
                    <a:pt x="36566" y="91373"/>
                  </a:lnTo>
                  <a:lnTo>
                    <a:pt x="88924" y="91373"/>
                  </a:lnTo>
                  <a:cubicBezTo>
                    <a:pt x="91711" y="91373"/>
                    <a:pt x="93315" y="92978"/>
                    <a:pt x="93315" y="96018"/>
                  </a:cubicBezTo>
                  <a:lnTo>
                    <a:pt x="93315" y="123126"/>
                  </a:lnTo>
                  <a:cubicBezTo>
                    <a:pt x="93315" y="126166"/>
                    <a:pt x="91711" y="127770"/>
                    <a:pt x="88924" y="127770"/>
                  </a:cubicBezTo>
                  <a:lnTo>
                    <a:pt x="36566" y="127770"/>
                  </a:lnTo>
                  <a:lnTo>
                    <a:pt x="36566" y="183169"/>
                  </a:lnTo>
                  <a:lnTo>
                    <a:pt x="105054" y="183169"/>
                  </a:lnTo>
                  <a:cubicBezTo>
                    <a:pt x="108347" y="183169"/>
                    <a:pt x="109445" y="184520"/>
                    <a:pt x="109445" y="187560"/>
                  </a:cubicBezTo>
                  <a:lnTo>
                    <a:pt x="109445" y="214921"/>
                  </a:lnTo>
                  <a:cubicBezTo>
                    <a:pt x="109445" y="217708"/>
                    <a:pt x="108347" y="219312"/>
                    <a:pt x="105054" y="219312"/>
                  </a:cubicBezTo>
                  <a:lnTo>
                    <a:pt x="4138" y="219312"/>
                  </a:lnTo>
                  <a:cubicBezTo>
                    <a:pt x="1689" y="219312"/>
                    <a:pt x="0" y="217708"/>
                    <a:pt x="0" y="214921"/>
                  </a:cubicBezTo>
                  <a:lnTo>
                    <a:pt x="0" y="4391"/>
                  </a:lnTo>
                  <a:cubicBezTo>
                    <a:pt x="0" y="1605"/>
                    <a:pt x="1605" y="0"/>
                    <a:pt x="4138" y="0"/>
                  </a:cubicBezTo>
                  <a:lnTo>
                    <a:pt x="105054" y="0"/>
                  </a:lnTo>
                  <a:cubicBezTo>
                    <a:pt x="108347" y="0"/>
                    <a:pt x="109445" y="1605"/>
                    <a:pt x="109445" y="4391"/>
                  </a:cubicBezTo>
                  <a:lnTo>
                    <a:pt x="109445" y="3175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CFFFADAD-8CAD-288C-18D4-7D8DB5694E97}"/>
                </a:ext>
              </a:extLst>
            </p:cNvPr>
            <p:cNvSpPr/>
            <p:nvPr/>
          </p:nvSpPr>
          <p:spPr>
            <a:xfrm>
              <a:off x="2086984" y="4766310"/>
              <a:ext cx="109951" cy="219312"/>
            </a:xfrm>
            <a:custGeom>
              <a:avLst/>
              <a:gdLst>
                <a:gd name="connsiteX0" fmla="*/ 73470 w 109951"/>
                <a:gd name="connsiteY0" fmla="*/ 138833 h 219312"/>
                <a:gd name="connsiteX1" fmla="*/ 62492 w 109951"/>
                <a:gd name="connsiteY1" fmla="*/ 127855 h 219312"/>
                <a:gd name="connsiteX2" fmla="*/ 37580 w 109951"/>
                <a:gd name="connsiteY2" fmla="*/ 127855 h 219312"/>
                <a:gd name="connsiteX3" fmla="*/ 37580 w 109951"/>
                <a:gd name="connsiteY3" fmla="*/ 183253 h 219312"/>
                <a:gd name="connsiteX4" fmla="*/ 62492 w 109951"/>
                <a:gd name="connsiteY4" fmla="*/ 183253 h 219312"/>
                <a:gd name="connsiteX5" fmla="*/ 73470 w 109951"/>
                <a:gd name="connsiteY5" fmla="*/ 172275 h 219312"/>
                <a:gd name="connsiteX6" fmla="*/ 73470 w 109951"/>
                <a:gd name="connsiteY6" fmla="*/ 138833 h 219312"/>
                <a:gd name="connsiteX7" fmla="*/ 73470 w 109951"/>
                <a:gd name="connsiteY7" fmla="*/ 47291 h 219312"/>
                <a:gd name="connsiteX8" fmla="*/ 62492 w 109951"/>
                <a:gd name="connsiteY8" fmla="*/ 36313 h 219312"/>
                <a:gd name="connsiteX9" fmla="*/ 37580 w 109951"/>
                <a:gd name="connsiteY9" fmla="*/ 36313 h 219312"/>
                <a:gd name="connsiteX10" fmla="*/ 37580 w 109951"/>
                <a:gd name="connsiteY10" fmla="*/ 91711 h 219312"/>
                <a:gd name="connsiteX11" fmla="*/ 62492 w 109951"/>
                <a:gd name="connsiteY11" fmla="*/ 91711 h 219312"/>
                <a:gd name="connsiteX12" fmla="*/ 73470 w 109951"/>
                <a:gd name="connsiteY12" fmla="*/ 80986 h 219312"/>
                <a:gd name="connsiteX13" fmla="*/ 73470 w 109951"/>
                <a:gd name="connsiteY13" fmla="*/ 47291 h 219312"/>
                <a:gd name="connsiteX14" fmla="*/ 109952 w 109951"/>
                <a:gd name="connsiteY14" fmla="*/ 90022 h 219312"/>
                <a:gd name="connsiteX15" fmla="*/ 92724 w 109951"/>
                <a:gd name="connsiteY15" fmla="*/ 109445 h 219312"/>
                <a:gd name="connsiteX16" fmla="*/ 92724 w 109951"/>
                <a:gd name="connsiteY16" fmla="*/ 110036 h 219312"/>
                <a:gd name="connsiteX17" fmla="*/ 109952 w 109951"/>
                <a:gd name="connsiteY17" fmla="*/ 129459 h 219312"/>
                <a:gd name="connsiteX18" fmla="*/ 109952 w 109951"/>
                <a:gd name="connsiteY18" fmla="*/ 179875 h 219312"/>
                <a:gd name="connsiteX19" fmla="*/ 70177 w 109951"/>
                <a:gd name="connsiteY19" fmla="*/ 219312 h 219312"/>
                <a:gd name="connsiteX20" fmla="*/ 4391 w 109951"/>
                <a:gd name="connsiteY20" fmla="*/ 219312 h 219312"/>
                <a:gd name="connsiteX21" fmla="*/ 0 w 109951"/>
                <a:gd name="connsiteY21" fmla="*/ 214921 h 219312"/>
                <a:gd name="connsiteX22" fmla="*/ 0 w 109951"/>
                <a:gd name="connsiteY22" fmla="*/ 4391 h 219312"/>
                <a:gd name="connsiteX23" fmla="*/ 4391 w 109951"/>
                <a:gd name="connsiteY23" fmla="*/ 0 h 219312"/>
                <a:gd name="connsiteX24" fmla="*/ 70177 w 109951"/>
                <a:gd name="connsiteY24" fmla="*/ 0 h 219312"/>
                <a:gd name="connsiteX25" fmla="*/ 109952 w 109951"/>
                <a:gd name="connsiteY25" fmla="*/ 39437 h 219312"/>
                <a:gd name="connsiteX26" fmla="*/ 109952 w 109951"/>
                <a:gd name="connsiteY26" fmla="*/ 89853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9951" h="219312">
                  <a:moveTo>
                    <a:pt x="73470" y="138833"/>
                  </a:moveTo>
                  <a:cubicBezTo>
                    <a:pt x="73470" y="131740"/>
                    <a:pt x="69923" y="127855"/>
                    <a:pt x="62492" y="127855"/>
                  </a:cubicBezTo>
                  <a:lnTo>
                    <a:pt x="37580" y="127855"/>
                  </a:lnTo>
                  <a:lnTo>
                    <a:pt x="37580" y="183253"/>
                  </a:lnTo>
                  <a:lnTo>
                    <a:pt x="62492" y="183253"/>
                  </a:lnTo>
                  <a:cubicBezTo>
                    <a:pt x="69585" y="183253"/>
                    <a:pt x="73470" y="179706"/>
                    <a:pt x="73470" y="172275"/>
                  </a:cubicBezTo>
                  <a:lnTo>
                    <a:pt x="73470" y="138833"/>
                  </a:lnTo>
                  <a:close/>
                  <a:moveTo>
                    <a:pt x="73470" y="47291"/>
                  </a:moveTo>
                  <a:cubicBezTo>
                    <a:pt x="73470" y="40198"/>
                    <a:pt x="69923" y="36313"/>
                    <a:pt x="62492" y="36313"/>
                  </a:cubicBezTo>
                  <a:lnTo>
                    <a:pt x="37580" y="36313"/>
                  </a:lnTo>
                  <a:lnTo>
                    <a:pt x="37580" y="91711"/>
                  </a:lnTo>
                  <a:lnTo>
                    <a:pt x="62492" y="91711"/>
                  </a:lnTo>
                  <a:cubicBezTo>
                    <a:pt x="69585" y="91711"/>
                    <a:pt x="73470" y="87911"/>
                    <a:pt x="73470" y="80986"/>
                  </a:cubicBezTo>
                  <a:lnTo>
                    <a:pt x="73470" y="47291"/>
                  </a:lnTo>
                  <a:close/>
                  <a:moveTo>
                    <a:pt x="109952" y="90022"/>
                  </a:moveTo>
                  <a:cubicBezTo>
                    <a:pt x="109952" y="100156"/>
                    <a:pt x="102520" y="107840"/>
                    <a:pt x="92724" y="109445"/>
                  </a:cubicBezTo>
                  <a:lnTo>
                    <a:pt x="92724" y="110036"/>
                  </a:lnTo>
                  <a:cubicBezTo>
                    <a:pt x="102605" y="111641"/>
                    <a:pt x="109952" y="119326"/>
                    <a:pt x="109952" y="129459"/>
                  </a:cubicBezTo>
                  <a:lnTo>
                    <a:pt x="109952" y="179875"/>
                  </a:lnTo>
                  <a:cubicBezTo>
                    <a:pt x="109952" y="205632"/>
                    <a:pt x="95933" y="219312"/>
                    <a:pt x="70177" y="219312"/>
                  </a:cubicBezTo>
                  <a:lnTo>
                    <a:pt x="4391" y="219312"/>
                  </a:lnTo>
                  <a:cubicBezTo>
                    <a:pt x="1605" y="219312"/>
                    <a:pt x="0" y="217708"/>
                    <a:pt x="0" y="214921"/>
                  </a:cubicBezTo>
                  <a:lnTo>
                    <a:pt x="0" y="4391"/>
                  </a:lnTo>
                  <a:cubicBezTo>
                    <a:pt x="0" y="1351"/>
                    <a:pt x="1605" y="0"/>
                    <a:pt x="4391" y="0"/>
                  </a:cubicBezTo>
                  <a:lnTo>
                    <a:pt x="70177" y="0"/>
                  </a:lnTo>
                  <a:cubicBezTo>
                    <a:pt x="95933" y="0"/>
                    <a:pt x="109952" y="13681"/>
                    <a:pt x="109952" y="39437"/>
                  </a:cubicBezTo>
                  <a:lnTo>
                    <a:pt x="109952" y="8985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2572E56E-9420-7BCB-D0B1-2ED64C0ACF92}"/>
                </a:ext>
              </a:extLst>
            </p:cNvPr>
            <p:cNvSpPr/>
            <p:nvPr/>
          </p:nvSpPr>
          <p:spPr>
            <a:xfrm>
              <a:off x="2224297" y="4766395"/>
              <a:ext cx="112654" cy="219312"/>
            </a:xfrm>
            <a:custGeom>
              <a:avLst/>
              <a:gdLst>
                <a:gd name="connsiteX0" fmla="*/ 64434 w 112654"/>
                <a:gd name="connsiteY0" fmla="*/ 109614 h 219312"/>
                <a:gd name="connsiteX1" fmla="*/ 75412 w 112654"/>
                <a:gd name="connsiteY1" fmla="*/ 98636 h 219312"/>
                <a:gd name="connsiteX2" fmla="*/ 75412 w 112654"/>
                <a:gd name="connsiteY2" fmla="*/ 47122 h 219312"/>
                <a:gd name="connsiteX3" fmla="*/ 64434 w 112654"/>
                <a:gd name="connsiteY3" fmla="*/ 36144 h 219312"/>
                <a:gd name="connsiteX4" fmla="*/ 37326 w 112654"/>
                <a:gd name="connsiteY4" fmla="*/ 36144 h 219312"/>
                <a:gd name="connsiteX5" fmla="*/ 37326 w 112654"/>
                <a:gd name="connsiteY5" fmla="*/ 109614 h 219312"/>
                <a:gd name="connsiteX6" fmla="*/ 64434 w 112654"/>
                <a:gd name="connsiteY6" fmla="*/ 109614 h 219312"/>
                <a:gd name="connsiteX7" fmla="*/ 112654 w 112654"/>
                <a:gd name="connsiteY7" fmla="*/ 106320 h 219312"/>
                <a:gd name="connsiteX8" fmla="*/ 92640 w 112654"/>
                <a:gd name="connsiteY8" fmla="*/ 142549 h 219312"/>
                <a:gd name="connsiteX9" fmla="*/ 111556 w 112654"/>
                <a:gd name="connsiteY9" fmla="*/ 214330 h 219312"/>
                <a:gd name="connsiteX10" fmla="*/ 107756 w 112654"/>
                <a:gd name="connsiteY10" fmla="*/ 219312 h 219312"/>
                <a:gd name="connsiteX11" fmla="*/ 79213 w 112654"/>
                <a:gd name="connsiteY11" fmla="*/ 219312 h 219312"/>
                <a:gd name="connsiteX12" fmla="*/ 74568 w 112654"/>
                <a:gd name="connsiteY12" fmla="*/ 215512 h 219312"/>
                <a:gd name="connsiteX13" fmla="*/ 56158 w 112654"/>
                <a:gd name="connsiteY13" fmla="*/ 145842 h 219312"/>
                <a:gd name="connsiteX14" fmla="*/ 37242 w 112654"/>
                <a:gd name="connsiteY14" fmla="*/ 145842 h 219312"/>
                <a:gd name="connsiteX15" fmla="*/ 37242 w 112654"/>
                <a:gd name="connsiteY15" fmla="*/ 214921 h 219312"/>
                <a:gd name="connsiteX16" fmla="*/ 32850 w 112654"/>
                <a:gd name="connsiteY16" fmla="*/ 219312 h 219312"/>
                <a:gd name="connsiteX17" fmla="*/ 4391 w 112654"/>
                <a:gd name="connsiteY17" fmla="*/ 219312 h 219312"/>
                <a:gd name="connsiteX18" fmla="*/ 0 w 112654"/>
                <a:gd name="connsiteY18" fmla="*/ 214921 h 219312"/>
                <a:gd name="connsiteX19" fmla="*/ 0 w 112654"/>
                <a:gd name="connsiteY19" fmla="*/ 4391 h 219312"/>
                <a:gd name="connsiteX20" fmla="*/ 4391 w 112654"/>
                <a:gd name="connsiteY20" fmla="*/ 0 h 219312"/>
                <a:gd name="connsiteX21" fmla="*/ 73217 w 112654"/>
                <a:gd name="connsiteY21" fmla="*/ 0 h 219312"/>
                <a:gd name="connsiteX22" fmla="*/ 112654 w 112654"/>
                <a:gd name="connsiteY22" fmla="*/ 39437 h 219312"/>
                <a:gd name="connsiteX23" fmla="*/ 112654 w 112654"/>
                <a:gd name="connsiteY23" fmla="*/ 10632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654" h="219312">
                  <a:moveTo>
                    <a:pt x="64434" y="109614"/>
                  </a:moveTo>
                  <a:cubicBezTo>
                    <a:pt x="71528" y="109614"/>
                    <a:pt x="75412" y="105814"/>
                    <a:pt x="75412" y="98636"/>
                  </a:cubicBezTo>
                  <a:lnTo>
                    <a:pt x="75412" y="47122"/>
                  </a:lnTo>
                  <a:cubicBezTo>
                    <a:pt x="75412" y="40028"/>
                    <a:pt x="71612" y="36144"/>
                    <a:pt x="64434" y="36144"/>
                  </a:cubicBezTo>
                  <a:lnTo>
                    <a:pt x="37326" y="36144"/>
                  </a:lnTo>
                  <a:lnTo>
                    <a:pt x="37326" y="109614"/>
                  </a:lnTo>
                  <a:lnTo>
                    <a:pt x="64434" y="109614"/>
                  </a:lnTo>
                  <a:close/>
                  <a:moveTo>
                    <a:pt x="112654" y="106320"/>
                  </a:moveTo>
                  <a:cubicBezTo>
                    <a:pt x="112654" y="124730"/>
                    <a:pt x="105814" y="136722"/>
                    <a:pt x="92640" y="142549"/>
                  </a:cubicBezTo>
                  <a:lnTo>
                    <a:pt x="111556" y="214330"/>
                  </a:lnTo>
                  <a:cubicBezTo>
                    <a:pt x="112401" y="217623"/>
                    <a:pt x="110712" y="219312"/>
                    <a:pt x="107756" y="219312"/>
                  </a:cubicBezTo>
                  <a:lnTo>
                    <a:pt x="79213" y="219312"/>
                  </a:lnTo>
                  <a:cubicBezTo>
                    <a:pt x="76426" y="219312"/>
                    <a:pt x="75075" y="217961"/>
                    <a:pt x="74568" y="215512"/>
                  </a:cubicBezTo>
                  <a:lnTo>
                    <a:pt x="56158" y="145842"/>
                  </a:lnTo>
                  <a:lnTo>
                    <a:pt x="37242" y="145842"/>
                  </a:lnTo>
                  <a:lnTo>
                    <a:pt x="37242" y="214921"/>
                  </a:lnTo>
                  <a:cubicBezTo>
                    <a:pt x="37242" y="217623"/>
                    <a:pt x="35637" y="219312"/>
                    <a:pt x="32850" y="219312"/>
                  </a:cubicBezTo>
                  <a:lnTo>
                    <a:pt x="4391" y="219312"/>
                  </a:lnTo>
                  <a:cubicBezTo>
                    <a:pt x="1605" y="219312"/>
                    <a:pt x="0" y="217623"/>
                    <a:pt x="0" y="214921"/>
                  </a:cubicBezTo>
                  <a:lnTo>
                    <a:pt x="0" y="4391"/>
                  </a:lnTo>
                  <a:cubicBezTo>
                    <a:pt x="0" y="1689"/>
                    <a:pt x="1605" y="0"/>
                    <a:pt x="4391" y="0"/>
                  </a:cubicBezTo>
                  <a:lnTo>
                    <a:pt x="73217" y="0"/>
                  </a:lnTo>
                  <a:cubicBezTo>
                    <a:pt x="98973" y="0"/>
                    <a:pt x="112654" y="13681"/>
                    <a:pt x="112654" y="39437"/>
                  </a:cubicBezTo>
                  <a:lnTo>
                    <a:pt x="112654" y="10632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E96C5C-5CD5-3BD9-B6C8-0C5F8F230306}"/>
                </a:ext>
              </a:extLst>
            </p:cNvPr>
            <p:cNvSpPr/>
            <p:nvPr/>
          </p:nvSpPr>
          <p:spPr>
            <a:xfrm>
              <a:off x="2364481" y="4766395"/>
              <a:ext cx="109529" cy="219312"/>
            </a:xfrm>
            <a:custGeom>
              <a:avLst/>
              <a:gdLst>
                <a:gd name="connsiteX0" fmla="*/ 104040 w 109529"/>
                <a:gd name="connsiteY0" fmla="*/ 0 h 219312"/>
                <a:gd name="connsiteX1" fmla="*/ 109529 w 109529"/>
                <a:gd name="connsiteY1" fmla="*/ 5489 h 219312"/>
                <a:gd name="connsiteX2" fmla="*/ 109529 w 109529"/>
                <a:gd name="connsiteY2" fmla="*/ 179875 h 219312"/>
                <a:gd name="connsiteX3" fmla="*/ 70092 w 109529"/>
                <a:gd name="connsiteY3" fmla="*/ 219312 h 219312"/>
                <a:gd name="connsiteX4" fmla="*/ 39437 w 109529"/>
                <a:gd name="connsiteY4" fmla="*/ 219312 h 219312"/>
                <a:gd name="connsiteX5" fmla="*/ 0 w 109529"/>
                <a:gd name="connsiteY5" fmla="*/ 179875 h 219312"/>
                <a:gd name="connsiteX6" fmla="*/ 0 w 109529"/>
                <a:gd name="connsiteY6" fmla="*/ 5489 h 219312"/>
                <a:gd name="connsiteX7" fmla="*/ 5489 w 109529"/>
                <a:gd name="connsiteY7" fmla="*/ 0 h 219312"/>
                <a:gd name="connsiteX8" fmla="*/ 31837 w 109529"/>
                <a:gd name="connsiteY8" fmla="*/ 0 h 219312"/>
                <a:gd name="connsiteX9" fmla="*/ 37326 w 109529"/>
                <a:gd name="connsiteY9" fmla="*/ 5489 h 219312"/>
                <a:gd name="connsiteX10" fmla="*/ 37326 w 109529"/>
                <a:gd name="connsiteY10" fmla="*/ 172190 h 219312"/>
                <a:gd name="connsiteX11" fmla="*/ 48304 w 109529"/>
                <a:gd name="connsiteY11" fmla="*/ 183169 h 219312"/>
                <a:gd name="connsiteX12" fmla="*/ 62576 w 109529"/>
                <a:gd name="connsiteY12" fmla="*/ 183169 h 219312"/>
                <a:gd name="connsiteX13" fmla="*/ 73554 w 109529"/>
                <a:gd name="connsiteY13" fmla="*/ 172190 h 219312"/>
                <a:gd name="connsiteX14" fmla="*/ 73554 w 109529"/>
                <a:gd name="connsiteY14" fmla="*/ 5489 h 219312"/>
                <a:gd name="connsiteX15" fmla="*/ 79044 w 109529"/>
                <a:gd name="connsiteY15" fmla="*/ 0 h 219312"/>
                <a:gd name="connsiteX16" fmla="*/ 104294 w 109529"/>
                <a:gd name="connsiteY16" fmla="*/ 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529" h="219312">
                  <a:moveTo>
                    <a:pt x="104040" y="0"/>
                  </a:moveTo>
                  <a:cubicBezTo>
                    <a:pt x="107080" y="0"/>
                    <a:pt x="109529" y="2449"/>
                    <a:pt x="109529" y="5489"/>
                  </a:cubicBezTo>
                  <a:lnTo>
                    <a:pt x="109529" y="179875"/>
                  </a:lnTo>
                  <a:cubicBezTo>
                    <a:pt x="109529" y="205632"/>
                    <a:pt x="95849" y="219312"/>
                    <a:pt x="70092" y="219312"/>
                  </a:cubicBezTo>
                  <a:lnTo>
                    <a:pt x="39437" y="219312"/>
                  </a:lnTo>
                  <a:cubicBezTo>
                    <a:pt x="13681" y="219312"/>
                    <a:pt x="0" y="205632"/>
                    <a:pt x="0" y="179875"/>
                  </a:cubicBezTo>
                  <a:lnTo>
                    <a:pt x="0" y="5489"/>
                  </a:lnTo>
                  <a:cubicBezTo>
                    <a:pt x="0" y="2449"/>
                    <a:pt x="2449" y="0"/>
                    <a:pt x="5489" y="0"/>
                  </a:cubicBezTo>
                  <a:lnTo>
                    <a:pt x="31837" y="0"/>
                  </a:lnTo>
                  <a:cubicBezTo>
                    <a:pt x="34793" y="0"/>
                    <a:pt x="37326" y="2449"/>
                    <a:pt x="37326" y="5489"/>
                  </a:cubicBezTo>
                  <a:lnTo>
                    <a:pt x="37326" y="172190"/>
                  </a:lnTo>
                  <a:cubicBezTo>
                    <a:pt x="37326" y="179537"/>
                    <a:pt x="41126" y="183169"/>
                    <a:pt x="48304" y="183169"/>
                  </a:cubicBezTo>
                  <a:lnTo>
                    <a:pt x="62576" y="183169"/>
                  </a:lnTo>
                  <a:cubicBezTo>
                    <a:pt x="69670" y="183169"/>
                    <a:pt x="73554" y="179622"/>
                    <a:pt x="73554" y="172190"/>
                  </a:cubicBezTo>
                  <a:lnTo>
                    <a:pt x="73554" y="5489"/>
                  </a:lnTo>
                  <a:cubicBezTo>
                    <a:pt x="73554" y="2449"/>
                    <a:pt x="76003" y="0"/>
                    <a:pt x="79044" y="0"/>
                  </a:cubicBezTo>
                  <a:lnTo>
                    <a:pt x="10429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4BC95CD5-35E3-CE44-32F1-094A383FC696}"/>
                </a:ext>
              </a:extLst>
            </p:cNvPr>
            <p:cNvSpPr/>
            <p:nvPr/>
          </p:nvSpPr>
          <p:spPr>
            <a:xfrm>
              <a:off x="2498768" y="4766479"/>
              <a:ext cx="138802" cy="219228"/>
            </a:xfrm>
            <a:custGeom>
              <a:avLst/>
              <a:gdLst>
                <a:gd name="connsiteX0" fmla="*/ 69234 w 138802"/>
                <a:gd name="connsiteY0" fmla="*/ 47882 h 219228"/>
                <a:gd name="connsiteX1" fmla="*/ 51669 w 138802"/>
                <a:gd name="connsiteY1" fmla="*/ 143562 h 219228"/>
                <a:gd name="connsiteX2" fmla="*/ 86799 w 138802"/>
                <a:gd name="connsiteY2" fmla="*/ 143562 h 219228"/>
                <a:gd name="connsiteX3" fmla="*/ 69234 w 138802"/>
                <a:gd name="connsiteY3" fmla="*/ 47882 h 219228"/>
                <a:gd name="connsiteX4" fmla="*/ 105716 w 138802"/>
                <a:gd name="connsiteY4" fmla="*/ 219228 h 219228"/>
                <a:gd name="connsiteX5" fmla="*/ 101324 w 138802"/>
                <a:gd name="connsiteY5" fmla="*/ 215428 h 219228"/>
                <a:gd name="connsiteX6" fmla="*/ 93640 w 138802"/>
                <a:gd name="connsiteY6" fmla="*/ 175399 h 219228"/>
                <a:gd name="connsiteX7" fmla="*/ 44828 w 138802"/>
                <a:gd name="connsiteY7" fmla="*/ 175399 h 219228"/>
                <a:gd name="connsiteX8" fmla="*/ 37481 w 138802"/>
                <a:gd name="connsiteY8" fmla="*/ 215428 h 219228"/>
                <a:gd name="connsiteX9" fmla="*/ 33090 w 138802"/>
                <a:gd name="connsiteY9" fmla="*/ 219228 h 219228"/>
                <a:gd name="connsiteX10" fmla="*/ 3787 w 138802"/>
                <a:gd name="connsiteY10" fmla="*/ 219228 h 219228"/>
                <a:gd name="connsiteX11" fmla="*/ 240 w 138802"/>
                <a:gd name="connsiteY11" fmla="*/ 214583 h 219228"/>
                <a:gd name="connsiteX12" fmla="*/ 45757 w 138802"/>
                <a:gd name="connsiteY12" fmla="*/ 3800 h 219228"/>
                <a:gd name="connsiteX13" fmla="*/ 50402 w 138802"/>
                <a:gd name="connsiteY13" fmla="*/ 0 h 219228"/>
                <a:gd name="connsiteX14" fmla="*/ 88488 w 138802"/>
                <a:gd name="connsiteY14" fmla="*/ 0 h 219228"/>
                <a:gd name="connsiteX15" fmla="*/ 93133 w 138802"/>
                <a:gd name="connsiteY15" fmla="*/ 3800 h 219228"/>
                <a:gd name="connsiteX16" fmla="*/ 138650 w 138802"/>
                <a:gd name="connsiteY16" fmla="*/ 214583 h 219228"/>
                <a:gd name="connsiteX17" fmla="*/ 134850 w 138802"/>
                <a:gd name="connsiteY17" fmla="*/ 219228 h 219228"/>
                <a:gd name="connsiteX18" fmla="*/ 105800 w 138802"/>
                <a:gd name="connsiteY18" fmla="*/ 219228 h 21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02" h="219228">
                  <a:moveTo>
                    <a:pt x="69234" y="47882"/>
                  </a:moveTo>
                  <a:lnTo>
                    <a:pt x="51669" y="143562"/>
                  </a:lnTo>
                  <a:lnTo>
                    <a:pt x="86799" y="143562"/>
                  </a:lnTo>
                  <a:lnTo>
                    <a:pt x="69234" y="47882"/>
                  </a:lnTo>
                  <a:close/>
                  <a:moveTo>
                    <a:pt x="105716" y="219228"/>
                  </a:moveTo>
                  <a:cubicBezTo>
                    <a:pt x="103267" y="219228"/>
                    <a:pt x="101915" y="217877"/>
                    <a:pt x="101324" y="215428"/>
                  </a:cubicBezTo>
                  <a:lnTo>
                    <a:pt x="93640" y="175399"/>
                  </a:lnTo>
                  <a:lnTo>
                    <a:pt x="44828" y="175399"/>
                  </a:lnTo>
                  <a:lnTo>
                    <a:pt x="37481" y="215428"/>
                  </a:lnTo>
                  <a:cubicBezTo>
                    <a:pt x="36890" y="217877"/>
                    <a:pt x="35539" y="219228"/>
                    <a:pt x="33090" y="219228"/>
                  </a:cubicBezTo>
                  <a:lnTo>
                    <a:pt x="3787" y="219228"/>
                  </a:lnTo>
                  <a:cubicBezTo>
                    <a:pt x="831" y="219228"/>
                    <a:pt x="-605" y="217624"/>
                    <a:pt x="240" y="214583"/>
                  </a:cubicBezTo>
                  <a:lnTo>
                    <a:pt x="45757" y="3800"/>
                  </a:lnTo>
                  <a:cubicBezTo>
                    <a:pt x="46264" y="1098"/>
                    <a:pt x="47953" y="0"/>
                    <a:pt x="50402" y="0"/>
                  </a:cubicBezTo>
                  <a:lnTo>
                    <a:pt x="88488" y="0"/>
                  </a:lnTo>
                  <a:cubicBezTo>
                    <a:pt x="90937" y="0"/>
                    <a:pt x="92626" y="1098"/>
                    <a:pt x="93133" y="3800"/>
                  </a:cubicBezTo>
                  <a:lnTo>
                    <a:pt x="138650" y="214583"/>
                  </a:lnTo>
                  <a:cubicBezTo>
                    <a:pt x="139242" y="217624"/>
                    <a:pt x="138144" y="219228"/>
                    <a:pt x="134850" y="219228"/>
                  </a:cubicBezTo>
                  <a:lnTo>
                    <a:pt x="105800" y="21922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77A95891-7676-8AB2-F2C9-8E73FE1245FC}"/>
                </a:ext>
              </a:extLst>
            </p:cNvPr>
            <p:cNvSpPr/>
            <p:nvPr/>
          </p:nvSpPr>
          <p:spPr>
            <a:xfrm>
              <a:off x="2661908" y="4766395"/>
              <a:ext cx="112738" cy="219312"/>
            </a:xfrm>
            <a:custGeom>
              <a:avLst/>
              <a:gdLst>
                <a:gd name="connsiteX0" fmla="*/ 64519 w 112738"/>
                <a:gd name="connsiteY0" fmla="*/ 109614 h 219312"/>
                <a:gd name="connsiteX1" fmla="*/ 75497 w 112738"/>
                <a:gd name="connsiteY1" fmla="*/ 98636 h 219312"/>
                <a:gd name="connsiteX2" fmla="*/ 75497 w 112738"/>
                <a:gd name="connsiteY2" fmla="*/ 47122 h 219312"/>
                <a:gd name="connsiteX3" fmla="*/ 64519 w 112738"/>
                <a:gd name="connsiteY3" fmla="*/ 36144 h 219312"/>
                <a:gd name="connsiteX4" fmla="*/ 37411 w 112738"/>
                <a:gd name="connsiteY4" fmla="*/ 36144 h 219312"/>
                <a:gd name="connsiteX5" fmla="*/ 37411 w 112738"/>
                <a:gd name="connsiteY5" fmla="*/ 109614 h 219312"/>
                <a:gd name="connsiteX6" fmla="*/ 64519 w 112738"/>
                <a:gd name="connsiteY6" fmla="*/ 109614 h 219312"/>
                <a:gd name="connsiteX7" fmla="*/ 112739 w 112738"/>
                <a:gd name="connsiteY7" fmla="*/ 106320 h 219312"/>
                <a:gd name="connsiteX8" fmla="*/ 92724 w 112738"/>
                <a:gd name="connsiteY8" fmla="*/ 142549 h 219312"/>
                <a:gd name="connsiteX9" fmla="*/ 111641 w 112738"/>
                <a:gd name="connsiteY9" fmla="*/ 214330 h 219312"/>
                <a:gd name="connsiteX10" fmla="*/ 107841 w 112738"/>
                <a:gd name="connsiteY10" fmla="*/ 219312 h 219312"/>
                <a:gd name="connsiteX11" fmla="*/ 79297 w 112738"/>
                <a:gd name="connsiteY11" fmla="*/ 219312 h 219312"/>
                <a:gd name="connsiteX12" fmla="*/ 74652 w 112738"/>
                <a:gd name="connsiteY12" fmla="*/ 215512 h 219312"/>
                <a:gd name="connsiteX13" fmla="*/ 56243 w 112738"/>
                <a:gd name="connsiteY13" fmla="*/ 145842 h 219312"/>
                <a:gd name="connsiteX14" fmla="*/ 37326 w 112738"/>
                <a:gd name="connsiteY14" fmla="*/ 145842 h 219312"/>
                <a:gd name="connsiteX15" fmla="*/ 37326 w 112738"/>
                <a:gd name="connsiteY15" fmla="*/ 214921 h 219312"/>
                <a:gd name="connsiteX16" fmla="*/ 32935 w 112738"/>
                <a:gd name="connsiteY16" fmla="*/ 219312 h 219312"/>
                <a:gd name="connsiteX17" fmla="*/ 4391 w 112738"/>
                <a:gd name="connsiteY17" fmla="*/ 219312 h 219312"/>
                <a:gd name="connsiteX18" fmla="*/ 0 w 112738"/>
                <a:gd name="connsiteY18" fmla="*/ 214921 h 219312"/>
                <a:gd name="connsiteX19" fmla="*/ 0 w 112738"/>
                <a:gd name="connsiteY19" fmla="*/ 4391 h 219312"/>
                <a:gd name="connsiteX20" fmla="*/ 4391 w 112738"/>
                <a:gd name="connsiteY20" fmla="*/ 0 h 219312"/>
                <a:gd name="connsiteX21" fmla="*/ 73217 w 112738"/>
                <a:gd name="connsiteY21" fmla="*/ 0 h 219312"/>
                <a:gd name="connsiteX22" fmla="*/ 112654 w 112738"/>
                <a:gd name="connsiteY22" fmla="*/ 39437 h 219312"/>
                <a:gd name="connsiteX23" fmla="*/ 112654 w 112738"/>
                <a:gd name="connsiteY23" fmla="*/ 10632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738" h="219312">
                  <a:moveTo>
                    <a:pt x="64519" y="109614"/>
                  </a:moveTo>
                  <a:cubicBezTo>
                    <a:pt x="71612" y="109614"/>
                    <a:pt x="75497" y="105814"/>
                    <a:pt x="75497" y="98636"/>
                  </a:cubicBezTo>
                  <a:lnTo>
                    <a:pt x="75497" y="47122"/>
                  </a:lnTo>
                  <a:cubicBezTo>
                    <a:pt x="75497" y="40028"/>
                    <a:pt x="71697" y="36144"/>
                    <a:pt x="64519" y="36144"/>
                  </a:cubicBezTo>
                  <a:lnTo>
                    <a:pt x="37411" y="36144"/>
                  </a:lnTo>
                  <a:lnTo>
                    <a:pt x="37411" y="109614"/>
                  </a:lnTo>
                  <a:lnTo>
                    <a:pt x="64519" y="109614"/>
                  </a:lnTo>
                  <a:close/>
                  <a:moveTo>
                    <a:pt x="112739" y="106320"/>
                  </a:moveTo>
                  <a:cubicBezTo>
                    <a:pt x="112739" y="124730"/>
                    <a:pt x="105898" y="136722"/>
                    <a:pt x="92724" y="142549"/>
                  </a:cubicBezTo>
                  <a:lnTo>
                    <a:pt x="111641" y="214330"/>
                  </a:lnTo>
                  <a:cubicBezTo>
                    <a:pt x="112485" y="217623"/>
                    <a:pt x="110796" y="219312"/>
                    <a:pt x="107841" y="219312"/>
                  </a:cubicBezTo>
                  <a:lnTo>
                    <a:pt x="79297" y="219312"/>
                  </a:lnTo>
                  <a:cubicBezTo>
                    <a:pt x="76510" y="219312"/>
                    <a:pt x="75159" y="217961"/>
                    <a:pt x="74652" y="215512"/>
                  </a:cubicBezTo>
                  <a:lnTo>
                    <a:pt x="56243" y="145842"/>
                  </a:lnTo>
                  <a:lnTo>
                    <a:pt x="37326" y="145842"/>
                  </a:lnTo>
                  <a:lnTo>
                    <a:pt x="37326" y="214921"/>
                  </a:lnTo>
                  <a:cubicBezTo>
                    <a:pt x="37326" y="217623"/>
                    <a:pt x="35722" y="219312"/>
                    <a:pt x="32935" y="219312"/>
                  </a:cubicBezTo>
                  <a:lnTo>
                    <a:pt x="4391" y="219312"/>
                  </a:lnTo>
                  <a:cubicBezTo>
                    <a:pt x="1689" y="219312"/>
                    <a:pt x="0" y="217623"/>
                    <a:pt x="0" y="214921"/>
                  </a:cubicBezTo>
                  <a:lnTo>
                    <a:pt x="0" y="4391"/>
                  </a:lnTo>
                  <a:cubicBezTo>
                    <a:pt x="0" y="1689"/>
                    <a:pt x="1605" y="0"/>
                    <a:pt x="4391" y="0"/>
                  </a:cubicBezTo>
                  <a:lnTo>
                    <a:pt x="73217" y="0"/>
                  </a:lnTo>
                  <a:cubicBezTo>
                    <a:pt x="98973" y="0"/>
                    <a:pt x="112654" y="13681"/>
                    <a:pt x="112654" y="39437"/>
                  </a:cubicBezTo>
                  <a:lnTo>
                    <a:pt x="112654" y="10632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551AC41-2E35-FDF2-F638-461277961622}"/>
                </a:ext>
              </a:extLst>
            </p:cNvPr>
            <p:cNvSpPr/>
            <p:nvPr/>
          </p:nvSpPr>
          <p:spPr>
            <a:xfrm>
              <a:off x="2793835" y="4766395"/>
              <a:ext cx="138797" cy="219312"/>
            </a:xfrm>
            <a:custGeom>
              <a:avLst/>
              <a:gdLst>
                <a:gd name="connsiteX0" fmla="*/ 133833 w 138797"/>
                <a:gd name="connsiteY0" fmla="*/ 0 h 219312"/>
                <a:gd name="connsiteX1" fmla="*/ 138224 w 138797"/>
                <a:gd name="connsiteY1" fmla="*/ 6334 h 219312"/>
                <a:gd name="connsiteX2" fmla="*/ 88062 w 138797"/>
                <a:gd name="connsiteY2" fmla="*/ 128277 h 219312"/>
                <a:gd name="connsiteX3" fmla="*/ 88062 w 138797"/>
                <a:gd name="connsiteY3" fmla="*/ 213823 h 219312"/>
                <a:gd name="connsiteX4" fmla="*/ 82573 w 138797"/>
                <a:gd name="connsiteY4" fmla="*/ 219312 h 219312"/>
                <a:gd name="connsiteX5" fmla="*/ 56225 w 138797"/>
                <a:gd name="connsiteY5" fmla="*/ 219312 h 219312"/>
                <a:gd name="connsiteX6" fmla="*/ 50736 w 138797"/>
                <a:gd name="connsiteY6" fmla="*/ 213823 h 219312"/>
                <a:gd name="connsiteX7" fmla="*/ 50736 w 138797"/>
                <a:gd name="connsiteY7" fmla="*/ 128277 h 219312"/>
                <a:gd name="connsiteX8" fmla="*/ 573 w 138797"/>
                <a:gd name="connsiteY8" fmla="*/ 6334 h 219312"/>
                <a:gd name="connsiteX9" fmla="*/ 4965 w 138797"/>
                <a:gd name="connsiteY9" fmla="*/ 0 h 219312"/>
                <a:gd name="connsiteX10" fmla="*/ 32326 w 138797"/>
                <a:gd name="connsiteY10" fmla="*/ 0 h 219312"/>
                <a:gd name="connsiteX11" fmla="*/ 38660 w 138797"/>
                <a:gd name="connsiteY11" fmla="*/ 4391 h 219312"/>
                <a:gd name="connsiteX12" fmla="*/ 69399 w 138797"/>
                <a:gd name="connsiteY12" fmla="*/ 83013 h 219312"/>
                <a:gd name="connsiteX13" fmla="*/ 100138 w 138797"/>
                <a:gd name="connsiteY13" fmla="*/ 4391 h 219312"/>
                <a:gd name="connsiteX14" fmla="*/ 106472 w 138797"/>
                <a:gd name="connsiteY14" fmla="*/ 0 h 219312"/>
                <a:gd name="connsiteX15" fmla="*/ 133917 w 138797"/>
                <a:gd name="connsiteY15" fmla="*/ 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797" h="219312">
                  <a:moveTo>
                    <a:pt x="133833" y="0"/>
                  </a:moveTo>
                  <a:cubicBezTo>
                    <a:pt x="137971" y="0"/>
                    <a:pt x="139829" y="2449"/>
                    <a:pt x="138224" y="6334"/>
                  </a:cubicBezTo>
                  <a:lnTo>
                    <a:pt x="88062" y="128277"/>
                  </a:lnTo>
                  <a:lnTo>
                    <a:pt x="88062" y="213823"/>
                  </a:lnTo>
                  <a:cubicBezTo>
                    <a:pt x="88062" y="217370"/>
                    <a:pt x="86119" y="219312"/>
                    <a:pt x="82573" y="219312"/>
                  </a:cubicBezTo>
                  <a:lnTo>
                    <a:pt x="56225" y="219312"/>
                  </a:lnTo>
                  <a:cubicBezTo>
                    <a:pt x="52678" y="219312"/>
                    <a:pt x="50736" y="217370"/>
                    <a:pt x="50736" y="213823"/>
                  </a:cubicBezTo>
                  <a:lnTo>
                    <a:pt x="50736" y="128277"/>
                  </a:lnTo>
                  <a:lnTo>
                    <a:pt x="573" y="6334"/>
                  </a:lnTo>
                  <a:cubicBezTo>
                    <a:pt x="-1031" y="2533"/>
                    <a:pt x="827" y="0"/>
                    <a:pt x="4965" y="0"/>
                  </a:cubicBezTo>
                  <a:lnTo>
                    <a:pt x="32326" y="0"/>
                  </a:lnTo>
                  <a:cubicBezTo>
                    <a:pt x="35619" y="0"/>
                    <a:pt x="37562" y="1351"/>
                    <a:pt x="38660" y="4391"/>
                  </a:cubicBezTo>
                  <a:lnTo>
                    <a:pt x="69399" y="83013"/>
                  </a:lnTo>
                  <a:lnTo>
                    <a:pt x="100138" y="4391"/>
                  </a:lnTo>
                  <a:cubicBezTo>
                    <a:pt x="101236" y="1351"/>
                    <a:pt x="103094" y="0"/>
                    <a:pt x="106472" y="0"/>
                  </a:cubicBezTo>
                  <a:lnTo>
                    <a:pt x="13391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2F2E9F0F-D1DE-93AB-61ED-9016DE750F1D}"/>
                </a:ext>
              </a:extLst>
            </p:cNvPr>
            <p:cNvSpPr/>
            <p:nvPr/>
          </p:nvSpPr>
          <p:spPr>
            <a:xfrm>
              <a:off x="3020392" y="4766479"/>
              <a:ext cx="109613" cy="219228"/>
            </a:xfrm>
            <a:custGeom>
              <a:avLst/>
              <a:gdLst>
                <a:gd name="connsiteX0" fmla="*/ 40957 w 109613"/>
                <a:gd name="connsiteY0" fmla="*/ 147109 h 219228"/>
                <a:gd name="connsiteX1" fmla="*/ 37157 w 109613"/>
                <a:gd name="connsiteY1" fmla="*/ 153696 h 219228"/>
                <a:gd name="connsiteX2" fmla="*/ 37157 w 109613"/>
                <a:gd name="connsiteY2" fmla="*/ 177511 h 219228"/>
                <a:gd name="connsiteX3" fmla="*/ 42646 w 109613"/>
                <a:gd name="connsiteY3" fmla="*/ 183000 h 219228"/>
                <a:gd name="connsiteX4" fmla="*/ 72288 w 109613"/>
                <a:gd name="connsiteY4" fmla="*/ 183000 h 219228"/>
                <a:gd name="connsiteX5" fmla="*/ 72288 w 109613"/>
                <a:gd name="connsiteY5" fmla="*/ 171768 h 219228"/>
                <a:gd name="connsiteX6" fmla="*/ 77777 w 109613"/>
                <a:gd name="connsiteY6" fmla="*/ 166279 h 219228"/>
                <a:gd name="connsiteX7" fmla="*/ 104125 w 109613"/>
                <a:gd name="connsiteY7" fmla="*/ 166279 h 219228"/>
                <a:gd name="connsiteX8" fmla="*/ 109614 w 109613"/>
                <a:gd name="connsiteY8" fmla="*/ 171768 h 219228"/>
                <a:gd name="connsiteX9" fmla="*/ 109614 w 109613"/>
                <a:gd name="connsiteY9" fmla="*/ 213739 h 219228"/>
                <a:gd name="connsiteX10" fmla="*/ 104125 w 109613"/>
                <a:gd name="connsiteY10" fmla="*/ 219228 h 219228"/>
                <a:gd name="connsiteX11" fmla="*/ 5489 w 109613"/>
                <a:gd name="connsiteY11" fmla="*/ 219228 h 219228"/>
                <a:gd name="connsiteX12" fmla="*/ 0 w 109613"/>
                <a:gd name="connsiteY12" fmla="*/ 213739 h 219228"/>
                <a:gd name="connsiteX13" fmla="*/ 0 w 109613"/>
                <a:gd name="connsiteY13" fmla="*/ 132922 h 219228"/>
                <a:gd name="connsiteX14" fmla="*/ 7094 w 109613"/>
                <a:gd name="connsiteY14" fmla="*/ 122788 h 219228"/>
                <a:gd name="connsiteX15" fmla="*/ 72372 w 109613"/>
                <a:gd name="connsiteY15" fmla="*/ 87657 h 219228"/>
                <a:gd name="connsiteX16" fmla="*/ 72372 w 109613"/>
                <a:gd name="connsiteY16" fmla="*/ 47122 h 219228"/>
                <a:gd name="connsiteX17" fmla="*/ 61394 w 109613"/>
                <a:gd name="connsiteY17" fmla="*/ 36144 h 219228"/>
                <a:gd name="connsiteX18" fmla="*/ 48220 w 109613"/>
                <a:gd name="connsiteY18" fmla="*/ 36144 h 219228"/>
                <a:gd name="connsiteX19" fmla="*/ 37242 w 109613"/>
                <a:gd name="connsiteY19" fmla="*/ 47122 h 219228"/>
                <a:gd name="connsiteX20" fmla="*/ 37242 w 109613"/>
                <a:gd name="connsiteY20" fmla="*/ 68488 h 219228"/>
                <a:gd name="connsiteX21" fmla="*/ 32850 w 109613"/>
                <a:gd name="connsiteY21" fmla="*/ 72879 h 219228"/>
                <a:gd name="connsiteX22" fmla="*/ 4391 w 109613"/>
                <a:gd name="connsiteY22" fmla="*/ 72879 h 219228"/>
                <a:gd name="connsiteX23" fmla="*/ 0 w 109613"/>
                <a:gd name="connsiteY23" fmla="*/ 68488 h 219228"/>
                <a:gd name="connsiteX24" fmla="*/ 0 w 109613"/>
                <a:gd name="connsiteY24" fmla="*/ 39437 h 219228"/>
                <a:gd name="connsiteX25" fmla="*/ 39437 w 109613"/>
                <a:gd name="connsiteY25" fmla="*/ 0 h 219228"/>
                <a:gd name="connsiteX26" fmla="*/ 70092 w 109613"/>
                <a:gd name="connsiteY26" fmla="*/ 0 h 219228"/>
                <a:gd name="connsiteX27" fmla="*/ 109529 w 109613"/>
                <a:gd name="connsiteY27" fmla="*/ 39437 h 219228"/>
                <a:gd name="connsiteX28" fmla="*/ 109529 w 109613"/>
                <a:gd name="connsiteY28" fmla="*/ 104125 h 219228"/>
                <a:gd name="connsiteX29" fmla="*/ 102182 w 109613"/>
                <a:gd name="connsiteY29" fmla="*/ 114259 h 219228"/>
                <a:gd name="connsiteX30" fmla="*/ 41042 w 109613"/>
                <a:gd name="connsiteY30" fmla="*/ 147109 h 21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9613" h="219228">
                  <a:moveTo>
                    <a:pt x="40957" y="147109"/>
                  </a:moveTo>
                  <a:cubicBezTo>
                    <a:pt x="38171" y="148714"/>
                    <a:pt x="37157" y="150656"/>
                    <a:pt x="37157" y="153696"/>
                  </a:cubicBezTo>
                  <a:lnTo>
                    <a:pt x="37157" y="177511"/>
                  </a:lnTo>
                  <a:cubicBezTo>
                    <a:pt x="37157" y="181057"/>
                    <a:pt x="39099" y="183000"/>
                    <a:pt x="42646" y="183000"/>
                  </a:cubicBezTo>
                  <a:lnTo>
                    <a:pt x="72288" y="183000"/>
                  </a:lnTo>
                  <a:lnTo>
                    <a:pt x="72288" y="171768"/>
                  </a:lnTo>
                  <a:cubicBezTo>
                    <a:pt x="72288" y="168221"/>
                    <a:pt x="74230" y="166279"/>
                    <a:pt x="77777" y="166279"/>
                  </a:cubicBezTo>
                  <a:lnTo>
                    <a:pt x="104125" y="166279"/>
                  </a:lnTo>
                  <a:cubicBezTo>
                    <a:pt x="107672" y="166279"/>
                    <a:pt x="109614" y="168221"/>
                    <a:pt x="109614" y="171768"/>
                  </a:cubicBezTo>
                  <a:lnTo>
                    <a:pt x="109614" y="213739"/>
                  </a:lnTo>
                  <a:cubicBezTo>
                    <a:pt x="109614" y="217286"/>
                    <a:pt x="107672" y="219228"/>
                    <a:pt x="104125" y="219228"/>
                  </a:cubicBezTo>
                  <a:lnTo>
                    <a:pt x="5489" y="219228"/>
                  </a:lnTo>
                  <a:cubicBezTo>
                    <a:pt x="1942" y="219228"/>
                    <a:pt x="0" y="217286"/>
                    <a:pt x="0" y="213739"/>
                  </a:cubicBezTo>
                  <a:lnTo>
                    <a:pt x="0" y="132922"/>
                  </a:lnTo>
                  <a:cubicBezTo>
                    <a:pt x="0" y="127686"/>
                    <a:pt x="1942" y="125490"/>
                    <a:pt x="7094" y="122788"/>
                  </a:cubicBezTo>
                  <a:lnTo>
                    <a:pt x="72372" y="87657"/>
                  </a:lnTo>
                  <a:lnTo>
                    <a:pt x="72372" y="47122"/>
                  </a:lnTo>
                  <a:cubicBezTo>
                    <a:pt x="72372" y="40029"/>
                    <a:pt x="68234" y="36144"/>
                    <a:pt x="61394" y="36144"/>
                  </a:cubicBezTo>
                  <a:lnTo>
                    <a:pt x="48220" y="36144"/>
                  </a:lnTo>
                  <a:cubicBezTo>
                    <a:pt x="40873" y="36144"/>
                    <a:pt x="37242" y="39944"/>
                    <a:pt x="37242" y="47122"/>
                  </a:cubicBezTo>
                  <a:lnTo>
                    <a:pt x="37242" y="68488"/>
                  </a:lnTo>
                  <a:cubicBezTo>
                    <a:pt x="37242" y="71190"/>
                    <a:pt x="35637" y="72879"/>
                    <a:pt x="32850" y="72879"/>
                  </a:cubicBezTo>
                  <a:lnTo>
                    <a:pt x="4391" y="72879"/>
                  </a:lnTo>
                  <a:cubicBezTo>
                    <a:pt x="1351" y="72879"/>
                    <a:pt x="0" y="71274"/>
                    <a:pt x="0" y="68488"/>
                  </a:cubicBezTo>
                  <a:lnTo>
                    <a:pt x="0" y="39437"/>
                  </a:lnTo>
                  <a:cubicBezTo>
                    <a:pt x="0" y="13681"/>
                    <a:pt x="13681" y="0"/>
                    <a:pt x="39437" y="0"/>
                  </a:cubicBezTo>
                  <a:lnTo>
                    <a:pt x="70092" y="0"/>
                  </a:lnTo>
                  <a:cubicBezTo>
                    <a:pt x="95595" y="0"/>
                    <a:pt x="109529" y="13681"/>
                    <a:pt x="109529" y="39437"/>
                  </a:cubicBezTo>
                  <a:lnTo>
                    <a:pt x="109529" y="104125"/>
                  </a:lnTo>
                  <a:cubicBezTo>
                    <a:pt x="109529" y="109276"/>
                    <a:pt x="107334" y="111472"/>
                    <a:pt x="102182" y="114259"/>
                  </a:cubicBezTo>
                  <a:lnTo>
                    <a:pt x="41042" y="14710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D0A04205-3C05-CA65-994B-662DB176CD0A}"/>
                </a:ext>
              </a:extLst>
            </p:cNvPr>
            <p:cNvSpPr/>
            <p:nvPr/>
          </p:nvSpPr>
          <p:spPr>
            <a:xfrm>
              <a:off x="3157198" y="4766142"/>
              <a:ext cx="110036" cy="219481"/>
            </a:xfrm>
            <a:custGeom>
              <a:avLst/>
              <a:gdLst>
                <a:gd name="connsiteX0" fmla="*/ 110036 w 110036"/>
                <a:gd name="connsiteY0" fmla="*/ 90191 h 219481"/>
                <a:gd name="connsiteX1" fmla="*/ 92809 w 110036"/>
                <a:gd name="connsiteY1" fmla="*/ 109614 h 219481"/>
                <a:gd name="connsiteX2" fmla="*/ 92809 w 110036"/>
                <a:gd name="connsiteY2" fmla="*/ 110205 h 219481"/>
                <a:gd name="connsiteX3" fmla="*/ 110036 w 110036"/>
                <a:gd name="connsiteY3" fmla="*/ 129628 h 219481"/>
                <a:gd name="connsiteX4" fmla="*/ 110036 w 110036"/>
                <a:gd name="connsiteY4" fmla="*/ 180044 h 219481"/>
                <a:gd name="connsiteX5" fmla="*/ 70261 w 110036"/>
                <a:gd name="connsiteY5" fmla="*/ 219481 h 219481"/>
                <a:gd name="connsiteX6" fmla="*/ 38424 w 110036"/>
                <a:gd name="connsiteY6" fmla="*/ 219481 h 219481"/>
                <a:gd name="connsiteX7" fmla="*/ 0 w 110036"/>
                <a:gd name="connsiteY7" fmla="*/ 181057 h 219481"/>
                <a:gd name="connsiteX8" fmla="*/ 0 w 110036"/>
                <a:gd name="connsiteY8" fmla="*/ 172021 h 219481"/>
                <a:gd name="connsiteX9" fmla="*/ 5489 w 110036"/>
                <a:gd name="connsiteY9" fmla="*/ 166532 h 219481"/>
                <a:gd name="connsiteX10" fmla="*/ 31837 w 110036"/>
                <a:gd name="connsiteY10" fmla="*/ 166532 h 219481"/>
                <a:gd name="connsiteX11" fmla="*/ 37326 w 110036"/>
                <a:gd name="connsiteY11" fmla="*/ 172021 h 219481"/>
                <a:gd name="connsiteX12" fmla="*/ 37326 w 110036"/>
                <a:gd name="connsiteY12" fmla="*/ 183253 h 219481"/>
                <a:gd name="connsiteX13" fmla="*/ 68065 w 110036"/>
                <a:gd name="connsiteY13" fmla="*/ 183253 h 219481"/>
                <a:gd name="connsiteX14" fmla="*/ 73555 w 110036"/>
                <a:gd name="connsiteY14" fmla="*/ 177764 h 219481"/>
                <a:gd name="connsiteX15" fmla="*/ 73555 w 110036"/>
                <a:gd name="connsiteY15" fmla="*/ 138833 h 219481"/>
                <a:gd name="connsiteX16" fmla="*/ 62576 w 110036"/>
                <a:gd name="connsiteY16" fmla="*/ 127855 h 219481"/>
                <a:gd name="connsiteX17" fmla="*/ 30233 w 110036"/>
                <a:gd name="connsiteY17" fmla="*/ 127855 h 219481"/>
                <a:gd name="connsiteX18" fmla="*/ 24743 w 110036"/>
                <a:gd name="connsiteY18" fmla="*/ 122366 h 219481"/>
                <a:gd name="connsiteX19" fmla="*/ 24743 w 110036"/>
                <a:gd name="connsiteY19" fmla="*/ 97116 h 219481"/>
                <a:gd name="connsiteX20" fmla="*/ 30233 w 110036"/>
                <a:gd name="connsiteY20" fmla="*/ 91627 h 219481"/>
                <a:gd name="connsiteX21" fmla="*/ 62576 w 110036"/>
                <a:gd name="connsiteY21" fmla="*/ 91627 h 219481"/>
                <a:gd name="connsiteX22" fmla="*/ 73555 w 110036"/>
                <a:gd name="connsiteY22" fmla="*/ 80901 h 219481"/>
                <a:gd name="connsiteX23" fmla="*/ 73555 w 110036"/>
                <a:gd name="connsiteY23" fmla="*/ 41718 h 219481"/>
                <a:gd name="connsiteX24" fmla="*/ 68065 w 110036"/>
                <a:gd name="connsiteY24" fmla="*/ 36228 h 219481"/>
                <a:gd name="connsiteX25" fmla="*/ 37326 w 110036"/>
                <a:gd name="connsiteY25" fmla="*/ 36228 h 219481"/>
                <a:gd name="connsiteX26" fmla="*/ 37326 w 110036"/>
                <a:gd name="connsiteY26" fmla="*/ 47460 h 219481"/>
                <a:gd name="connsiteX27" fmla="*/ 31837 w 110036"/>
                <a:gd name="connsiteY27" fmla="*/ 52949 h 219481"/>
                <a:gd name="connsiteX28" fmla="*/ 5489 w 110036"/>
                <a:gd name="connsiteY28" fmla="*/ 52949 h 219481"/>
                <a:gd name="connsiteX29" fmla="*/ 0 w 110036"/>
                <a:gd name="connsiteY29" fmla="*/ 47460 h 219481"/>
                <a:gd name="connsiteX30" fmla="*/ 0 w 110036"/>
                <a:gd name="connsiteY30" fmla="*/ 36228 h 219481"/>
                <a:gd name="connsiteX31" fmla="*/ 38424 w 110036"/>
                <a:gd name="connsiteY31" fmla="*/ 0 h 219481"/>
                <a:gd name="connsiteX32" fmla="*/ 70261 w 110036"/>
                <a:gd name="connsiteY32" fmla="*/ 0 h 219481"/>
                <a:gd name="connsiteX33" fmla="*/ 110036 w 110036"/>
                <a:gd name="connsiteY33" fmla="*/ 39437 h 219481"/>
                <a:gd name="connsiteX34" fmla="*/ 110036 w 110036"/>
                <a:gd name="connsiteY34" fmla="*/ 89853 h 21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0036" h="219481">
                  <a:moveTo>
                    <a:pt x="110036" y="90191"/>
                  </a:moveTo>
                  <a:cubicBezTo>
                    <a:pt x="110036" y="100325"/>
                    <a:pt x="102605" y="108009"/>
                    <a:pt x="92809" y="109614"/>
                  </a:cubicBezTo>
                  <a:lnTo>
                    <a:pt x="92809" y="110205"/>
                  </a:lnTo>
                  <a:cubicBezTo>
                    <a:pt x="102689" y="111810"/>
                    <a:pt x="110036" y="119494"/>
                    <a:pt x="110036" y="129628"/>
                  </a:cubicBezTo>
                  <a:lnTo>
                    <a:pt x="110036" y="180044"/>
                  </a:lnTo>
                  <a:cubicBezTo>
                    <a:pt x="110036" y="205801"/>
                    <a:pt x="96018" y="219481"/>
                    <a:pt x="70261" y="219481"/>
                  </a:cubicBezTo>
                  <a:lnTo>
                    <a:pt x="38424" y="219481"/>
                  </a:lnTo>
                  <a:cubicBezTo>
                    <a:pt x="13512" y="219481"/>
                    <a:pt x="0" y="206054"/>
                    <a:pt x="0" y="181057"/>
                  </a:cubicBezTo>
                  <a:lnTo>
                    <a:pt x="0" y="172021"/>
                  </a:lnTo>
                  <a:cubicBezTo>
                    <a:pt x="0" y="168474"/>
                    <a:pt x="1942" y="166532"/>
                    <a:pt x="5489" y="166532"/>
                  </a:cubicBezTo>
                  <a:lnTo>
                    <a:pt x="31837" y="166532"/>
                  </a:lnTo>
                  <a:cubicBezTo>
                    <a:pt x="35384" y="166532"/>
                    <a:pt x="37326" y="168474"/>
                    <a:pt x="37326" y="172021"/>
                  </a:cubicBezTo>
                  <a:lnTo>
                    <a:pt x="37326" y="183253"/>
                  </a:lnTo>
                  <a:lnTo>
                    <a:pt x="68065" y="183253"/>
                  </a:lnTo>
                  <a:cubicBezTo>
                    <a:pt x="71612" y="183253"/>
                    <a:pt x="73555" y="181311"/>
                    <a:pt x="73555" y="177764"/>
                  </a:cubicBezTo>
                  <a:lnTo>
                    <a:pt x="73555" y="138833"/>
                  </a:lnTo>
                  <a:cubicBezTo>
                    <a:pt x="73555" y="131740"/>
                    <a:pt x="70008" y="127855"/>
                    <a:pt x="62576" y="127855"/>
                  </a:cubicBezTo>
                  <a:lnTo>
                    <a:pt x="30233" y="127855"/>
                  </a:lnTo>
                  <a:cubicBezTo>
                    <a:pt x="26686" y="127855"/>
                    <a:pt x="24743" y="125913"/>
                    <a:pt x="24743" y="122366"/>
                  </a:cubicBezTo>
                  <a:lnTo>
                    <a:pt x="24743" y="97116"/>
                  </a:lnTo>
                  <a:cubicBezTo>
                    <a:pt x="24743" y="93569"/>
                    <a:pt x="26686" y="91627"/>
                    <a:pt x="30233" y="91627"/>
                  </a:cubicBezTo>
                  <a:lnTo>
                    <a:pt x="62576" y="91627"/>
                  </a:lnTo>
                  <a:cubicBezTo>
                    <a:pt x="69670" y="91627"/>
                    <a:pt x="73555" y="87826"/>
                    <a:pt x="73555" y="80901"/>
                  </a:cubicBezTo>
                  <a:lnTo>
                    <a:pt x="73555" y="41718"/>
                  </a:lnTo>
                  <a:cubicBezTo>
                    <a:pt x="73555" y="38171"/>
                    <a:pt x="71612" y="36228"/>
                    <a:pt x="68065" y="36228"/>
                  </a:cubicBezTo>
                  <a:lnTo>
                    <a:pt x="37326" y="36228"/>
                  </a:lnTo>
                  <a:lnTo>
                    <a:pt x="37326" y="47460"/>
                  </a:lnTo>
                  <a:cubicBezTo>
                    <a:pt x="37326" y="51007"/>
                    <a:pt x="35384" y="52949"/>
                    <a:pt x="31837" y="52949"/>
                  </a:cubicBezTo>
                  <a:lnTo>
                    <a:pt x="5489" y="52949"/>
                  </a:lnTo>
                  <a:cubicBezTo>
                    <a:pt x="1942" y="52949"/>
                    <a:pt x="0" y="51007"/>
                    <a:pt x="0" y="47460"/>
                  </a:cubicBezTo>
                  <a:lnTo>
                    <a:pt x="0" y="36228"/>
                  </a:lnTo>
                  <a:cubicBezTo>
                    <a:pt x="0" y="12667"/>
                    <a:pt x="13427" y="0"/>
                    <a:pt x="38424" y="0"/>
                  </a:cubicBezTo>
                  <a:lnTo>
                    <a:pt x="70261" y="0"/>
                  </a:lnTo>
                  <a:cubicBezTo>
                    <a:pt x="96018" y="0"/>
                    <a:pt x="110036" y="13681"/>
                    <a:pt x="110036" y="39437"/>
                  </a:cubicBezTo>
                  <a:lnTo>
                    <a:pt x="110036" y="8985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F1E50367-A346-2929-1F18-FA7DF639E38D}"/>
                </a:ext>
              </a:extLst>
            </p:cNvPr>
            <p:cNvSpPr/>
            <p:nvPr/>
          </p:nvSpPr>
          <p:spPr>
            <a:xfrm>
              <a:off x="3294595" y="4868915"/>
              <a:ext cx="54300" cy="36228"/>
            </a:xfrm>
            <a:custGeom>
              <a:avLst/>
              <a:gdLst>
                <a:gd name="connsiteX0" fmla="*/ 48811 w 54300"/>
                <a:gd name="connsiteY0" fmla="*/ 0 h 36228"/>
                <a:gd name="connsiteX1" fmla="*/ 54300 w 54300"/>
                <a:gd name="connsiteY1" fmla="*/ 5489 h 36228"/>
                <a:gd name="connsiteX2" fmla="*/ 54300 w 54300"/>
                <a:gd name="connsiteY2" fmla="*/ 30739 h 36228"/>
                <a:gd name="connsiteX3" fmla="*/ 48811 w 54300"/>
                <a:gd name="connsiteY3" fmla="*/ 36228 h 36228"/>
                <a:gd name="connsiteX4" fmla="*/ 5489 w 54300"/>
                <a:gd name="connsiteY4" fmla="*/ 36228 h 36228"/>
                <a:gd name="connsiteX5" fmla="*/ 0 w 54300"/>
                <a:gd name="connsiteY5" fmla="*/ 30739 h 36228"/>
                <a:gd name="connsiteX6" fmla="*/ 0 w 54300"/>
                <a:gd name="connsiteY6" fmla="*/ 5489 h 36228"/>
                <a:gd name="connsiteX7" fmla="*/ 5489 w 54300"/>
                <a:gd name="connsiteY7" fmla="*/ 0 h 3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300" h="36228">
                  <a:moveTo>
                    <a:pt x="48811" y="0"/>
                  </a:moveTo>
                  <a:cubicBezTo>
                    <a:pt x="51843" y="0"/>
                    <a:pt x="54300" y="2458"/>
                    <a:pt x="54300" y="5489"/>
                  </a:cubicBezTo>
                  <a:lnTo>
                    <a:pt x="54300" y="30739"/>
                  </a:lnTo>
                  <a:cubicBezTo>
                    <a:pt x="54300" y="33771"/>
                    <a:pt x="51843" y="36228"/>
                    <a:pt x="48811" y="36228"/>
                  </a:cubicBezTo>
                  <a:lnTo>
                    <a:pt x="5489" y="36228"/>
                  </a:lnTo>
                  <a:cubicBezTo>
                    <a:pt x="2458" y="36228"/>
                    <a:pt x="0" y="33771"/>
                    <a:pt x="0" y="30739"/>
                  </a:cubicBezTo>
                  <a:lnTo>
                    <a:pt x="0" y="5489"/>
                  </a:lnTo>
                  <a:cubicBezTo>
                    <a:pt x="0" y="2458"/>
                    <a:pt x="2458" y="0"/>
                    <a:pt x="5489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B30BB75-7349-EBA8-9B62-DA52B3F033CF}"/>
                </a:ext>
              </a:extLst>
            </p:cNvPr>
            <p:cNvSpPr/>
            <p:nvPr/>
          </p:nvSpPr>
          <p:spPr>
            <a:xfrm>
              <a:off x="3376426" y="4766479"/>
              <a:ext cx="109613" cy="219228"/>
            </a:xfrm>
            <a:custGeom>
              <a:avLst/>
              <a:gdLst>
                <a:gd name="connsiteX0" fmla="*/ 40957 w 109613"/>
                <a:gd name="connsiteY0" fmla="*/ 147109 h 219228"/>
                <a:gd name="connsiteX1" fmla="*/ 37157 w 109613"/>
                <a:gd name="connsiteY1" fmla="*/ 153696 h 219228"/>
                <a:gd name="connsiteX2" fmla="*/ 37157 w 109613"/>
                <a:gd name="connsiteY2" fmla="*/ 177511 h 219228"/>
                <a:gd name="connsiteX3" fmla="*/ 42646 w 109613"/>
                <a:gd name="connsiteY3" fmla="*/ 183000 h 219228"/>
                <a:gd name="connsiteX4" fmla="*/ 72288 w 109613"/>
                <a:gd name="connsiteY4" fmla="*/ 183000 h 219228"/>
                <a:gd name="connsiteX5" fmla="*/ 72288 w 109613"/>
                <a:gd name="connsiteY5" fmla="*/ 171768 h 219228"/>
                <a:gd name="connsiteX6" fmla="*/ 77777 w 109613"/>
                <a:gd name="connsiteY6" fmla="*/ 166279 h 219228"/>
                <a:gd name="connsiteX7" fmla="*/ 104125 w 109613"/>
                <a:gd name="connsiteY7" fmla="*/ 166279 h 219228"/>
                <a:gd name="connsiteX8" fmla="*/ 109614 w 109613"/>
                <a:gd name="connsiteY8" fmla="*/ 171768 h 219228"/>
                <a:gd name="connsiteX9" fmla="*/ 109614 w 109613"/>
                <a:gd name="connsiteY9" fmla="*/ 213739 h 219228"/>
                <a:gd name="connsiteX10" fmla="*/ 104125 w 109613"/>
                <a:gd name="connsiteY10" fmla="*/ 219228 h 219228"/>
                <a:gd name="connsiteX11" fmla="*/ 5489 w 109613"/>
                <a:gd name="connsiteY11" fmla="*/ 219228 h 219228"/>
                <a:gd name="connsiteX12" fmla="*/ 0 w 109613"/>
                <a:gd name="connsiteY12" fmla="*/ 213739 h 219228"/>
                <a:gd name="connsiteX13" fmla="*/ 0 w 109613"/>
                <a:gd name="connsiteY13" fmla="*/ 132922 h 219228"/>
                <a:gd name="connsiteX14" fmla="*/ 7094 w 109613"/>
                <a:gd name="connsiteY14" fmla="*/ 122788 h 219228"/>
                <a:gd name="connsiteX15" fmla="*/ 72372 w 109613"/>
                <a:gd name="connsiteY15" fmla="*/ 87657 h 219228"/>
                <a:gd name="connsiteX16" fmla="*/ 72372 w 109613"/>
                <a:gd name="connsiteY16" fmla="*/ 47122 h 219228"/>
                <a:gd name="connsiteX17" fmla="*/ 61394 w 109613"/>
                <a:gd name="connsiteY17" fmla="*/ 36144 h 219228"/>
                <a:gd name="connsiteX18" fmla="*/ 48220 w 109613"/>
                <a:gd name="connsiteY18" fmla="*/ 36144 h 219228"/>
                <a:gd name="connsiteX19" fmla="*/ 37242 w 109613"/>
                <a:gd name="connsiteY19" fmla="*/ 47122 h 219228"/>
                <a:gd name="connsiteX20" fmla="*/ 37242 w 109613"/>
                <a:gd name="connsiteY20" fmla="*/ 68488 h 219228"/>
                <a:gd name="connsiteX21" fmla="*/ 32850 w 109613"/>
                <a:gd name="connsiteY21" fmla="*/ 72879 h 219228"/>
                <a:gd name="connsiteX22" fmla="*/ 4391 w 109613"/>
                <a:gd name="connsiteY22" fmla="*/ 72879 h 219228"/>
                <a:gd name="connsiteX23" fmla="*/ 0 w 109613"/>
                <a:gd name="connsiteY23" fmla="*/ 68488 h 219228"/>
                <a:gd name="connsiteX24" fmla="*/ 0 w 109613"/>
                <a:gd name="connsiteY24" fmla="*/ 39437 h 219228"/>
                <a:gd name="connsiteX25" fmla="*/ 39437 w 109613"/>
                <a:gd name="connsiteY25" fmla="*/ 0 h 219228"/>
                <a:gd name="connsiteX26" fmla="*/ 70092 w 109613"/>
                <a:gd name="connsiteY26" fmla="*/ 0 h 219228"/>
                <a:gd name="connsiteX27" fmla="*/ 109529 w 109613"/>
                <a:gd name="connsiteY27" fmla="*/ 39437 h 219228"/>
                <a:gd name="connsiteX28" fmla="*/ 109529 w 109613"/>
                <a:gd name="connsiteY28" fmla="*/ 104125 h 219228"/>
                <a:gd name="connsiteX29" fmla="*/ 102182 w 109613"/>
                <a:gd name="connsiteY29" fmla="*/ 114259 h 219228"/>
                <a:gd name="connsiteX30" fmla="*/ 41042 w 109613"/>
                <a:gd name="connsiteY30" fmla="*/ 147109 h 21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9613" h="219228">
                  <a:moveTo>
                    <a:pt x="40957" y="147109"/>
                  </a:moveTo>
                  <a:cubicBezTo>
                    <a:pt x="38171" y="148714"/>
                    <a:pt x="37157" y="150656"/>
                    <a:pt x="37157" y="153696"/>
                  </a:cubicBezTo>
                  <a:lnTo>
                    <a:pt x="37157" y="177511"/>
                  </a:lnTo>
                  <a:cubicBezTo>
                    <a:pt x="37157" y="181057"/>
                    <a:pt x="39099" y="183000"/>
                    <a:pt x="42646" y="183000"/>
                  </a:cubicBezTo>
                  <a:lnTo>
                    <a:pt x="72288" y="183000"/>
                  </a:lnTo>
                  <a:lnTo>
                    <a:pt x="72288" y="171768"/>
                  </a:lnTo>
                  <a:cubicBezTo>
                    <a:pt x="72288" y="168221"/>
                    <a:pt x="74230" y="166279"/>
                    <a:pt x="77777" y="166279"/>
                  </a:cubicBezTo>
                  <a:lnTo>
                    <a:pt x="104125" y="166279"/>
                  </a:lnTo>
                  <a:cubicBezTo>
                    <a:pt x="107672" y="166279"/>
                    <a:pt x="109614" y="168221"/>
                    <a:pt x="109614" y="171768"/>
                  </a:cubicBezTo>
                  <a:lnTo>
                    <a:pt x="109614" y="213739"/>
                  </a:lnTo>
                  <a:cubicBezTo>
                    <a:pt x="109614" y="217286"/>
                    <a:pt x="107672" y="219228"/>
                    <a:pt x="104125" y="219228"/>
                  </a:cubicBezTo>
                  <a:lnTo>
                    <a:pt x="5489" y="219228"/>
                  </a:lnTo>
                  <a:cubicBezTo>
                    <a:pt x="1942" y="219228"/>
                    <a:pt x="0" y="217286"/>
                    <a:pt x="0" y="213739"/>
                  </a:cubicBezTo>
                  <a:lnTo>
                    <a:pt x="0" y="132922"/>
                  </a:lnTo>
                  <a:cubicBezTo>
                    <a:pt x="0" y="127686"/>
                    <a:pt x="1942" y="125490"/>
                    <a:pt x="7094" y="122788"/>
                  </a:cubicBezTo>
                  <a:lnTo>
                    <a:pt x="72372" y="87657"/>
                  </a:lnTo>
                  <a:lnTo>
                    <a:pt x="72372" y="47122"/>
                  </a:lnTo>
                  <a:cubicBezTo>
                    <a:pt x="72372" y="40029"/>
                    <a:pt x="68234" y="36144"/>
                    <a:pt x="61394" y="36144"/>
                  </a:cubicBezTo>
                  <a:lnTo>
                    <a:pt x="48220" y="36144"/>
                  </a:lnTo>
                  <a:cubicBezTo>
                    <a:pt x="40873" y="36144"/>
                    <a:pt x="37242" y="39944"/>
                    <a:pt x="37242" y="47122"/>
                  </a:cubicBezTo>
                  <a:lnTo>
                    <a:pt x="37242" y="68488"/>
                  </a:lnTo>
                  <a:cubicBezTo>
                    <a:pt x="37242" y="71190"/>
                    <a:pt x="35637" y="72879"/>
                    <a:pt x="32850" y="72879"/>
                  </a:cubicBezTo>
                  <a:lnTo>
                    <a:pt x="4391" y="72879"/>
                  </a:lnTo>
                  <a:cubicBezTo>
                    <a:pt x="1351" y="72879"/>
                    <a:pt x="0" y="71274"/>
                    <a:pt x="0" y="68488"/>
                  </a:cubicBezTo>
                  <a:lnTo>
                    <a:pt x="0" y="39437"/>
                  </a:lnTo>
                  <a:cubicBezTo>
                    <a:pt x="0" y="13681"/>
                    <a:pt x="13681" y="0"/>
                    <a:pt x="39437" y="0"/>
                  </a:cubicBezTo>
                  <a:lnTo>
                    <a:pt x="70092" y="0"/>
                  </a:lnTo>
                  <a:cubicBezTo>
                    <a:pt x="95595" y="0"/>
                    <a:pt x="109529" y="13681"/>
                    <a:pt x="109529" y="39437"/>
                  </a:cubicBezTo>
                  <a:lnTo>
                    <a:pt x="109529" y="104125"/>
                  </a:lnTo>
                  <a:cubicBezTo>
                    <a:pt x="109529" y="109276"/>
                    <a:pt x="107334" y="111472"/>
                    <a:pt x="102182" y="114259"/>
                  </a:cubicBezTo>
                  <a:lnTo>
                    <a:pt x="41042" y="14710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34BE648E-F9D6-3EC9-2976-5919BC9A8BAB}"/>
                </a:ext>
              </a:extLst>
            </p:cNvPr>
            <p:cNvSpPr/>
            <p:nvPr/>
          </p:nvSpPr>
          <p:spPr>
            <a:xfrm>
              <a:off x="3513232" y="4766395"/>
              <a:ext cx="109698" cy="219312"/>
            </a:xfrm>
            <a:custGeom>
              <a:avLst/>
              <a:gdLst>
                <a:gd name="connsiteX0" fmla="*/ 101507 w 109698"/>
                <a:gd name="connsiteY0" fmla="*/ 0 h 219312"/>
                <a:gd name="connsiteX1" fmla="*/ 106996 w 109698"/>
                <a:gd name="connsiteY1" fmla="*/ 5489 h 219312"/>
                <a:gd name="connsiteX2" fmla="*/ 106996 w 109698"/>
                <a:gd name="connsiteY2" fmla="*/ 30739 h 219312"/>
                <a:gd name="connsiteX3" fmla="*/ 101507 w 109698"/>
                <a:gd name="connsiteY3" fmla="*/ 36228 h 219312"/>
                <a:gd name="connsiteX4" fmla="*/ 39775 w 109698"/>
                <a:gd name="connsiteY4" fmla="*/ 36228 h 219312"/>
                <a:gd name="connsiteX5" fmla="*/ 39775 w 109698"/>
                <a:gd name="connsiteY5" fmla="*/ 79213 h 219312"/>
                <a:gd name="connsiteX6" fmla="*/ 105054 w 109698"/>
                <a:gd name="connsiteY6" fmla="*/ 99818 h 219312"/>
                <a:gd name="connsiteX7" fmla="*/ 109698 w 109698"/>
                <a:gd name="connsiteY7" fmla="*/ 105814 h 219312"/>
                <a:gd name="connsiteX8" fmla="*/ 109698 w 109698"/>
                <a:gd name="connsiteY8" fmla="*/ 180888 h 219312"/>
                <a:gd name="connsiteX9" fmla="*/ 71274 w 109698"/>
                <a:gd name="connsiteY9" fmla="*/ 219312 h 219312"/>
                <a:gd name="connsiteX10" fmla="*/ 38424 w 109698"/>
                <a:gd name="connsiteY10" fmla="*/ 219312 h 219312"/>
                <a:gd name="connsiteX11" fmla="*/ 0 w 109698"/>
                <a:gd name="connsiteY11" fmla="*/ 180888 h 219312"/>
                <a:gd name="connsiteX12" fmla="*/ 0 w 109698"/>
                <a:gd name="connsiteY12" fmla="*/ 172106 h 219312"/>
                <a:gd name="connsiteX13" fmla="*/ 5489 w 109698"/>
                <a:gd name="connsiteY13" fmla="*/ 166616 h 219312"/>
                <a:gd name="connsiteX14" fmla="*/ 31837 w 109698"/>
                <a:gd name="connsiteY14" fmla="*/ 166616 h 219312"/>
                <a:gd name="connsiteX15" fmla="*/ 37326 w 109698"/>
                <a:gd name="connsiteY15" fmla="*/ 172106 h 219312"/>
                <a:gd name="connsiteX16" fmla="*/ 37326 w 109698"/>
                <a:gd name="connsiteY16" fmla="*/ 183084 h 219312"/>
                <a:gd name="connsiteX17" fmla="*/ 67221 w 109698"/>
                <a:gd name="connsiteY17" fmla="*/ 183084 h 219312"/>
                <a:gd name="connsiteX18" fmla="*/ 72710 w 109698"/>
                <a:gd name="connsiteY18" fmla="*/ 177595 h 219312"/>
                <a:gd name="connsiteX19" fmla="*/ 72710 w 109698"/>
                <a:gd name="connsiteY19" fmla="*/ 127433 h 219312"/>
                <a:gd name="connsiteX20" fmla="*/ 7431 w 109698"/>
                <a:gd name="connsiteY20" fmla="*/ 106912 h 219312"/>
                <a:gd name="connsiteX21" fmla="*/ 2787 w 109698"/>
                <a:gd name="connsiteY21" fmla="*/ 100916 h 219312"/>
                <a:gd name="connsiteX22" fmla="*/ 2787 w 109698"/>
                <a:gd name="connsiteY22" fmla="*/ 5489 h 219312"/>
                <a:gd name="connsiteX23" fmla="*/ 8276 w 109698"/>
                <a:gd name="connsiteY23" fmla="*/ 0 h 219312"/>
                <a:gd name="connsiteX24" fmla="*/ 101507 w 109698"/>
                <a:gd name="connsiteY24" fmla="*/ 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9698" h="219312">
                  <a:moveTo>
                    <a:pt x="101507" y="0"/>
                  </a:moveTo>
                  <a:cubicBezTo>
                    <a:pt x="105054" y="0"/>
                    <a:pt x="106996" y="1942"/>
                    <a:pt x="106996" y="5489"/>
                  </a:cubicBezTo>
                  <a:lnTo>
                    <a:pt x="106996" y="30739"/>
                  </a:lnTo>
                  <a:cubicBezTo>
                    <a:pt x="106996" y="34286"/>
                    <a:pt x="105054" y="36228"/>
                    <a:pt x="101507" y="36228"/>
                  </a:cubicBezTo>
                  <a:lnTo>
                    <a:pt x="39775" y="36228"/>
                  </a:lnTo>
                  <a:lnTo>
                    <a:pt x="39775" y="79213"/>
                  </a:lnTo>
                  <a:lnTo>
                    <a:pt x="105054" y="99818"/>
                  </a:lnTo>
                  <a:cubicBezTo>
                    <a:pt x="108347" y="100916"/>
                    <a:pt x="109698" y="102858"/>
                    <a:pt x="109698" y="105814"/>
                  </a:cubicBezTo>
                  <a:lnTo>
                    <a:pt x="109698" y="180888"/>
                  </a:lnTo>
                  <a:cubicBezTo>
                    <a:pt x="109698" y="205801"/>
                    <a:pt x="96271" y="219312"/>
                    <a:pt x="71274" y="219312"/>
                  </a:cubicBezTo>
                  <a:lnTo>
                    <a:pt x="38424" y="219312"/>
                  </a:lnTo>
                  <a:cubicBezTo>
                    <a:pt x="13512" y="219312"/>
                    <a:pt x="0" y="205885"/>
                    <a:pt x="0" y="180888"/>
                  </a:cubicBezTo>
                  <a:lnTo>
                    <a:pt x="0" y="172106"/>
                  </a:lnTo>
                  <a:cubicBezTo>
                    <a:pt x="0" y="168559"/>
                    <a:pt x="1942" y="166616"/>
                    <a:pt x="5489" y="166616"/>
                  </a:cubicBezTo>
                  <a:lnTo>
                    <a:pt x="31837" y="166616"/>
                  </a:lnTo>
                  <a:cubicBezTo>
                    <a:pt x="35384" y="166616"/>
                    <a:pt x="37326" y="168559"/>
                    <a:pt x="37326" y="172106"/>
                  </a:cubicBezTo>
                  <a:lnTo>
                    <a:pt x="37326" y="183084"/>
                  </a:lnTo>
                  <a:lnTo>
                    <a:pt x="67221" y="183084"/>
                  </a:lnTo>
                  <a:cubicBezTo>
                    <a:pt x="70768" y="183084"/>
                    <a:pt x="72710" y="181142"/>
                    <a:pt x="72710" y="177595"/>
                  </a:cubicBezTo>
                  <a:lnTo>
                    <a:pt x="72710" y="127433"/>
                  </a:lnTo>
                  <a:lnTo>
                    <a:pt x="7431" y="106912"/>
                  </a:lnTo>
                  <a:cubicBezTo>
                    <a:pt x="4138" y="105814"/>
                    <a:pt x="2787" y="103871"/>
                    <a:pt x="2787" y="100916"/>
                  </a:cubicBezTo>
                  <a:lnTo>
                    <a:pt x="2787" y="5489"/>
                  </a:lnTo>
                  <a:cubicBezTo>
                    <a:pt x="2787" y="1942"/>
                    <a:pt x="4729" y="0"/>
                    <a:pt x="8276" y="0"/>
                  </a:cubicBezTo>
                  <a:lnTo>
                    <a:pt x="10150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BE9F8234-E769-48CF-EECF-89BECEEFA484}"/>
                </a:ext>
              </a:extLst>
            </p:cNvPr>
            <p:cNvSpPr/>
            <p:nvPr/>
          </p:nvSpPr>
          <p:spPr>
            <a:xfrm>
              <a:off x="3650376" y="4949479"/>
              <a:ext cx="35890" cy="63589"/>
            </a:xfrm>
            <a:custGeom>
              <a:avLst/>
              <a:gdLst>
                <a:gd name="connsiteX0" fmla="*/ 0 w 35890"/>
                <a:gd name="connsiteY0" fmla="*/ 5489 h 63589"/>
                <a:gd name="connsiteX1" fmla="*/ 5489 w 35890"/>
                <a:gd name="connsiteY1" fmla="*/ 0 h 63589"/>
                <a:gd name="connsiteX2" fmla="*/ 30401 w 35890"/>
                <a:gd name="connsiteY2" fmla="*/ 0 h 63589"/>
                <a:gd name="connsiteX3" fmla="*/ 35891 w 35890"/>
                <a:gd name="connsiteY3" fmla="*/ 5489 h 63589"/>
                <a:gd name="connsiteX4" fmla="*/ 35891 w 35890"/>
                <a:gd name="connsiteY4" fmla="*/ 32344 h 63589"/>
                <a:gd name="connsiteX5" fmla="*/ 33948 w 35890"/>
                <a:gd name="connsiteY5" fmla="*/ 39184 h 63589"/>
                <a:gd name="connsiteX6" fmla="*/ 19170 w 35890"/>
                <a:gd name="connsiteY6" fmla="*/ 61647 h 63589"/>
                <a:gd name="connsiteX7" fmla="*/ 15876 w 35890"/>
                <a:gd name="connsiteY7" fmla="*/ 63590 h 63589"/>
                <a:gd name="connsiteX8" fmla="*/ 3547 w 35890"/>
                <a:gd name="connsiteY8" fmla="*/ 63590 h 63589"/>
                <a:gd name="connsiteX9" fmla="*/ 1351 w 35890"/>
                <a:gd name="connsiteY9" fmla="*/ 60296 h 63589"/>
                <a:gd name="connsiteX10" fmla="*/ 12330 w 35890"/>
                <a:gd name="connsiteY10" fmla="*/ 36144 h 63589"/>
                <a:gd name="connsiteX11" fmla="*/ 5489 w 35890"/>
                <a:gd name="connsiteY11" fmla="*/ 36144 h 63589"/>
                <a:gd name="connsiteX12" fmla="*/ 0 w 35890"/>
                <a:gd name="connsiteY12" fmla="*/ 30655 h 63589"/>
                <a:gd name="connsiteX13" fmla="*/ 0 w 35890"/>
                <a:gd name="connsiteY13" fmla="*/ 5405 h 6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90" h="63589">
                  <a:moveTo>
                    <a:pt x="0" y="5489"/>
                  </a:moveTo>
                  <a:cubicBezTo>
                    <a:pt x="0" y="1942"/>
                    <a:pt x="1942" y="0"/>
                    <a:pt x="5489" y="0"/>
                  </a:cubicBezTo>
                  <a:lnTo>
                    <a:pt x="30401" y="0"/>
                  </a:lnTo>
                  <a:cubicBezTo>
                    <a:pt x="33948" y="0"/>
                    <a:pt x="35891" y="1942"/>
                    <a:pt x="35891" y="5489"/>
                  </a:cubicBezTo>
                  <a:lnTo>
                    <a:pt x="35891" y="32344"/>
                  </a:lnTo>
                  <a:cubicBezTo>
                    <a:pt x="35891" y="35046"/>
                    <a:pt x="35384" y="36988"/>
                    <a:pt x="33948" y="39184"/>
                  </a:cubicBezTo>
                  <a:lnTo>
                    <a:pt x="19170" y="61647"/>
                  </a:lnTo>
                  <a:cubicBezTo>
                    <a:pt x="18325" y="62998"/>
                    <a:pt x="17565" y="63590"/>
                    <a:pt x="15876" y="63590"/>
                  </a:cubicBezTo>
                  <a:lnTo>
                    <a:pt x="3547" y="63590"/>
                  </a:lnTo>
                  <a:cubicBezTo>
                    <a:pt x="1351" y="63590"/>
                    <a:pt x="507" y="62238"/>
                    <a:pt x="1351" y="60296"/>
                  </a:cubicBezTo>
                  <a:lnTo>
                    <a:pt x="12330" y="36144"/>
                  </a:lnTo>
                  <a:lnTo>
                    <a:pt x="5489" y="36144"/>
                  </a:lnTo>
                  <a:cubicBezTo>
                    <a:pt x="1942" y="36144"/>
                    <a:pt x="0" y="34201"/>
                    <a:pt x="0" y="30655"/>
                  </a:cubicBezTo>
                  <a:lnTo>
                    <a:pt x="0" y="540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B73A3DAA-4D41-EDCE-6A6A-C683DEB178DE}"/>
                </a:ext>
              </a:extLst>
            </p:cNvPr>
            <p:cNvSpPr/>
            <p:nvPr/>
          </p:nvSpPr>
          <p:spPr>
            <a:xfrm>
              <a:off x="3782369" y="4766479"/>
              <a:ext cx="109613" cy="219228"/>
            </a:xfrm>
            <a:custGeom>
              <a:avLst/>
              <a:gdLst>
                <a:gd name="connsiteX0" fmla="*/ 40957 w 109613"/>
                <a:gd name="connsiteY0" fmla="*/ 147109 h 219228"/>
                <a:gd name="connsiteX1" fmla="*/ 37157 w 109613"/>
                <a:gd name="connsiteY1" fmla="*/ 153696 h 219228"/>
                <a:gd name="connsiteX2" fmla="*/ 37157 w 109613"/>
                <a:gd name="connsiteY2" fmla="*/ 177511 h 219228"/>
                <a:gd name="connsiteX3" fmla="*/ 42646 w 109613"/>
                <a:gd name="connsiteY3" fmla="*/ 183000 h 219228"/>
                <a:gd name="connsiteX4" fmla="*/ 72288 w 109613"/>
                <a:gd name="connsiteY4" fmla="*/ 183000 h 219228"/>
                <a:gd name="connsiteX5" fmla="*/ 72288 w 109613"/>
                <a:gd name="connsiteY5" fmla="*/ 171768 h 219228"/>
                <a:gd name="connsiteX6" fmla="*/ 77777 w 109613"/>
                <a:gd name="connsiteY6" fmla="*/ 166279 h 219228"/>
                <a:gd name="connsiteX7" fmla="*/ 104125 w 109613"/>
                <a:gd name="connsiteY7" fmla="*/ 166279 h 219228"/>
                <a:gd name="connsiteX8" fmla="*/ 109614 w 109613"/>
                <a:gd name="connsiteY8" fmla="*/ 171768 h 219228"/>
                <a:gd name="connsiteX9" fmla="*/ 109614 w 109613"/>
                <a:gd name="connsiteY9" fmla="*/ 213739 h 219228"/>
                <a:gd name="connsiteX10" fmla="*/ 104125 w 109613"/>
                <a:gd name="connsiteY10" fmla="*/ 219228 h 219228"/>
                <a:gd name="connsiteX11" fmla="*/ 5489 w 109613"/>
                <a:gd name="connsiteY11" fmla="*/ 219228 h 219228"/>
                <a:gd name="connsiteX12" fmla="*/ 0 w 109613"/>
                <a:gd name="connsiteY12" fmla="*/ 213739 h 219228"/>
                <a:gd name="connsiteX13" fmla="*/ 0 w 109613"/>
                <a:gd name="connsiteY13" fmla="*/ 132922 h 219228"/>
                <a:gd name="connsiteX14" fmla="*/ 7094 w 109613"/>
                <a:gd name="connsiteY14" fmla="*/ 122788 h 219228"/>
                <a:gd name="connsiteX15" fmla="*/ 72372 w 109613"/>
                <a:gd name="connsiteY15" fmla="*/ 87657 h 219228"/>
                <a:gd name="connsiteX16" fmla="*/ 72372 w 109613"/>
                <a:gd name="connsiteY16" fmla="*/ 47122 h 219228"/>
                <a:gd name="connsiteX17" fmla="*/ 61394 w 109613"/>
                <a:gd name="connsiteY17" fmla="*/ 36144 h 219228"/>
                <a:gd name="connsiteX18" fmla="*/ 48220 w 109613"/>
                <a:gd name="connsiteY18" fmla="*/ 36144 h 219228"/>
                <a:gd name="connsiteX19" fmla="*/ 37242 w 109613"/>
                <a:gd name="connsiteY19" fmla="*/ 47122 h 219228"/>
                <a:gd name="connsiteX20" fmla="*/ 37242 w 109613"/>
                <a:gd name="connsiteY20" fmla="*/ 68488 h 219228"/>
                <a:gd name="connsiteX21" fmla="*/ 32850 w 109613"/>
                <a:gd name="connsiteY21" fmla="*/ 72879 h 219228"/>
                <a:gd name="connsiteX22" fmla="*/ 4391 w 109613"/>
                <a:gd name="connsiteY22" fmla="*/ 72879 h 219228"/>
                <a:gd name="connsiteX23" fmla="*/ 0 w 109613"/>
                <a:gd name="connsiteY23" fmla="*/ 68488 h 219228"/>
                <a:gd name="connsiteX24" fmla="*/ 0 w 109613"/>
                <a:gd name="connsiteY24" fmla="*/ 39437 h 219228"/>
                <a:gd name="connsiteX25" fmla="*/ 39437 w 109613"/>
                <a:gd name="connsiteY25" fmla="*/ 0 h 219228"/>
                <a:gd name="connsiteX26" fmla="*/ 70092 w 109613"/>
                <a:gd name="connsiteY26" fmla="*/ 0 h 219228"/>
                <a:gd name="connsiteX27" fmla="*/ 109529 w 109613"/>
                <a:gd name="connsiteY27" fmla="*/ 39437 h 219228"/>
                <a:gd name="connsiteX28" fmla="*/ 109529 w 109613"/>
                <a:gd name="connsiteY28" fmla="*/ 104125 h 219228"/>
                <a:gd name="connsiteX29" fmla="*/ 102183 w 109613"/>
                <a:gd name="connsiteY29" fmla="*/ 114259 h 219228"/>
                <a:gd name="connsiteX30" fmla="*/ 41042 w 109613"/>
                <a:gd name="connsiteY30" fmla="*/ 147109 h 21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9613" h="219228">
                  <a:moveTo>
                    <a:pt x="40957" y="147109"/>
                  </a:moveTo>
                  <a:cubicBezTo>
                    <a:pt x="38171" y="148714"/>
                    <a:pt x="37157" y="150656"/>
                    <a:pt x="37157" y="153696"/>
                  </a:cubicBezTo>
                  <a:lnTo>
                    <a:pt x="37157" y="177511"/>
                  </a:lnTo>
                  <a:cubicBezTo>
                    <a:pt x="37157" y="181057"/>
                    <a:pt x="39100" y="183000"/>
                    <a:pt x="42646" y="183000"/>
                  </a:cubicBezTo>
                  <a:lnTo>
                    <a:pt x="72288" y="183000"/>
                  </a:lnTo>
                  <a:lnTo>
                    <a:pt x="72288" y="171768"/>
                  </a:lnTo>
                  <a:cubicBezTo>
                    <a:pt x="72288" y="168221"/>
                    <a:pt x="74230" y="166279"/>
                    <a:pt x="77777" y="166279"/>
                  </a:cubicBezTo>
                  <a:lnTo>
                    <a:pt x="104125" y="166279"/>
                  </a:lnTo>
                  <a:cubicBezTo>
                    <a:pt x="107672" y="166279"/>
                    <a:pt x="109614" y="168221"/>
                    <a:pt x="109614" y="171768"/>
                  </a:cubicBezTo>
                  <a:lnTo>
                    <a:pt x="109614" y="213739"/>
                  </a:lnTo>
                  <a:cubicBezTo>
                    <a:pt x="109614" y="217286"/>
                    <a:pt x="107672" y="219228"/>
                    <a:pt x="104125" y="219228"/>
                  </a:cubicBezTo>
                  <a:lnTo>
                    <a:pt x="5489" y="219228"/>
                  </a:lnTo>
                  <a:cubicBezTo>
                    <a:pt x="1942" y="219228"/>
                    <a:pt x="0" y="217286"/>
                    <a:pt x="0" y="213739"/>
                  </a:cubicBezTo>
                  <a:lnTo>
                    <a:pt x="0" y="132922"/>
                  </a:lnTo>
                  <a:cubicBezTo>
                    <a:pt x="0" y="127686"/>
                    <a:pt x="1942" y="125490"/>
                    <a:pt x="7094" y="122788"/>
                  </a:cubicBezTo>
                  <a:lnTo>
                    <a:pt x="72372" y="87657"/>
                  </a:lnTo>
                  <a:lnTo>
                    <a:pt x="72372" y="47122"/>
                  </a:lnTo>
                  <a:cubicBezTo>
                    <a:pt x="72372" y="40029"/>
                    <a:pt x="68234" y="36144"/>
                    <a:pt x="61394" y="36144"/>
                  </a:cubicBezTo>
                  <a:lnTo>
                    <a:pt x="48220" y="36144"/>
                  </a:lnTo>
                  <a:cubicBezTo>
                    <a:pt x="40873" y="36144"/>
                    <a:pt x="37242" y="39944"/>
                    <a:pt x="37242" y="47122"/>
                  </a:cubicBezTo>
                  <a:lnTo>
                    <a:pt x="37242" y="68488"/>
                  </a:lnTo>
                  <a:cubicBezTo>
                    <a:pt x="37242" y="71190"/>
                    <a:pt x="35637" y="72879"/>
                    <a:pt x="32850" y="72879"/>
                  </a:cubicBezTo>
                  <a:lnTo>
                    <a:pt x="4391" y="72879"/>
                  </a:lnTo>
                  <a:cubicBezTo>
                    <a:pt x="1351" y="72879"/>
                    <a:pt x="0" y="71274"/>
                    <a:pt x="0" y="68488"/>
                  </a:cubicBezTo>
                  <a:lnTo>
                    <a:pt x="0" y="39437"/>
                  </a:lnTo>
                  <a:cubicBezTo>
                    <a:pt x="0" y="13681"/>
                    <a:pt x="13681" y="0"/>
                    <a:pt x="39437" y="0"/>
                  </a:cubicBezTo>
                  <a:lnTo>
                    <a:pt x="70092" y="0"/>
                  </a:lnTo>
                  <a:cubicBezTo>
                    <a:pt x="95596" y="0"/>
                    <a:pt x="109529" y="13681"/>
                    <a:pt x="109529" y="39437"/>
                  </a:cubicBezTo>
                  <a:lnTo>
                    <a:pt x="109529" y="104125"/>
                  </a:lnTo>
                  <a:cubicBezTo>
                    <a:pt x="109529" y="109276"/>
                    <a:pt x="107334" y="111472"/>
                    <a:pt x="102183" y="114259"/>
                  </a:cubicBezTo>
                  <a:lnTo>
                    <a:pt x="41042" y="14710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6CD29DA5-F686-062D-6D8B-EFAB81656A14}"/>
                </a:ext>
              </a:extLst>
            </p:cNvPr>
            <p:cNvSpPr/>
            <p:nvPr/>
          </p:nvSpPr>
          <p:spPr>
            <a:xfrm>
              <a:off x="3919260" y="4766395"/>
              <a:ext cx="109529" cy="219227"/>
            </a:xfrm>
            <a:custGeom>
              <a:avLst/>
              <a:gdLst>
                <a:gd name="connsiteX0" fmla="*/ 63336 w 109529"/>
                <a:gd name="connsiteY0" fmla="*/ 183929 h 219227"/>
                <a:gd name="connsiteX1" fmla="*/ 74315 w 109529"/>
                <a:gd name="connsiteY1" fmla="*/ 172950 h 219227"/>
                <a:gd name="connsiteX2" fmla="*/ 74315 w 109529"/>
                <a:gd name="connsiteY2" fmla="*/ 46278 h 219227"/>
                <a:gd name="connsiteX3" fmla="*/ 63336 w 109529"/>
                <a:gd name="connsiteY3" fmla="*/ 35299 h 219227"/>
                <a:gd name="connsiteX4" fmla="*/ 47460 w 109529"/>
                <a:gd name="connsiteY4" fmla="*/ 35299 h 219227"/>
                <a:gd name="connsiteX5" fmla="*/ 36482 w 109529"/>
                <a:gd name="connsiteY5" fmla="*/ 46278 h 219227"/>
                <a:gd name="connsiteX6" fmla="*/ 36482 w 109529"/>
                <a:gd name="connsiteY6" fmla="*/ 172950 h 219227"/>
                <a:gd name="connsiteX7" fmla="*/ 47460 w 109529"/>
                <a:gd name="connsiteY7" fmla="*/ 183929 h 219227"/>
                <a:gd name="connsiteX8" fmla="*/ 63336 w 109529"/>
                <a:gd name="connsiteY8" fmla="*/ 183929 h 219227"/>
                <a:gd name="connsiteX9" fmla="*/ 0 w 109529"/>
                <a:gd name="connsiteY9" fmla="*/ 39437 h 219227"/>
                <a:gd name="connsiteX10" fmla="*/ 39437 w 109529"/>
                <a:gd name="connsiteY10" fmla="*/ 0 h 219227"/>
                <a:gd name="connsiteX11" fmla="*/ 70092 w 109529"/>
                <a:gd name="connsiteY11" fmla="*/ 0 h 219227"/>
                <a:gd name="connsiteX12" fmla="*/ 109529 w 109529"/>
                <a:gd name="connsiteY12" fmla="*/ 39437 h 219227"/>
                <a:gd name="connsiteX13" fmla="*/ 109529 w 109529"/>
                <a:gd name="connsiteY13" fmla="*/ 179790 h 219227"/>
                <a:gd name="connsiteX14" fmla="*/ 70092 w 109529"/>
                <a:gd name="connsiteY14" fmla="*/ 219228 h 219227"/>
                <a:gd name="connsiteX15" fmla="*/ 39437 w 109529"/>
                <a:gd name="connsiteY15" fmla="*/ 219228 h 219227"/>
                <a:gd name="connsiteX16" fmla="*/ 0 w 109529"/>
                <a:gd name="connsiteY16" fmla="*/ 179790 h 219227"/>
                <a:gd name="connsiteX17" fmla="*/ 0 w 109529"/>
                <a:gd name="connsiteY17" fmla="*/ 39437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529" h="219227">
                  <a:moveTo>
                    <a:pt x="63336" y="183929"/>
                  </a:moveTo>
                  <a:cubicBezTo>
                    <a:pt x="70430" y="183929"/>
                    <a:pt x="74315" y="180382"/>
                    <a:pt x="74315" y="172950"/>
                  </a:cubicBezTo>
                  <a:lnTo>
                    <a:pt x="74315" y="46278"/>
                  </a:lnTo>
                  <a:cubicBezTo>
                    <a:pt x="74315" y="39184"/>
                    <a:pt x="70514" y="35299"/>
                    <a:pt x="63336" y="35299"/>
                  </a:cubicBezTo>
                  <a:lnTo>
                    <a:pt x="47460" y="35299"/>
                  </a:lnTo>
                  <a:cubicBezTo>
                    <a:pt x="40366" y="35299"/>
                    <a:pt x="36482" y="39100"/>
                    <a:pt x="36482" y="46278"/>
                  </a:cubicBezTo>
                  <a:lnTo>
                    <a:pt x="36482" y="172950"/>
                  </a:lnTo>
                  <a:cubicBezTo>
                    <a:pt x="36482" y="180382"/>
                    <a:pt x="40282" y="183929"/>
                    <a:pt x="47460" y="183929"/>
                  </a:cubicBezTo>
                  <a:lnTo>
                    <a:pt x="63336" y="183929"/>
                  </a:lnTo>
                  <a:close/>
                  <a:moveTo>
                    <a:pt x="0" y="39437"/>
                  </a:moveTo>
                  <a:cubicBezTo>
                    <a:pt x="0" y="13681"/>
                    <a:pt x="13681" y="0"/>
                    <a:pt x="39437" y="0"/>
                  </a:cubicBezTo>
                  <a:lnTo>
                    <a:pt x="70092" y="0"/>
                  </a:lnTo>
                  <a:cubicBezTo>
                    <a:pt x="95849" y="0"/>
                    <a:pt x="109529" y="13681"/>
                    <a:pt x="109529" y="39437"/>
                  </a:cubicBezTo>
                  <a:lnTo>
                    <a:pt x="109529" y="179790"/>
                  </a:lnTo>
                  <a:cubicBezTo>
                    <a:pt x="109529" y="205547"/>
                    <a:pt x="95849" y="219228"/>
                    <a:pt x="70092" y="219228"/>
                  </a:cubicBezTo>
                  <a:lnTo>
                    <a:pt x="39437" y="219228"/>
                  </a:lnTo>
                  <a:cubicBezTo>
                    <a:pt x="13681" y="219228"/>
                    <a:pt x="0" y="205547"/>
                    <a:pt x="0" y="179790"/>
                  </a:cubicBezTo>
                  <a:lnTo>
                    <a:pt x="0" y="3943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B98F8D18-1854-E7CE-0657-635A0C20833F}"/>
                </a:ext>
              </a:extLst>
            </p:cNvPr>
            <p:cNvSpPr/>
            <p:nvPr/>
          </p:nvSpPr>
          <p:spPr>
            <a:xfrm>
              <a:off x="4056404" y="4766479"/>
              <a:ext cx="109698" cy="219228"/>
            </a:xfrm>
            <a:custGeom>
              <a:avLst/>
              <a:gdLst>
                <a:gd name="connsiteX0" fmla="*/ 41042 w 109698"/>
                <a:gd name="connsiteY0" fmla="*/ 147109 h 219228"/>
                <a:gd name="connsiteX1" fmla="*/ 37242 w 109698"/>
                <a:gd name="connsiteY1" fmla="*/ 153696 h 219228"/>
                <a:gd name="connsiteX2" fmla="*/ 37242 w 109698"/>
                <a:gd name="connsiteY2" fmla="*/ 177511 h 219228"/>
                <a:gd name="connsiteX3" fmla="*/ 42731 w 109698"/>
                <a:gd name="connsiteY3" fmla="*/ 183000 h 219228"/>
                <a:gd name="connsiteX4" fmla="*/ 72372 w 109698"/>
                <a:gd name="connsiteY4" fmla="*/ 183000 h 219228"/>
                <a:gd name="connsiteX5" fmla="*/ 72372 w 109698"/>
                <a:gd name="connsiteY5" fmla="*/ 171768 h 219228"/>
                <a:gd name="connsiteX6" fmla="*/ 77861 w 109698"/>
                <a:gd name="connsiteY6" fmla="*/ 166279 h 219228"/>
                <a:gd name="connsiteX7" fmla="*/ 104209 w 109698"/>
                <a:gd name="connsiteY7" fmla="*/ 166279 h 219228"/>
                <a:gd name="connsiteX8" fmla="*/ 109698 w 109698"/>
                <a:gd name="connsiteY8" fmla="*/ 171768 h 219228"/>
                <a:gd name="connsiteX9" fmla="*/ 109698 w 109698"/>
                <a:gd name="connsiteY9" fmla="*/ 213739 h 219228"/>
                <a:gd name="connsiteX10" fmla="*/ 104209 w 109698"/>
                <a:gd name="connsiteY10" fmla="*/ 219228 h 219228"/>
                <a:gd name="connsiteX11" fmla="*/ 5574 w 109698"/>
                <a:gd name="connsiteY11" fmla="*/ 219228 h 219228"/>
                <a:gd name="connsiteX12" fmla="*/ 84 w 109698"/>
                <a:gd name="connsiteY12" fmla="*/ 213739 h 219228"/>
                <a:gd name="connsiteX13" fmla="*/ 84 w 109698"/>
                <a:gd name="connsiteY13" fmla="*/ 132922 h 219228"/>
                <a:gd name="connsiteX14" fmla="*/ 7178 w 109698"/>
                <a:gd name="connsiteY14" fmla="*/ 122788 h 219228"/>
                <a:gd name="connsiteX15" fmla="*/ 72457 w 109698"/>
                <a:gd name="connsiteY15" fmla="*/ 87657 h 219228"/>
                <a:gd name="connsiteX16" fmla="*/ 72457 w 109698"/>
                <a:gd name="connsiteY16" fmla="*/ 47122 h 219228"/>
                <a:gd name="connsiteX17" fmla="*/ 61478 w 109698"/>
                <a:gd name="connsiteY17" fmla="*/ 36144 h 219228"/>
                <a:gd name="connsiteX18" fmla="*/ 48304 w 109698"/>
                <a:gd name="connsiteY18" fmla="*/ 36144 h 219228"/>
                <a:gd name="connsiteX19" fmla="*/ 37326 w 109698"/>
                <a:gd name="connsiteY19" fmla="*/ 47122 h 219228"/>
                <a:gd name="connsiteX20" fmla="*/ 37326 w 109698"/>
                <a:gd name="connsiteY20" fmla="*/ 68488 h 219228"/>
                <a:gd name="connsiteX21" fmla="*/ 32935 w 109698"/>
                <a:gd name="connsiteY21" fmla="*/ 72879 h 219228"/>
                <a:gd name="connsiteX22" fmla="*/ 4391 w 109698"/>
                <a:gd name="connsiteY22" fmla="*/ 72879 h 219228"/>
                <a:gd name="connsiteX23" fmla="*/ 0 w 109698"/>
                <a:gd name="connsiteY23" fmla="*/ 68488 h 219228"/>
                <a:gd name="connsiteX24" fmla="*/ 0 w 109698"/>
                <a:gd name="connsiteY24" fmla="*/ 39437 h 219228"/>
                <a:gd name="connsiteX25" fmla="*/ 39437 w 109698"/>
                <a:gd name="connsiteY25" fmla="*/ 0 h 219228"/>
                <a:gd name="connsiteX26" fmla="*/ 70177 w 109698"/>
                <a:gd name="connsiteY26" fmla="*/ 0 h 219228"/>
                <a:gd name="connsiteX27" fmla="*/ 109614 w 109698"/>
                <a:gd name="connsiteY27" fmla="*/ 39437 h 219228"/>
                <a:gd name="connsiteX28" fmla="*/ 109614 w 109698"/>
                <a:gd name="connsiteY28" fmla="*/ 104125 h 219228"/>
                <a:gd name="connsiteX29" fmla="*/ 102182 w 109698"/>
                <a:gd name="connsiteY29" fmla="*/ 114259 h 219228"/>
                <a:gd name="connsiteX30" fmla="*/ 41042 w 109698"/>
                <a:gd name="connsiteY30" fmla="*/ 147109 h 21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9698" h="219228">
                  <a:moveTo>
                    <a:pt x="41042" y="147109"/>
                  </a:moveTo>
                  <a:cubicBezTo>
                    <a:pt x="38255" y="148714"/>
                    <a:pt x="37242" y="150656"/>
                    <a:pt x="37242" y="153696"/>
                  </a:cubicBezTo>
                  <a:lnTo>
                    <a:pt x="37242" y="177511"/>
                  </a:lnTo>
                  <a:cubicBezTo>
                    <a:pt x="37242" y="181057"/>
                    <a:pt x="39184" y="183000"/>
                    <a:pt x="42731" y="183000"/>
                  </a:cubicBezTo>
                  <a:lnTo>
                    <a:pt x="72372" y="183000"/>
                  </a:lnTo>
                  <a:lnTo>
                    <a:pt x="72372" y="171768"/>
                  </a:lnTo>
                  <a:cubicBezTo>
                    <a:pt x="72372" y="168221"/>
                    <a:pt x="74314" y="166279"/>
                    <a:pt x="77861" y="166279"/>
                  </a:cubicBezTo>
                  <a:lnTo>
                    <a:pt x="104209" y="166279"/>
                  </a:lnTo>
                  <a:cubicBezTo>
                    <a:pt x="107756" y="166279"/>
                    <a:pt x="109698" y="168221"/>
                    <a:pt x="109698" y="171768"/>
                  </a:cubicBezTo>
                  <a:lnTo>
                    <a:pt x="109698" y="213739"/>
                  </a:lnTo>
                  <a:cubicBezTo>
                    <a:pt x="109698" y="217286"/>
                    <a:pt x="107756" y="219228"/>
                    <a:pt x="104209" y="219228"/>
                  </a:cubicBezTo>
                  <a:lnTo>
                    <a:pt x="5574" y="219228"/>
                  </a:lnTo>
                  <a:cubicBezTo>
                    <a:pt x="2027" y="219228"/>
                    <a:pt x="84" y="217286"/>
                    <a:pt x="84" y="213739"/>
                  </a:cubicBezTo>
                  <a:lnTo>
                    <a:pt x="84" y="132922"/>
                  </a:lnTo>
                  <a:cubicBezTo>
                    <a:pt x="84" y="127686"/>
                    <a:pt x="2027" y="125490"/>
                    <a:pt x="7178" y="122788"/>
                  </a:cubicBezTo>
                  <a:lnTo>
                    <a:pt x="72457" y="87657"/>
                  </a:lnTo>
                  <a:lnTo>
                    <a:pt x="72457" y="47122"/>
                  </a:lnTo>
                  <a:cubicBezTo>
                    <a:pt x="72457" y="40029"/>
                    <a:pt x="68319" y="36144"/>
                    <a:pt x="61478" y="36144"/>
                  </a:cubicBezTo>
                  <a:lnTo>
                    <a:pt x="48304" y="36144"/>
                  </a:lnTo>
                  <a:cubicBezTo>
                    <a:pt x="40957" y="36144"/>
                    <a:pt x="37326" y="39944"/>
                    <a:pt x="37326" y="47122"/>
                  </a:cubicBezTo>
                  <a:lnTo>
                    <a:pt x="37326" y="68488"/>
                  </a:lnTo>
                  <a:cubicBezTo>
                    <a:pt x="37326" y="71190"/>
                    <a:pt x="35721" y="72879"/>
                    <a:pt x="32935" y="72879"/>
                  </a:cubicBezTo>
                  <a:lnTo>
                    <a:pt x="4391" y="72879"/>
                  </a:lnTo>
                  <a:cubicBezTo>
                    <a:pt x="1351" y="72879"/>
                    <a:pt x="0" y="71274"/>
                    <a:pt x="0" y="68488"/>
                  </a:cubicBezTo>
                  <a:lnTo>
                    <a:pt x="0" y="39437"/>
                  </a:lnTo>
                  <a:cubicBezTo>
                    <a:pt x="0" y="13681"/>
                    <a:pt x="13681" y="0"/>
                    <a:pt x="39437" y="0"/>
                  </a:cubicBezTo>
                  <a:lnTo>
                    <a:pt x="70177" y="0"/>
                  </a:lnTo>
                  <a:cubicBezTo>
                    <a:pt x="95680" y="0"/>
                    <a:pt x="109614" y="13681"/>
                    <a:pt x="109614" y="39437"/>
                  </a:cubicBezTo>
                  <a:lnTo>
                    <a:pt x="109614" y="104125"/>
                  </a:lnTo>
                  <a:cubicBezTo>
                    <a:pt x="109614" y="109276"/>
                    <a:pt x="107418" y="111472"/>
                    <a:pt x="102182" y="114259"/>
                  </a:cubicBezTo>
                  <a:lnTo>
                    <a:pt x="41042" y="14710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469776E3-A1C8-8CF4-4A77-FDE3A9807B6B}"/>
                </a:ext>
              </a:extLst>
            </p:cNvPr>
            <p:cNvSpPr/>
            <p:nvPr/>
          </p:nvSpPr>
          <p:spPr>
            <a:xfrm>
              <a:off x="4193294" y="4766395"/>
              <a:ext cx="109698" cy="219312"/>
            </a:xfrm>
            <a:custGeom>
              <a:avLst/>
              <a:gdLst>
                <a:gd name="connsiteX0" fmla="*/ 101507 w 109698"/>
                <a:gd name="connsiteY0" fmla="*/ 0 h 219312"/>
                <a:gd name="connsiteX1" fmla="*/ 106996 w 109698"/>
                <a:gd name="connsiteY1" fmla="*/ 5489 h 219312"/>
                <a:gd name="connsiteX2" fmla="*/ 106996 w 109698"/>
                <a:gd name="connsiteY2" fmla="*/ 30739 h 219312"/>
                <a:gd name="connsiteX3" fmla="*/ 101507 w 109698"/>
                <a:gd name="connsiteY3" fmla="*/ 36228 h 219312"/>
                <a:gd name="connsiteX4" fmla="*/ 39775 w 109698"/>
                <a:gd name="connsiteY4" fmla="*/ 36228 h 219312"/>
                <a:gd name="connsiteX5" fmla="*/ 39775 w 109698"/>
                <a:gd name="connsiteY5" fmla="*/ 79213 h 219312"/>
                <a:gd name="connsiteX6" fmla="*/ 105054 w 109698"/>
                <a:gd name="connsiteY6" fmla="*/ 99818 h 219312"/>
                <a:gd name="connsiteX7" fmla="*/ 109698 w 109698"/>
                <a:gd name="connsiteY7" fmla="*/ 105814 h 219312"/>
                <a:gd name="connsiteX8" fmla="*/ 109698 w 109698"/>
                <a:gd name="connsiteY8" fmla="*/ 180888 h 219312"/>
                <a:gd name="connsiteX9" fmla="*/ 71274 w 109698"/>
                <a:gd name="connsiteY9" fmla="*/ 219312 h 219312"/>
                <a:gd name="connsiteX10" fmla="*/ 38424 w 109698"/>
                <a:gd name="connsiteY10" fmla="*/ 219312 h 219312"/>
                <a:gd name="connsiteX11" fmla="*/ 0 w 109698"/>
                <a:gd name="connsiteY11" fmla="*/ 180888 h 219312"/>
                <a:gd name="connsiteX12" fmla="*/ 0 w 109698"/>
                <a:gd name="connsiteY12" fmla="*/ 172106 h 219312"/>
                <a:gd name="connsiteX13" fmla="*/ 5489 w 109698"/>
                <a:gd name="connsiteY13" fmla="*/ 166616 h 219312"/>
                <a:gd name="connsiteX14" fmla="*/ 31837 w 109698"/>
                <a:gd name="connsiteY14" fmla="*/ 166616 h 219312"/>
                <a:gd name="connsiteX15" fmla="*/ 37326 w 109698"/>
                <a:gd name="connsiteY15" fmla="*/ 172106 h 219312"/>
                <a:gd name="connsiteX16" fmla="*/ 37326 w 109698"/>
                <a:gd name="connsiteY16" fmla="*/ 183084 h 219312"/>
                <a:gd name="connsiteX17" fmla="*/ 67221 w 109698"/>
                <a:gd name="connsiteY17" fmla="*/ 183084 h 219312"/>
                <a:gd name="connsiteX18" fmla="*/ 72710 w 109698"/>
                <a:gd name="connsiteY18" fmla="*/ 177595 h 219312"/>
                <a:gd name="connsiteX19" fmla="*/ 72710 w 109698"/>
                <a:gd name="connsiteY19" fmla="*/ 127433 h 219312"/>
                <a:gd name="connsiteX20" fmla="*/ 7431 w 109698"/>
                <a:gd name="connsiteY20" fmla="*/ 106912 h 219312"/>
                <a:gd name="connsiteX21" fmla="*/ 2787 w 109698"/>
                <a:gd name="connsiteY21" fmla="*/ 100916 h 219312"/>
                <a:gd name="connsiteX22" fmla="*/ 2787 w 109698"/>
                <a:gd name="connsiteY22" fmla="*/ 5489 h 219312"/>
                <a:gd name="connsiteX23" fmla="*/ 8276 w 109698"/>
                <a:gd name="connsiteY23" fmla="*/ 0 h 219312"/>
                <a:gd name="connsiteX24" fmla="*/ 101507 w 109698"/>
                <a:gd name="connsiteY24" fmla="*/ 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9698" h="219312">
                  <a:moveTo>
                    <a:pt x="101507" y="0"/>
                  </a:moveTo>
                  <a:cubicBezTo>
                    <a:pt x="105054" y="0"/>
                    <a:pt x="106996" y="1942"/>
                    <a:pt x="106996" y="5489"/>
                  </a:cubicBezTo>
                  <a:lnTo>
                    <a:pt x="106996" y="30739"/>
                  </a:lnTo>
                  <a:cubicBezTo>
                    <a:pt x="106996" y="34286"/>
                    <a:pt x="105054" y="36228"/>
                    <a:pt x="101507" y="36228"/>
                  </a:cubicBezTo>
                  <a:lnTo>
                    <a:pt x="39775" y="36228"/>
                  </a:lnTo>
                  <a:lnTo>
                    <a:pt x="39775" y="79213"/>
                  </a:lnTo>
                  <a:lnTo>
                    <a:pt x="105054" y="99818"/>
                  </a:lnTo>
                  <a:cubicBezTo>
                    <a:pt x="108347" y="100916"/>
                    <a:pt x="109698" y="102858"/>
                    <a:pt x="109698" y="105814"/>
                  </a:cubicBezTo>
                  <a:lnTo>
                    <a:pt x="109698" y="180888"/>
                  </a:lnTo>
                  <a:cubicBezTo>
                    <a:pt x="109698" y="205801"/>
                    <a:pt x="96271" y="219312"/>
                    <a:pt x="71274" y="219312"/>
                  </a:cubicBezTo>
                  <a:lnTo>
                    <a:pt x="38424" y="219312"/>
                  </a:lnTo>
                  <a:cubicBezTo>
                    <a:pt x="13512" y="219312"/>
                    <a:pt x="0" y="205885"/>
                    <a:pt x="0" y="180888"/>
                  </a:cubicBezTo>
                  <a:lnTo>
                    <a:pt x="0" y="172106"/>
                  </a:lnTo>
                  <a:cubicBezTo>
                    <a:pt x="0" y="168559"/>
                    <a:pt x="1942" y="166616"/>
                    <a:pt x="5489" y="166616"/>
                  </a:cubicBezTo>
                  <a:lnTo>
                    <a:pt x="31837" y="166616"/>
                  </a:lnTo>
                  <a:cubicBezTo>
                    <a:pt x="35384" y="166616"/>
                    <a:pt x="37326" y="168559"/>
                    <a:pt x="37326" y="172106"/>
                  </a:cubicBezTo>
                  <a:lnTo>
                    <a:pt x="37326" y="183084"/>
                  </a:lnTo>
                  <a:lnTo>
                    <a:pt x="67221" y="183084"/>
                  </a:lnTo>
                  <a:cubicBezTo>
                    <a:pt x="70768" y="183084"/>
                    <a:pt x="72710" y="181142"/>
                    <a:pt x="72710" y="177595"/>
                  </a:cubicBezTo>
                  <a:lnTo>
                    <a:pt x="72710" y="127433"/>
                  </a:lnTo>
                  <a:lnTo>
                    <a:pt x="7431" y="106912"/>
                  </a:lnTo>
                  <a:cubicBezTo>
                    <a:pt x="4138" y="105814"/>
                    <a:pt x="2787" y="103871"/>
                    <a:pt x="2787" y="100916"/>
                  </a:cubicBezTo>
                  <a:lnTo>
                    <a:pt x="2787" y="5489"/>
                  </a:lnTo>
                  <a:cubicBezTo>
                    <a:pt x="2787" y="1942"/>
                    <a:pt x="4729" y="0"/>
                    <a:pt x="8276" y="0"/>
                  </a:cubicBezTo>
                  <a:lnTo>
                    <a:pt x="10150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6C0846BA-F9D2-7A5A-992E-FA526A65AFCB}"/>
                </a:ext>
              </a:extLst>
            </p:cNvPr>
            <p:cNvSpPr/>
            <p:nvPr/>
          </p:nvSpPr>
          <p:spPr>
            <a:xfrm>
              <a:off x="4477294" y="4780075"/>
              <a:ext cx="18409" cy="274119"/>
            </a:xfrm>
            <a:custGeom>
              <a:avLst/>
              <a:gdLst>
                <a:gd name="connsiteX0" fmla="*/ 0 w 18409"/>
                <a:gd name="connsiteY0" fmla="*/ 0 h 274119"/>
                <a:gd name="connsiteX1" fmla="*/ 18410 w 18409"/>
                <a:gd name="connsiteY1" fmla="*/ 0 h 274119"/>
                <a:gd name="connsiteX2" fmla="*/ 18410 w 18409"/>
                <a:gd name="connsiteY2" fmla="*/ 274119 h 274119"/>
                <a:gd name="connsiteX3" fmla="*/ 0 w 18409"/>
                <a:gd name="connsiteY3" fmla="*/ 274119 h 27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09" h="274119">
                  <a:moveTo>
                    <a:pt x="0" y="0"/>
                  </a:moveTo>
                  <a:lnTo>
                    <a:pt x="18410" y="0"/>
                  </a:lnTo>
                  <a:lnTo>
                    <a:pt x="18410" y="274119"/>
                  </a:lnTo>
                  <a:lnTo>
                    <a:pt x="0" y="2741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0B1B1BCE-D5F9-C9EF-9560-057988384158}"/>
                </a:ext>
              </a:extLst>
            </p:cNvPr>
            <p:cNvSpPr/>
            <p:nvPr/>
          </p:nvSpPr>
          <p:spPr>
            <a:xfrm>
              <a:off x="4649147" y="4766395"/>
              <a:ext cx="109529" cy="219227"/>
            </a:xfrm>
            <a:custGeom>
              <a:avLst/>
              <a:gdLst>
                <a:gd name="connsiteX0" fmla="*/ 63336 w 109529"/>
                <a:gd name="connsiteY0" fmla="*/ 183929 h 219227"/>
                <a:gd name="connsiteX1" fmla="*/ 74314 w 109529"/>
                <a:gd name="connsiteY1" fmla="*/ 172950 h 219227"/>
                <a:gd name="connsiteX2" fmla="*/ 74314 w 109529"/>
                <a:gd name="connsiteY2" fmla="*/ 46278 h 219227"/>
                <a:gd name="connsiteX3" fmla="*/ 63336 w 109529"/>
                <a:gd name="connsiteY3" fmla="*/ 35299 h 219227"/>
                <a:gd name="connsiteX4" fmla="*/ 47460 w 109529"/>
                <a:gd name="connsiteY4" fmla="*/ 35299 h 219227"/>
                <a:gd name="connsiteX5" fmla="*/ 36481 w 109529"/>
                <a:gd name="connsiteY5" fmla="*/ 46278 h 219227"/>
                <a:gd name="connsiteX6" fmla="*/ 36481 w 109529"/>
                <a:gd name="connsiteY6" fmla="*/ 172950 h 219227"/>
                <a:gd name="connsiteX7" fmla="*/ 47460 w 109529"/>
                <a:gd name="connsiteY7" fmla="*/ 183929 h 219227"/>
                <a:gd name="connsiteX8" fmla="*/ 63336 w 109529"/>
                <a:gd name="connsiteY8" fmla="*/ 183929 h 219227"/>
                <a:gd name="connsiteX9" fmla="*/ 0 w 109529"/>
                <a:gd name="connsiteY9" fmla="*/ 39437 h 219227"/>
                <a:gd name="connsiteX10" fmla="*/ 39437 w 109529"/>
                <a:gd name="connsiteY10" fmla="*/ 0 h 219227"/>
                <a:gd name="connsiteX11" fmla="*/ 70092 w 109529"/>
                <a:gd name="connsiteY11" fmla="*/ 0 h 219227"/>
                <a:gd name="connsiteX12" fmla="*/ 109529 w 109529"/>
                <a:gd name="connsiteY12" fmla="*/ 39437 h 219227"/>
                <a:gd name="connsiteX13" fmla="*/ 109529 w 109529"/>
                <a:gd name="connsiteY13" fmla="*/ 179790 h 219227"/>
                <a:gd name="connsiteX14" fmla="*/ 70092 w 109529"/>
                <a:gd name="connsiteY14" fmla="*/ 219228 h 219227"/>
                <a:gd name="connsiteX15" fmla="*/ 39437 w 109529"/>
                <a:gd name="connsiteY15" fmla="*/ 219228 h 219227"/>
                <a:gd name="connsiteX16" fmla="*/ 0 w 109529"/>
                <a:gd name="connsiteY16" fmla="*/ 179790 h 219227"/>
                <a:gd name="connsiteX17" fmla="*/ 0 w 109529"/>
                <a:gd name="connsiteY17" fmla="*/ 39437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529" h="219227">
                  <a:moveTo>
                    <a:pt x="63336" y="183929"/>
                  </a:moveTo>
                  <a:cubicBezTo>
                    <a:pt x="70430" y="183929"/>
                    <a:pt x="74314" y="180382"/>
                    <a:pt x="74314" y="172950"/>
                  </a:cubicBezTo>
                  <a:lnTo>
                    <a:pt x="74314" y="46278"/>
                  </a:lnTo>
                  <a:cubicBezTo>
                    <a:pt x="74314" y="39184"/>
                    <a:pt x="70514" y="35299"/>
                    <a:pt x="63336" y="35299"/>
                  </a:cubicBezTo>
                  <a:lnTo>
                    <a:pt x="47460" y="35299"/>
                  </a:lnTo>
                  <a:cubicBezTo>
                    <a:pt x="40366" y="35299"/>
                    <a:pt x="36481" y="39100"/>
                    <a:pt x="36481" y="46278"/>
                  </a:cubicBezTo>
                  <a:lnTo>
                    <a:pt x="36481" y="172950"/>
                  </a:lnTo>
                  <a:cubicBezTo>
                    <a:pt x="36481" y="180382"/>
                    <a:pt x="40282" y="183929"/>
                    <a:pt x="47460" y="183929"/>
                  </a:cubicBezTo>
                  <a:lnTo>
                    <a:pt x="63336" y="183929"/>
                  </a:lnTo>
                  <a:close/>
                  <a:moveTo>
                    <a:pt x="0" y="39437"/>
                  </a:moveTo>
                  <a:cubicBezTo>
                    <a:pt x="0" y="13681"/>
                    <a:pt x="13681" y="0"/>
                    <a:pt x="39437" y="0"/>
                  </a:cubicBezTo>
                  <a:lnTo>
                    <a:pt x="70092" y="0"/>
                  </a:lnTo>
                  <a:cubicBezTo>
                    <a:pt x="95849" y="0"/>
                    <a:pt x="109529" y="13681"/>
                    <a:pt x="109529" y="39437"/>
                  </a:cubicBezTo>
                  <a:lnTo>
                    <a:pt x="109529" y="179790"/>
                  </a:lnTo>
                  <a:cubicBezTo>
                    <a:pt x="109529" y="205547"/>
                    <a:pt x="95849" y="219228"/>
                    <a:pt x="70092" y="219228"/>
                  </a:cubicBezTo>
                  <a:lnTo>
                    <a:pt x="39437" y="219228"/>
                  </a:lnTo>
                  <a:cubicBezTo>
                    <a:pt x="13681" y="219228"/>
                    <a:pt x="0" y="205547"/>
                    <a:pt x="0" y="179790"/>
                  </a:cubicBezTo>
                  <a:lnTo>
                    <a:pt x="0" y="3943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098B263E-923F-2D71-5411-5A078F5FC911}"/>
                </a:ext>
              </a:extLst>
            </p:cNvPr>
            <p:cNvSpPr/>
            <p:nvPr/>
          </p:nvSpPr>
          <p:spPr>
            <a:xfrm>
              <a:off x="4786206" y="4766395"/>
              <a:ext cx="112654" cy="219312"/>
            </a:xfrm>
            <a:custGeom>
              <a:avLst/>
              <a:gdLst>
                <a:gd name="connsiteX0" fmla="*/ 64434 w 112654"/>
                <a:gd name="connsiteY0" fmla="*/ 109614 h 219312"/>
                <a:gd name="connsiteX1" fmla="*/ 75412 w 112654"/>
                <a:gd name="connsiteY1" fmla="*/ 98636 h 219312"/>
                <a:gd name="connsiteX2" fmla="*/ 75412 w 112654"/>
                <a:gd name="connsiteY2" fmla="*/ 47122 h 219312"/>
                <a:gd name="connsiteX3" fmla="*/ 64434 w 112654"/>
                <a:gd name="connsiteY3" fmla="*/ 36144 h 219312"/>
                <a:gd name="connsiteX4" fmla="*/ 37326 w 112654"/>
                <a:gd name="connsiteY4" fmla="*/ 36144 h 219312"/>
                <a:gd name="connsiteX5" fmla="*/ 37326 w 112654"/>
                <a:gd name="connsiteY5" fmla="*/ 109614 h 219312"/>
                <a:gd name="connsiteX6" fmla="*/ 64434 w 112654"/>
                <a:gd name="connsiteY6" fmla="*/ 109614 h 219312"/>
                <a:gd name="connsiteX7" fmla="*/ 112654 w 112654"/>
                <a:gd name="connsiteY7" fmla="*/ 106320 h 219312"/>
                <a:gd name="connsiteX8" fmla="*/ 92640 w 112654"/>
                <a:gd name="connsiteY8" fmla="*/ 142549 h 219312"/>
                <a:gd name="connsiteX9" fmla="*/ 111556 w 112654"/>
                <a:gd name="connsiteY9" fmla="*/ 214330 h 219312"/>
                <a:gd name="connsiteX10" fmla="*/ 107756 w 112654"/>
                <a:gd name="connsiteY10" fmla="*/ 219312 h 219312"/>
                <a:gd name="connsiteX11" fmla="*/ 79213 w 112654"/>
                <a:gd name="connsiteY11" fmla="*/ 219312 h 219312"/>
                <a:gd name="connsiteX12" fmla="*/ 74568 w 112654"/>
                <a:gd name="connsiteY12" fmla="*/ 215512 h 219312"/>
                <a:gd name="connsiteX13" fmla="*/ 56158 w 112654"/>
                <a:gd name="connsiteY13" fmla="*/ 145842 h 219312"/>
                <a:gd name="connsiteX14" fmla="*/ 37242 w 112654"/>
                <a:gd name="connsiteY14" fmla="*/ 145842 h 219312"/>
                <a:gd name="connsiteX15" fmla="*/ 37242 w 112654"/>
                <a:gd name="connsiteY15" fmla="*/ 214921 h 219312"/>
                <a:gd name="connsiteX16" fmla="*/ 32851 w 112654"/>
                <a:gd name="connsiteY16" fmla="*/ 219312 h 219312"/>
                <a:gd name="connsiteX17" fmla="*/ 4391 w 112654"/>
                <a:gd name="connsiteY17" fmla="*/ 219312 h 219312"/>
                <a:gd name="connsiteX18" fmla="*/ 0 w 112654"/>
                <a:gd name="connsiteY18" fmla="*/ 214921 h 219312"/>
                <a:gd name="connsiteX19" fmla="*/ 0 w 112654"/>
                <a:gd name="connsiteY19" fmla="*/ 4391 h 219312"/>
                <a:gd name="connsiteX20" fmla="*/ 4391 w 112654"/>
                <a:gd name="connsiteY20" fmla="*/ 0 h 219312"/>
                <a:gd name="connsiteX21" fmla="*/ 73217 w 112654"/>
                <a:gd name="connsiteY21" fmla="*/ 0 h 219312"/>
                <a:gd name="connsiteX22" fmla="*/ 112654 w 112654"/>
                <a:gd name="connsiteY22" fmla="*/ 39437 h 219312"/>
                <a:gd name="connsiteX23" fmla="*/ 112654 w 112654"/>
                <a:gd name="connsiteY23" fmla="*/ 10632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654" h="219312">
                  <a:moveTo>
                    <a:pt x="64434" y="109614"/>
                  </a:moveTo>
                  <a:cubicBezTo>
                    <a:pt x="71528" y="109614"/>
                    <a:pt x="75412" y="105814"/>
                    <a:pt x="75412" y="98636"/>
                  </a:cubicBezTo>
                  <a:lnTo>
                    <a:pt x="75412" y="47122"/>
                  </a:lnTo>
                  <a:cubicBezTo>
                    <a:pt x="75412" y="40028"/>
                    <a:pt x="71612" y="36144"/>
                    <a:pt x="64434" y="36144"/>
                  </a:cubicBezTo>
                  <a:lnTo>
                    <a:pt x="37326" y="36144"/>
                  </a:lnTo>
                  <a:lnTo>
                    <a:pt x="37326" y="109614"/>
                  </a:lnTo>
                  <a:lnTo>
                    <a:pt x="64434" y="109614"/>
                  </a:lnTo>
                  <a:close/>
                  <a:moveTo>
                    <a:pt x="112654" y="106320"/>
                  </a:moveTo>
                  <a:cubicBezTo>
                    <a:pt x="112654" y="124730"/>
                    <a:pt x="105814" y="136722"/>
                    <a:pt x="92640" y="142549"/>
                  </a:cubicBezTo>
                  <a:lnTo>
                    <a:pt x="111556" y="214330"/>
                  </a:lnTo>
                  <a:cubicBezTo>
                    <a:pt x="112401" y="217623"/>
                    <a:pt x="110712" y="219312"/>
                    <a:pt x="107756" y="219312"/>
                  </a:cubicBezTo>
                  <a:lnTo>
                    <a:pt x="79213" y="219312"/>
                  </a:lnTo>
                  <a:cubicBezTo>
                    <a:pt x="76426" y="219312"/>
                    <a:pt x="75075" y="217961"/>
                    <a:pt x="74568" y="215512"/>
                  </a:cubicBezTo>
                  <a:lnTo>
                    <a:pt x="56158" y="145842"/>
                  </a:lnTo>
                  <a:lnTo>
                    <a:pt x="37242" y="145842"/>
                  </a:lnTo>
                  <a:lnTo>
                    <a:pt x="37242" y="214921"/>
                  </a:lnTo>
                  <a:cubicBezTo>
                    <a:pt x="37242" y="217623"/>
                    <a:pt x="35637" y="219312"/>
                    <a:pt x="32851" y="219312"/>
                  </a:cubicBezTo>
                  <a:lnTo>
                    <a:pt x="4391" y="219312"/>
                  </a:lnTo>
                  <a:cubicBezTo>
                    <a:pt x="1605" y="219312"/>
                    <a:pt x="0" y="217623"/>
                    <a:pt x="0" y="214921"/>
                  </a:cubicBezTo>
                  <a:lnTo>
                    <a:pt x="0" y="4391"/>
                  </a:lnTo>
                  <a:cubicBezTo>
                    <a:pt x="0" y="1689"/>
                    <a:pt x="1605" y="0"/>
                    <a:pt x="4391" y="0"/>
                  </a:cubicBezTo>
                  <a:lnTo>
                    <a:pt x="73217" y="0"/>
                  </a:lnTo>
                  <a:cubicBezTo>
                    <a:pt x="98973" y="0"/>
                    <a:pt x="112654" y="13681"/>
                    <a:pt x="112654" y="39437"/>
                  </a:cubicBezTo>
                  <a:lnTo>
                    <a:pt x="112654" y="10632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28C4DC2-7DCD-A045-9484-BC283D8DF004}"/>
                </a:ext>
              </a:extLst>
            </p:cNvPr>
            <p:cNvSpPr/>
            <p:nvPr/>
          </p:nvSpPr>
          <p:spPr>
            <a:xfrm>
              <a:off x="4923617" y="4766479"/>
              <a:ext cx="138802" cy="219228"/>
            </a:xfrm>
            <a:custGeom>
              <a:avLst/>
              <a:gdLst>
                <a:gd name="connsiteX0" fmla="*/ 69234 w 138802"/>
                <a:gd name="connsiteY0" fmla="*/ 47882 h 219228"/>
                <a:gd name="connsiteX1" fmla="*/ 51669 w 138802"/>
                <a:gd name="connsiteY1" fmla="*/ 143562 h 219228"/>
                <a:gd name="connsiteX2" fmla="*/ 86799 w 138802"/>
                <a:gd name="connsiteY2" fmla="*/ 143562 h 219228"/>
                <a:gd name="connsiteX3" fmla="*/ 69234 w 138802"/>
                <a:gd name="connsiteY3" fmla="*/ 47882 h 219228"/>
                <a:gd name="connsiteX4" fmla="*/ 105716 w 138802"/>
                <a:gd name="connsiteY4" fmla="*/ 219228 h 219228"/>
                <a:gd name="connsiteX5" fmla="*/ 101324 w 138802"/>
                <a:gd name="connsiteY5" fmla="*/ 215428 h 219228"/>
                <a:gd name="connsiteX6" fmla="*/ 93640 w 138802"/>
                <a:gd name="connsiteY6" fmla="*/ 175399 h 219228"/>
                <a:gd name="connsiteX7" fmla="*/ 44828 w 138802"/>
                <a:gd name="connsiteY7" fmla="*/ 175399 h 219228"/>
                <a:gd name="connsiteX8" fmla="*/ 37481 w 138802"/>
                <a:gd name="connsiteY8" fmla="*/ 215428 h 219228"/>
                <a:gd name="connsiteX9" fmla="*/ 33090 w 138802"/>
                <a:gd name="connsiteY9" fmla="*/ 219228 h 219228"/>
                <a:gd name="connsiteX10" fmla="*/ 3786 w 138802"/>
                <a:gd name="connsiteY10" fmla="*/ 219228 h 219228"/>
                <a:gd name="connsiteX11" fmla="*/ 240 w 138802"/>
                <a:gd name="connsiteY11" fmla="*/ 214583 h 219228"/>
                <a:gd name="connsiteX12" fmla="*/ 45757 w 138802"/>
                <a:gd name="connsiteY12" fmla="*/ 3800 h 219228"/>
                <a:gd name="connsiteX13" fmla="*/ 50402 w 138802"/>
                <a:gd name="connsiteY13" fmla="*/ 0 h 219228"/>
                <a:gd name="connsiteX14" fmla="*/ 88488 w 138802"/>
                <a:gd name="connsiteY14" fmla="*/ 0 h 219228"/>
                <a:gd name="connsiteX15" fmla="*/ 93133 w 138802"/>
                <a:gd name="connsiteY15" fmla="*/ 3800 h 219228"/>
                <a:gd name="connsiteX16" fmla="*/ 138650 w 138802"/>
                <a:gd name="connsiteY16" fmla="*/ 214583 h 219228"/>
                <a:gd name="connsiteX17" fmla="*/ 134850 w 138802"/>
                <a:gd name="connsiteY17" fmla="*/ 219228 h 219228"/>
                <a:gd name="connsiteX18" fmla="*/ 105800 w 138802"/>
                <a:gd name="connsiteY18" fmla="*/ 219228 h 21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02" h="219228">
                  <a:moveTo>
                    <a:pt x="69234" y="47882"/>
                  </a:moveTo>
                  <a:lnTo>
                    <a:pt x="51669" y="143562"/>
                  </a:lnTo>
                  <a:lnTo>
                    <a:pt x="86799" y="143562"/>
                  </a:lnTo>
                  <a:lnTo>
                    <a:pt x="69234" y="47882"/>
                  </a:lnTo>
                  <a:close/>
                  <a:moveTo>
                    <a:pt x="105716" y="219228"/>
                  </a:moveTo>
                  <a:cubicBezTo>
                    <a:pt x="103266" y="219228"/>
                    <a:pt x="101915" y="217877"/>
                    <a:pt x="101324" y="215428"/>
                  </a:cubicBezTo>
                  <a:lnTo>
                    <a:pt x="93640" y="175399"/>
                  </a:lnTo>
                  <a:lnTo>
                    <a:pt x="44828" y="175399"/>
                  </a:lnTo>
                  <a:lnTo>
                    <a:pt x="37481" y="215428"/>
                  </a:lnTo>
                  <a:cubicBezTo>
                    <a:pt x="36890" y="217877"/>
                    <a:pt x="35539" y="219228"/>
                    <a:pt x="33090" y="219228"/>
                  </a:cubicBezTo>
                  <a:lnTo>
                    <a:pt x="3786" y="219228"/>
                  </a:lnTo>
                  <a:cubicBezTo>
                    <a:pt x="831" y="219228"/>
                    <a:pt x="-605" y="217624"/>
                    <a:pt x="240" y="214583"/>
                  </a:cubicBezTo>
                  <a:lnTo>
                    <a:pt x="45757" y="3800"/>
                  </a:lnTo>
                  <a:cubicBezTo>
                    <a:pt x="46264" y="1098"/>
                    <a:pt x="47953" y="0"/>
                    <a:pt x="50402" y="0"/>
                  </a:cubicBezTo>
                  <a:lnTo>
                    <a:pt x="88488" y="0"/>
                  </a:lnTo>
                  <a:cubicBezTo>
                    <a:pt x="90937" y="0"/>
                    <a:pt x="92626" y="1098"/>
                    <a:pt x="93133" y="3800"/>
                  </a:cubicBezTo>
                  <a:lnTo>
                    <a:pt x="138650" y="214583"/>
                  </a:lnTo>
                  <a:cubicBezTo>
                    <a:pt x="139242" y="217624"/>
                    <a:pt x="138144" y="219228"/>
                    <a:pt x="134850" y="219228"/>
                  </a:cubicBezTo>
                  <a:lnTo>
                    <a:pt x="105800" y="21922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32325FD7-45AB-FC78-83BA-26789E2AC207}"/>
                </a:ext>
              </a:extLst>
            </p:cNvPr>
            <p:cNvSpPr/>
            <p:nvPr/>
          </p:nvSpPr>
          <p:spPr>
            <a:xfrm>
              <a:off x="5086842" y="4766310"/>
              <a:ext cx="117045" cy="219396"/>
            </a:xfrm>
            <a:custGeom>
              <a:avLst/>
              <a:gdLst>
                <a:gd name="connsiteX0" fmla="*/ 112654 w 117045"/>
                <a:gd name="connsiteY0" fmla="*/ 85 h 219396"/>
                <a:gd name="connsiteX1" fmla="*/ 117045 w 117045"/>
                <a:gd name="connsiteY1" fmla="*/ 4476 h 219396"/>
                <a:gd name="connsiteX2" fmla="*/ 117045 w 117045"/>
                <a:gd name="connsiteY2" fmla="*/ 215005 h 219396"/>
                <a:gd name="connsiteX3" fmla="*/ 112654 w 117045"/>
                <a:gd name="connsiteY3" fmla="*/ 219397 h 219396"/>
                <a:gd name="connsiteX4" fmla="*/ 85546 w 117045"/>
                <a:gd name="connsiteY4" fmla="*/ 219397 h 219396"/>
                <a:gd name="connsiteX5" fmla="*/ 80648 w 117045"/>
                <a:gd name="connsiteY5" fmla="*/ 215850 h 219396"/>
                <a:gd name="connsiteX6" fmla="*/ 38677 w 117045"/>
                <a:gd name="connsiteY6" fmla="*/ 98805 h 219396"/>
                <a:gd name="connsiteX7" fmla="*/ 37326 w 117045"/>
                <a:gd name="connsiteY7" fmla="*/ 98805 h 219396"/>
                <a:gd name="connsiteX8" fmla="*/ 37326 w 117045"/>
                <a:gd name="connsiteY8" fmla="*/ 215005 h 219396"/>
                <a:gd name="connsiteX9" fmla="*/ 32935 w 117045"/>
                <a:gd name="connsiteY9" fmla="*/ 219397 h 219396"/>
                <a:gd name="connsiteX10" fmla="*/ 4391 w 117045"/>
                <a:gd name="connsiteY10" fmla="*/ 219397 h 219396"/>
                <a:gd name="connsiteX11" fmla="*/ 0 w 117045"/>
                <a:gd name="connsiteY11" fmla="*/ 215005 h 219396"/>
                <a:gd name="connsiteX12" fmla="*/ 0 w 117045"/>
                <a:gd name="connsiteY12" fmla="*/ 4476 h 219396"/>
                <a:gd name="connsiteX13" fmla="*/ 4391 w 117045"/>
                <a:gd name="connsiteY13" fmla="*/ 85 h 219396"/>
                <a:gd name="connsiteX14" fmla="*/ 31499 w 117045"/>
                <a:gd name="connsiteY14" fmla="*/ 85 h 219396"/>
                <a:gd name="connsiteX15" fmla="*/ 36482 w 117045"/>
                <a:gd name="connsiteY15" fmla="*/ 3631 h 219396"/>
                <a:gd name="connsiteX16" fmla="*/ 78115 w 117045"/>
                <a:gd name="connsiteY16" fmla="*/ 120086 h 219396"/>
                <a:gd name="connsiteX17" fmla="*/ 79719 w 117045"/>
                <a:gd name="connsiteY17" fmla="*/ 120086 h 219396"/>
                <a:gd name="connsiteX18" fmla="*/ 79719 w 117045"/>
                <a:gd name="connsiteY18" fmla="*/ 4391 h 219396"/>
                <a:gd name="connsiteX19" fmla="*/ 84110 w 117045"/>
                <a:gd name="connsiteY19" fmla="*/ 0 h 219396"/>
                <a:gd name="connsiteX20" fmla="*/ 112654 w 117045"/>
                <a:gd name="connsiteY20" fmla="*/ 0 h 21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045" h="219396">
                  <a:moveTo>
                    <a:pt x="112654" y="85"/>
                  </a:moveTo>
                  <a:cubicBezTo>
                    <a:pt x="115441" y="85"/>
                    <a:pt x="117045" y="1689"/>
                    <a:pt x="117045" y="4476"/>
                  </a:cubicBezTo>
                  <a:lnTo>
                    <a:pt x="117045" y="215005"/>
                  </a:lnTo>
                  <a:cubicBezTo>
                    <a:pt x="117045" y="217792"/>
                    <a:pt x="115441" y="219397"/>
                    <a:pt x="112654" y="219397"/>
                  </a:cubicBezTo>
                  <a:lnTo>
                    <a:pt x="85546" y="219397"/>
                  </a:lnTo>
                  <a:cubicBezTo>
                    <a:pt x="83097" y="219397"/>
                    <a:pt x="81408" y="218299"/>
                    <a:pt x="80648" y="215850"/>
                  </a:cubicBezTo>
                  <a:lnTo>
                    <a:pt x="38677" y="98805"/>
                  </a:lnTo>
                  <a:lnTo>
                    <a:pt x="37326" y="98805"/>
                  </a:lnTo>
                  <a:lnTo>
                    <a:pt x="37326" y="215005"/>
                  </a:lnTo>
                  <a:cubicBezTo>
                    <a:pt x="37326" y="217792"/>
                    <a:pt x="35975" y="219397"/>
                    <a:pt x="32935" y="219397"/>
                  </a:cubicBezTo>
                  <a:lnTo>
                    <a:pt x="4391" y="219397"/>
                  </a:lnTo>
                  <a:cubicBezTo>
                    <a:pt x="1689" y="219397"/>
                    <a:pt x="0" y="217792"/>
                    <a:pt x="0" y="215005"/>
                  </a:cubicBezTo>
                  <a:lnTo>
                    <a:pt x="0" y="4476"/>
                  </a:lnTo>
                  <a:cubicBezTo>
                    <a:pt x="0" y="1689"/>
                    <a:pt x="1605" y="85"/>
                    <a:pt x="4391" y="85"/>
                  </a:cubicBezTo>
                  <a:lnTo>
                    <a:pt x="31499" y="85"/>
                  </a:lnTo>
                  <a:cubicBezTo>
                    <a:pt x="33948" y="85"/>
                    <a:pt x="35637" y="1182"/>
                    <a:pt x="36482" y="3631"/>
                  </a:cubicBezTo>
                  <a:lnTo>
                    <a:pt x="78115" y="120086"/>
                  </a:lnTo>
                  <a:lnTo>
                    <a:pt x="79719" y="120086"/>
                  </a:lnTo>
                  <a:lnTo>
                    <a:pt x="79719" y="4391"/>
                  </a:lnTo>
                  <a:cubicBezTo>
                    <a:pt x="79719" y="1605"/>
                    <a:pt x="81070" y="0"/>
                    <a:pt x="84110" y="0"/>
                  </a:cubicBezTo>
                  <a:lnTo>
                    <a:pt x="11265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938EA10B-5E7C-5439-BF1A-1AA8AEE1BB1B}"/>
                </a:ext>
              </a:extLst>
            </p:cNvPr>
            <p:cNvSpPr/>
            <p:nvPr/>
          </p:nvSpPr>
          <p:spPr>
            <a:xfrm>
              <a:off x="5231333" y="4766479"/>
              <a:ext cx="115103" cy="219228"/>
            </a:xfrm>
            <a:custGeom>
              <a:avLst/>
              <a:gdLst>
                <a:gd name="connsiteX0" fmla="*/ 0 w 115103"/>
                <a:gd name="connsiteY0" fmla="*/ 39437 h 219228"/>
                <a:gd name="connsiteX1" fmla="*/ 39437 w 115103"/>
                <a:gd name="connsiteY1" fmla="*/ 0 h 219228"/>
                <a:gd name="connsiteX2" fmla="*/ 75666 w 115103"/>
                <a:gd name="connsiteY2" fmla="*/ 0 h 219228"/>
                <a:gd name="connsiteX3" fmla="*/ 115103 w 115103"/>
                <a:gd name="connsiteY3" fmla="*/ 39437 h 219228"/>
                <a:gd name="connsiteX4" fmla="*/ 115103 w 115103"/>
                <a:gd name="connsiteY4" fmla="*/ 67981 h 219228"/>
                <a:gd name="connsiteX5" fmla="*/ 110712 w 115103"/>
                <a:gd name="connsiteY5" fmla="*/ 72372 h 219228"/>
                <a:gd name="connsiteX6" fmla="*/ 83266 w 115103"/>
                <a:gd name="connsiteY6" fmla="*/ 72372 h 219228"/>
                <a:gd name="connsiteX7" fmla="*/ 78875 w 115103"/>
                <a:gd name="connsiteY7" fmla="*/ 67981 h 219228"/>
                <a:gd name="connsiteX8" fmla="*/ 78875 w 115103"/>
                <a:gd name="connsiteY8" fmla="*/ 47122 h 219228"/>
                <a:gd name="connsiteX9" fmla="*/ 67897 w 115103"/>
                <a:gd name="connsiteY9" fmla="*/ 36144 h 219228"/>
                <a:gd name="connsiteX10" fmla="*/ 48136 w 115103"/>
                <a:gd name="connsiteY10" fmla="*/ 36144 h 219228"/>
                <a:gd name="connsiteX11" fmla="*/ 37157 w 115103"/>
                <a:gd name="connsiteY11" fmla="*/ 47122 h 219228"/>
                <a:gd name="connsiteX12" fmla="*/ 37157 w 115103"/>
                <a:gd name="connsiteY12" fmla="*/ 172106 h 219228"/>
                <a:gd name="connsiteX13" fmla="*/ 48136 w 115103"/>
                <a:gd name="connsiteY13" fmla="*/ 183084 h 219228"/>
                <a:gd name="connsiteX14" fmla="*/ 67897 w 115103"/>
                <a:gd name="connsiteY14" fmla="*/ 183084 h 219228"/>
                <a:gd name="connsiteX15" fmla="*/ 78875 w 115103"/>
                <a:gd name="connsiteY15" fmla="*/ 172106 h 219228"/>
                <a:gd name="connsiteX16" fmla="*/ 78875 w 115103"/>
                <a:gd name="connsiteY16" fmla="*/ 135371 h 219228"/>
                <a:gd name="connsiteX17" fmla="*/ 64603 w 115103"/>
                <a:gd name="connsiteY17" fmla="*/ 135371 h 219228"/>
                <a:gd name="connsiteX18" fmla="*/ 60212 w 115103"/>
                <a:gd name="connsiteY18" fmla="*/ 130979 h 219228"/>
                <a:gd name="connsiteX19" fmla="*/ 60212 w 115103"/>
                <a:gd name="connsiteY19" fmla="*/ 103618 h 219228"/>
                <a:gd name="connsiteX20" fmla="*/ 64603 w 115103"/>
                <a:gd name="connsiteY20" fmla="*/ 99227 h 219228"/>
                <a:gd name="connsiteX21" fmla="*/ 110712 w 115103"/>
                <a:gd name="connsiteY21" fmla="*/ 99227 h 219228"/>
                <a:gd name="connsiteX22" fmla="*/ 115103 w 115103"/>
                <a:gd name="connsiteY22" fmla="*/ 103618 h 219228"/>
                <a:gd name="connsiteX23" fmla="*/ 115103 w 115103"/>
                <a:gd name="connsiteY23" fmla="*/ 179791 h 219228"/>
                <a:gd name="connsiteX24" fmla="*/ 75666 w 115103"/>
                <a:gd name="connsiteY24" fmla="*/ 219228 h 219228"/>
                <a:gd name="connsiteX25" fmla="*/ 39437 w 115103"/>
                <a:gd name="connsiteY25" fmla="*/ 219228 h 219228"/>
                <a:gd name="connsiteX26" fmla="*/ 0 w 115103"/>
                <a:gd name="connsiteY26" fmla="*/ 179791 h 219228"/>
                <a:gd name="connsiteX27" fmla="*/ 0 w 115103"/>
                <a:gd name="connsiteY27" fmla="*/ 39437 h 21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5103" h="219228">
                  <a:moveTo>
                    <a:pt x="0" y="39437"/>
                  </a:moveTo>
                  <a:cubicBezTo>
                    <a:pt x="0" y="13681"/>
                    <a:pt x="13681" y="0"/>
                    <a:pt x="39437" y="0"/>
                  </a:cubicBezTo>
                  <a:lnTo>
                    <a:pt x="75666" y="0"/>
                  </a:lnTo>
                  <a:cubicBezTo>
                    <a:pt x="101169" y="0"/>
                    <a:pt x="115103" y="13681"/>
                    <a:pt x="115103" y="39437"/>
                  </a:cubicBezTo>
                  <a:lnTo>
                    <a:pt x="115103" y="67981"/>
                  </a:lnTo>
                  <a:cubicBezTo>
                    <a:pt x="115103" y="70683"/>
                    <a:pt x="113499" y="72372"/>
                    <a:pt x="110712" y="72372"/>
                  </a:cubicBezTo>
                  <a:lnTo>
                    <a:pt x="83266" y="72372"/>
                  </a:lnTo>
                  <a:cubicBezTo>
                    <a:pt x="80310" y="72372"/>
                    <a:pt x="78875" y="70768"/>
                    <a:pt x="78875" y="67981"/>
                  </a:cubicBezTo>
                  <a:lnTo>
                    <a:pt x="78875" y="47122"/>
                  </a:lnTo>
                  <a:cubicBezTo>
                    <a:pt x="78875" y="40029"/>
                    <a:pt x="75075" y="36144"/>
                    <a:pt x="67897" y="36144"/>
                  </a:cubicBezTo>
                  <a:lnTo>
                    <a:pt x="48136" y="36144"/>
                  </a:lnTo>
                  <a:cubicBezTo>
                    <a:pt x="40789" y="36144"/>
                    <a:pt x="37157" y="39944"/>
                    <a:pt x="37157" y="47122"/>
                  </a:cubicBezTo>
                  <a:lnTo>
                    <a:pt x="37157" y="172106"/>
                  </a:lnTo>
                  <a:cubicBezTo>
                    <a:pt x="37157" y="179537"/>
                    <a:pt x="40957" y="183084"/>
                    <a:pt x="48136" y="183084"/>
                  </a:cubicBezTo>
                  <a:lnTo>
                    <a:pt x="67897" y="183084"/>
                  </a:lnTo>
                  <a:cubicBezTo>
                    <a:pt x="74990" y="183084"/>
                    <a:pt x="78875" y="179537"/>
                    <a:pt x="78875" y="172106"/>
                  </a:cubicBezTo>
                  <a:lnTo>
                    <a:pt x="78875" y="135371"/>
                  </a:lnTo>
                  <a:lnTo>
                    <a:pt x="64603" y="135371"/>
                  </a:lnTo>
                  <a:cubicBezTo>
                    <a:pt x="61647" y="135371"/>
                    <a:pt x="60212" y="133682"/>
                    <a:pt x="60212" y="130979"/>
                  </a:cubicBezTo>
                  <a:lnTo>
                    <a:pt x="60212" y="103618"/>
                  </a:lnTo>
                  <a:cubicBezTo>
                    <a:pt x="60212" y="100578"/>
                    <a:pt x="61563" y="99227"/>
                    <a:pt x="64603" y="99227"/>
                  </a:cubicBezTo>
                  <a:lnTo>
                    <a:pt x="110712" y="99227"/>
                  </a:lnTo>
                  <a:cubicBezTo>
                    <a:pt x="113414" y="99227"/>
                    <a:pt x="115103" y="100578"/>
                    <a:pt x="115103" y="103618"/>
                  </a:cubicBezTo>
                  <a:lnTo>
                    <a:pt x="115103" y="179791"/>
                  </a:lnTo>
                  <a:cubicBezTo>
                    <a:pt x="115103" y="205548"/>
                    <a:pt x="101085" y="219228"/>
                    <a:pt x="75666" y="219228"/>
                  </a:cubicBezTo>
                  <a:lnTo>
                    <a:pt x="39437" y="219228"/>
                  </a:lnTo>
                  <a:cubicBezTo>
                    <a:pt x="13681" y="219228"/>
                    <a:pt x="0" y="205548"/>
                    <a:pt x="0" y="179791"/>
                  </a:cubicBezTo>
                  <a:lnTo>
                    <a:pt x="0" y="3943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5484CE96-FE9F-DE37-A5C1-2753D58D8A59}"/>
                </a:ext>
              </a:extLst>
            </p:cNvPr>
            <p:cNvSpPr/>
            <p:nvPr/>
          </p:nvSpPr>
          <p:spPr>
            <a:xfrm>
              <a:off x="5373798" y="4766310"/>
              <a:ext cx="109444" cy="219312"/>
            </a:xfrm>
            <a:custGeom>
              <a:avLst/>
              <a:gdLst>
                <a:gd name="connsiteX0" fmla="*/ 109445 w 109444"/>
                <a:gd name="connsiteY0" fmla="*/ 31921 h 219312"/>
                <a:gd name="connsiteX1" fmla="*/ 105054 w 109444"/>
                <a:gd name="connsiteY1" fmla="*/ 36566 h 219312"/>
                <a:gd name="connsiteX2" fmla="*/ 36566 w 109444"/>
                <a:gd name="connsiteY2" fmla="*/ 36566 h 219312"/>
                <a:gd name="connsiteX3" fmla="*/ 36566 w 109444"/>
                <a:gd name="connsiteY3" fmla="*/ 91373 h 219312"/>
                <a:gd name="connsiteX4" fmla="*/ 88924 w 109444"/>
                <a:gd name="connsiteY4" fmla="*/ 91373 h 219312"/>
                <a:gd name="connsiteX5" fmla="*/ 93315 w 109444"/>
                <a:gd name="connsiteY5" fmla="*/ 96018 h 219312"/>
                <a:gd name="connsiteX6" fmla="*/ 93315 w 109444"/>
                <a:gd name="connsiteY6" fmla="*/ 123126 h 219312"/>
                <a:gd name="connsiteX7" fmla="*/ 88924 w 109444"/>
                <a:gd name="connsiteY7" fmla="*/ 127770 h 219312"/>
                <a:gd name="connsiteX8" fmla="*/ 36566 w 109444"/>
                <a:gd name="connsiteY8" fmla="*/ 127770 h 219312"/>
                <a:gd name="connsiteX9" fmla="*/ 36566 w 109444"/>
                <a:gd name="connsiteY9" fmla="*/ 183169 h 219312"/>
                <a:gd name="connsiteX10" fmla="*/ 105054 w 109444"/>
                <a:gd name="connsiteY10" fmla="*/ 183169 h 219312"/>
                <a:gd name="connsiteX11" fmla="*/ 109445 w 109444"/>
                <a:gd name="connsiteY11" fmla="*/ 187560 h 219312"/>
                <a:gd name="connsiteX12" fmla="*/ 109445 w 109444"/>
                <a:gd name="connsiteY12" fmla="*/ 214921 h 219312"/>
                <a:gd name="connsiteX13" fmla="*/ 105054 w 109444"/>
                <a:gd name="connsiteY13" fmla="*/ 219312 h 219312"/>
                <a:gd name="connsiteX14" fmla="*/ 4138 w 109444"/>
                <a:gd name="connsiteY14" fmla="*/ 219312 h 219312"/>
                <a:gd name="connsiteX15" fmla="*/ 0 w 109444"/>
                <a:gd name="connsiteY15" fmla="*/ 214921 h 219312"/>
                <a:gd name="connsiteX16" fmla="*/ 0 w 109444"/>
                <a:gd name="connsiteY16" fmla="*/ 4391 h 219312"/>
                <a:gd name="connsiteX17" fmla="*/ 4138 w 109444"/>
                <a:gd name="connsiteY17" fmla="*/ 0 h 219312"/>
                <a:gd name="connsiteX18" fmla="*/ 105054 w 109444"/>
                <a:gd name="connsiteY18" fmla="*/ 0 h 219312"/>
                <a:gd name="connsiteX19" fmla="*/ 109445 w 109444"/>
                <a:gd name="connsiteY19" fmla="*/ 4391 h 219312"/>
                <a:gd name="connsiteX20" fmla="*/ 109445 w 109444"/>
                <a:gd name="connsiteY20" fmla="*/ 31753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444" h="219312">
                  <a:moveTo>
                    <a:pt x="109445" y="31921"/>
                  </a:moveTo>
                  <a:cubicBezTo>
                    <a:pt x="109445" y="34708"/>
                    <a:pt x="108347" y="36566"/>
                    <a:pt x="105054" y="36566"/>
                  </a:cubicBezTo>
                  <a:lnTo>
                    <a:pt x="36566" y="36566"/>
                  </a:lnTo>
                  <a:lnTo>
                    <a:pt x="36566" y="91373"/>
                  </a:lnTo>
                  <a:lnTo>
                    <a:pt x="88924" y="91373"/>
                  </a:lnTo>
                  <a:cubicBezTo>
                    <a:pt x="91711" y="91373"/>
                    <a:pt x="93315" y="92978"/>
                    <a:pt x="93315" y="96018"/>
                  </a:cubicBezTo>
                  <a:lnTo>
                    <a:pt x="93315" y="123126"/>
                  </a:lnTo>
                  <a:cubicBezTo>
                    <a:pt x="93315" y="126166"/>
                    <a:pt x="91711" y="127770"/>
                    <a:pt x="88924" y="127770"/>
                  </a:cubicBezTo>
                  <a:lnTo>
                    <a:pt x="36566" y="127770"/>
                  </a:lnTo>
                  <a:lnTo>
                    <a:pt x="36566" y="183169"/>
                  </a:lnTo>
                  <a:lnTo>
                    <a:pt x="105054" y="183169"/>
                  </a:lnTo>
                  <a:cubicBezTo>
                    <a:pt x="108347" y="183169"/>
                    <a:pt x="109445" y="184520"/>
                    <a:pt x="109445" y="187560"/>
                  </a:cubicBezTo>
                  <a:lnTo>
                    <a:pt x="109445" y="214921"/>
                  </a:lnTo>
                  <a:cubicBezTo>
                    <a:pt x="109445" y="217708"/>
                    <a:pt x="108347" y="219312"/>
                    <a:pt x="105054" y="219312"/>
                  </a:cubicBezTo>
                  <a:lnTo>
                    <a:pt x="4138" y="219312"/>
                  </a:lnTo>
                  <a:cubicBezTo>
                    <a:pt x="1689" y="219312"/>
                    <a:pt x="0" y="217708"/>
                    <a:pt x="0" y="214921"/>
                  </a:cubicBezTo>
                  <a:lnTo>
                    <a:pt x="0" y="4391"/>
                  </a:lnTo>
                  <a:cubicBezTo>
                    <a:pt x="0" y="1605"/>
                    <a:pt x="1605" y="0"/>
                    <a:pt x="4138" y="0"/>
                  </a:cubicBezTo>
                  <a:lnTo>
                    <a:pt x="105054" y="0"/>
                  </a:lnTo>
                  <a:cubicBezTo>
                    <a:pt x="108347" y="0"/>
                    <a:pt x="109445" y="1605"/>
                    <a:pt x="109445" y="4391"/>
                  </a:cubicBezTo>
                  <a:lnTo>
                    <a:pt x="109445" y="3175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43639D0D-108D-9AF5-A2BA-46AF1F8C9247}"/>
                </a:ext>
              </a:extLst>
            </p:cNvPr>
            <p:cNvSpPr/>
            <p:nvPr/>
          </p:nvSpPr>
          <p:spPr>
            <a:xfrm>
              <a:off x="5579091" y="4766395"/>
              <a:ext cx="109951" cy="219227"/>
            </a:xfrm>
            <a:custGeom>
              <a:avLst/>
              <a:gdLst>
                <a:gd name="connsiteX0" fmla="*/ 109952 w 109951"/>
                <a:gd name="connsiteY0" fmla="*/ 69079 h 219227"/>
                <a:gd name="connsiteX1" fmla="*/ 105560 w 109951"/>
                <a:gd name="connsiteY1" fmla="*/ 73470 h 219227"/>
                <a:gd name="connsiteX2" fmla="*/ 78115 w 109951"/>
                <a:gd name="connsiteY2" fmla="*/ 73470 h 219227"/>
                <a:gd name="connsiteX3" fmla="*/ 73723 w 109951"/>
                <a:gd name="connsiteY3" fmla="*/ 69079 h 219227"/>
                <a:gd name="connsiteX4" fmla="*/ 73723 w 109951"/>
                <a:gd name="connsiteY4" fmla="*/ 47122 h 219227"/>
                <a:gd name="connsiteX5" fmla="*/ 62745 w 109951"/>
                <a:gd name="connsiteY5" fmla="*/ 36144 h 219227"/>
                <a:gd name="connsiteX6" fmla="*/ 48473 w 109951"/>
                <a:gd name="connsiteY6" fmla="*/ 36144 h 219227"/>
                <a:gd name="connsiteX7" fmla="*/ 37495 w 109951"/>
                <a:gd name="connsiteY7" fmla="*/ 47122 h 219227"/>
                <a:gd name="connsiteX8" fmla="*/ 37495 w 109951"/>
                <a:gd name="connsiteY8" fmla="*/ 172106 h 219227"/>
                <a:gd name="connsiteX9" fmla="*/ 48473 w 109951"/>
                <a:gd name="connsiteY9" fmla="*/ 183084 h 219227"/>
                <a:gd name="connsiteX10" fmla="*/ 62745 w 109951"/>
                <a:gd name="connsiteY10" fmla="*/ 183084 h 219227"/>
                <a:gd name="connsiteX11" fmla="*/ 73723 w 109951"/>
                <a:gd name="connsiteY11" fmla="*/ 172106 h 219227"/>
                <a:gd name="connsiteX12" fmla="*/ 73723 w 109951"/>
                <a:gd name="connsiteY12" fmla="*/ 150149 h 219227"/>
                <a:gd name="connsiteX13" fmla="*/ 78115 w 109951"/>
                <a:gd name="connsiteY13" fmla="*/ 145758 h 219227"/>
                <a:gd name="connsiteX14" fmla="*/ 105560 w 109951"/>
                <a:gd name="connsiteY14" fmla="*/ 145758 h 219227"/>
                <a:gd name="connsiteX15" fmla="*/ 109952 w 109951"/>
                <a:gd name="connsiteY15" fmla="*/ 150149 h 219227"/>
                <a:gd name="connsiteX16" fmla="*/ 109952 w 109951"/>
                <a:gd name="connsiteY16" fmla="*/ 179790 h 219227"/>
                <a:gd name="connsiteX17" fmla="*/ 70514 w 109951"/>
                <a:gd name="connsiteY17" fmla="*/ 219228 h 219227"/>
                <a:gd name="connsiteX18" fmla="*/ 39775 w 109951"/>
                <a:gd name="connsiteY18" fmla="*/ 219228 h 219227"/>
                <a:gd name="connsiteX19" fmla="*/ 0 w 109951"/>
                <a:gd name="connsiteY19" fmla="*/ 179790 h 219227"/>
                <a:gd name="connsiteX20" fmla="*/ 0 w 109951"/>
                <a:gd name="connsiteY20" fmla="*/ 39437 h 219227"/>
                <a:gd name="connsiteX21" fmla="*/ 39775 w 109951"/>
                <a:gd name="connsiteY21" fmla="*/ 0 h 219227"/>
                <a:gd name="connsiteX22" fmla="*/ 70514 w 109951"/>
                <a:gd name="connsiteY22" fmla="*/ 0 h 219227"/>
                <a:gd name="connsiteX23" fmla="*/ 109952 w 109951"/>
                <a:gd name="connsiteY23" fmla="*/ 39437 h 219227"/>
                <a:gd name="connsiteX24" fmla="*/ 109952 w 109951"/>
                <a:gd name="connsiteY24" fmla="*/ 69079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9951" h="219227">
                  <a:moveTo>
                    <a:pt x="109952" y="69079"/>
                  </a:moveTo>
                  <a:cubicBezTo>
                    <a:pt x="109952" y="71865"/>
                    <a:pt x="108347" y="73470"/>
                    <a:pt x="105560" y="73470"/>
                  </a:cubicBezTo>
                  <a:lnTo>
                    <a:pt x="78115" y="73470"/>
                  </a:lnTo>
                  <a:cubicBezTo>
                    <a:pt x="75074" y="73470"/>
                    <a:pt x="73723" y="71865"/>
                    <a:pt x="73723" y="69079"/>
                  </a:cubicBezTo>
                  <a:lnTo>
                    <a:pt x="73723" y="47122"/>
                  </a:lnTo>
                  <a:cubicBezTo>
                    <a:pt x="73723" y="40028"/>
                    <a:pt x="69923" y="36144"/>
                    <a:pt x="62745" y="36144"/>
                  </a:cubicBezTo>
                  <a:lnTo>
                    <a:pt x="48473" y="36144"/>
                  </a:lnTo>
                  <a:cubicBezTo>
                    <a:pt x="41042" y="36144"/>
                    <a:pt x="37495" y="39944"/>
                    <a:pt x="37495" y="47122"/>
                  </a:cubicBezTo>
                  <a:lnTo>
                    <a:pt x="37495" y="172106"/>
                  </a:lnTo>
                  <a:cubicBezTo>
                    <a:pt x="37495" y="179453"/>
                    <a:pt x="41295" y="183084"/>
                    <a:pt x="48473" y="183084"/>
                  </a:cubicBezTo>
                  <a:lnTo>
                    <a:pt x="62745" y="183084"/>
                  </a:lnTo>
                  <a:cubicBezTo>
                    <a:pt x="69839" y="183084"/>
                    <a:pt x="73723" y="179537"/>
                    <a:pt x="73723" y="172106"/>
                  </a:cubicBezTo>
                  <a:lnTo>
                    <a:pt x="73723" y="150149"/>
                  </a:lnTo>
                  <a:cubicBezTo>
                    <a:pt x="73723" y="147362"/>
                    <a:pt x="75074" y="145758"/>
                    <a:pt x="78115" y="145758"/>
                  </a:cubicBezTo>
                  <a:lnTo>
                    <a:pt x="105560" y="145758"/>
                  </a:lnTo>
                  <a:cubicBezTo>
                    <a:pt x="108347" y="145758"/>
                    <a:pt x="109952" y="147362"/>
                    <a:pt x="109952" y="150149"/>
                  </a:cubicBezTo>
                  <a:lnTo>
                    <a:pt x="109952" y="179790"/>
                  </a:lnTo>
                  <a:cubicBezTo>
                    <a:pt x="109952" y="205547"/>
                    <a:pt x="95933" y="219228"/>
                    <a:pt x="70514" y="219228"/>
                  </a:cubicBezTo>
                  <a:lnTo>
                    <a:pt x="39775" y="219228"/>
                  </a:lnTo>
                  <a:cubicBezTo>
                    <a:pt x="14018" y="219228"/>
                    <a:pt x="0" y="205547"/>
                    <a:pt x="0" y="179790"/>
                  </a:cubicBezTo>
                  <a:lnTo>
                    <a:pt x="0" y="39437"/>
                  </a:lnTo>
                  <a:cubicBezTo>
                    <a:pt x="0" y="13681"/>
                    <a:pt x="14018" y="0"/>
                    <a:pt x="39775" y="0"/>
                  </a:cubicBezTo>
                  <a:lnTo>
                    <a:pt x="70514" y="0"/>
                  </a:lnTo>
                  <a:cubicBezTo>
                    <a:pt x="96018" y="0"/>
                    <a:pt x="109952" y="13681"/>
                    <a:pt x="109952" y="39437"/>
                  </a:cubicBezTo>
                  <a:lnTo>
                    <a:pt x="109952" y="6907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99D9F42B-1FFD-68A6-2B16-C44932AC12FC}"/>
                </a:ext>
              </a:extLst>
            </p:cNvPr>
            <p:cNvSpPr/>
            <p:nvPr/>
          </p:nvSpPr>
          <p:spPr>
            <a:xfrm>
              <a:off x="5716404" y="4766395"/>
              <a:ext cx="109614" cy="219227"/>
            </a:xfrm>
            <a:custGeom>
              <a:avLst/>
              <a:gdLst>
                <a:gd name="connsiteX0" fmla="*/ 63336 w 109614"/>
                <a:gd name="connsiteY0" fmla="*/ 183929 h 219227"/>
                <a:gd name="connsiteX1" fmla="*/ 74315 w 109614"/>
                <a:gd name="connsiteY1" fmla="*/ 172950 h 219227"/>
                <a:gd name="connsiteX2" fmla="*/ 74315 w 109614"/>
                <a:gd name="connsiteY2" fmla="*/ 46278 h 219227"/>
                <a:gd name="connsiteX3" fmla="*/ 63336 w 109614"/>
                <a:gd name="connsiteY3" fmla="*/ 35299 h 219227"/>
                <a:gd name="connsiteX4" fmla="*/ 47460 w 109614"/>
                <a:gd name="connsiteY4" fmla="*/ 35299 h 219227"/>
                <a:gd name="connsiteX5" fmla="*/ 36482 w 109614"/>
                <a:gd name="connsiteY5" fmla="*/ 46278 h 219227"/>
                <a:gd name="connsiteX6" fmla="*/ 36482 w 109614"/>
                <a:gd name="connsiteY6" fmla="*/ 172950 h 219227"/>
                <a:gd name="connsiteX7" fmla="*/ 47460 w 109614"/>
                <a:gd name="connsiteY7" fmla="*/ 183929 h 219227"/>
                <a:gd name="connsiteX8" fmla="*/ 63336 w 109614"/>
                <a:gd name="connsiteY8" fmla="*/ 183929 h 219227"/>
                <a:gd name="connsiteX9" fmla="*/ 0 w 109614"/>
                <a:gd name="connsiteY9" fmla="*/ 39437 h 219227"/>
                <a:gd name="connsiteX10" fmla="*/ 39437 w 109614"/>
                <a:gd name="connsiteY10" fmla="*/ 0 h 219227"/>
                <a:gd name="connsiteX11" fmla="*/ 70177 w 109614"/>
                <a:gd name="connsiteY11" fmla="*/ 0 h 219227"/>
                <a:gd name="connsiteX12" fmla="*/ 109614 w 109614"/>
                <a:gd name="connsiteY12" fmla="*/ 39437 h 219227"/>
                <a:gd name="connsiteX13" fmla="*/ 109614 w 109614"/>
                <a:gd name="connsiteY13" fmla="*/ 179790 h 219227"/>
                <a:gd name="connsiteX14" fmla="*/ 70177 w 109614"/>
                <a:gd name="connsiteY14" fmla="*/ 219228 h 219227"/>
                <a:gd name="connsiteX15" fmla="*/ 39437 w 109614"/>
                <a:gd name="connsiteY15" fmla="*/ 219228 h 219227"/>
                <a:gd name="connsiteX16" fmla="*/ 0 w 109614"/>
                <a:gd name="connsiteY16" fmla="*/ 179790 h 219227"/>
                <a:gd name="connsiteX17" fmla="*/ 0 w 109614"/>
                <a:gd name="connsiteY17" fmla="*/ 39437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14" h="219227">
                  <a:moveTo>
                    <a:pt x="63336" y="183929"/>
                  </a:moveTo>
                  <a:cubicBezTo>
                    <a:pt x="70430" y="183929"/>
                    <a:pt x="74315" y="180382"/>
                    <a:pt x="74315" y="172950"/>
                  </a:cubicBezTo>
                  <a:lnTo>
                    <a:pt x="74315" y="46278"/>
                  </a:lnTo>
                  <a:cubicBezTo>
                    <a:pt x="74315" y="39184"/>
                    <a:pt x="70514" y="35299"/>
                    <a:pt x="63336" y="35299"/>
                  </a:cubicBezTo>
                  <a:lnTo>
                    <a:pt x="47460" y="35299"/>
                  </a:lnTo>
                  <a:cubicBezTo>
                    <a:pt x="40366" y="35299"/>
                    <a:pt x="36482" y="39100"/>
                    <a:pt x="36482" y="46278"/>
                  </a:cubicBezTo>
                  <a:lnTo>
                    <a:pt x="36482" y="172950"/>
                  </a:lnTo>
                  <a:cubicBezTo>
                    <a:pt x="36482" y="180382"/>
                    <a:pt x="40282" y="183929"/>
                    <a:pt x="47460" y="183929"/>
                  </a:cubicBezTo>
                  <a:lnTo>
                    <a:pt x="63336" y="183929"/>
                  </a:lnTo>
                  <a:close/>
                  <a:moveTo>
                    <a:pt x="0" y="39437"/>
                  </a:moveTo>
                  <a:cubicBezTo>
                    <a:pt x="0" y="13681"/>
                    <a:pt x="13681" y="0"/>
                    <a:pt x="39437" y="0"/>
                  </a:cubicBezTo>
                  <a:lnTo>
                    <a:pt x="70177" y="0"/>
                  </a:lnTo>
                  <a:cubicBezTo>
                    <a:pt x="95933" y="0"/>
                    <a:pt x="109614" y="13681"/>
                    <a:pt x="109614" y="39437"/>
                  </a:cubicBezTo>
                  <a:lnTo>
                    <a:pt x="109614" y="179790"/>
                  </a:lnTo>
                  <a:cubicBezTo>
                    <a:pt x="109614" y="205547"/>
                    <a:pt x="95933" y="219228"/>
                    <a:pt x="70177" y="219228"/>
                  </a:cubicBezTo>
                  <a:lnTo>
                    <a:pt x="39437" y="219228"/>
                  </a:lnTo>
                  <a:cubicBezTo>
                    <a:pt x="13681" y="219228"/>
                    <a:pt x="0" y="205547"/>
                    <a:pt x="0" y="179790"/>
                  </a:cubicBezTo>
                  <a:lnTo>
                    <a:pt x="0" y="3943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997A1F9-CAC4-5BC7-D4E1-87812AEB3778}"/>
                </a:ext>
              </a:extLst>
            </p:cNvPr>
            <p:cNvSpPr/>
            <p:nvPr/>
          </p:nvSpPr>
          <p:spPr>
            <a:xfrm>
              <a:off x="5853633" y="4766395"/>
              <a:ext cx="109529" cy="219312"/>
            </a:xfrm>
            <a:custGeom>
              <a:avLst/>
              <a:gdLst>
                <a:gd name="connsiteX0" fmla="*/ 104040 w 109529"/>
                <a:gd name="connsiteY0" fmla="*/ 0 h 219312"/>
                <a:gd name="connsiteX1" fmla="*/ 109529 w 109529"/>
                <a:gd name="connsiteY1" fmla="*/ 5489 h 219312"/>
                <a:gd name="connsiteX2" fmla="*/ 109529 w 109529"/>
                <a:gd name="connsiteY2" fmla="*/ 179875 h 219312"/>
                <a:gd name="connsiteX3" fmla="*/ 70092 w 109529"/>
                <a:gd name="connsiteY3" fmla="*/ 219312 h 219312"/>
                <a:gd name="connsiteX4" fmla="*/ 39437 w 109529"/>
                <a:gd name="connsiteY4" fmla="*/ 219312 h 219312"/>
                <a:gd name="connsiteX5" fmla="*/ 0 w 109529"/>
                <a:gd name="connsiteY5" fmla="*/ 179875 h 219312"/>
                <a:gd name="connsiteX6" fmla="*/ 0 w 109529"/>
                <a:gd name="connsiteY6" fmla="*/ 5489 h 219312"/>
                <a:gd name="connsiteX7" fmla="*/ 5489 w 109529"/>
                <a:gd name="connsiteY7" fmla="*/ 0 h 219312"/>
                <a:gd name="connsiteX8" fmla="*/ 31837 w 109529"/>
                <a:gd name="connsiteY8" fmla="*/ 0 h 219312"/>
                <a:gd name="connsiteX9" fmla="*/ 37326 w 109529"/>
                <a:gd name="connsiteY9" fmla="*/ 5489 h 219312"/>
                <a:gd name="connsiteX10" fmla="*/ 37326 w 109529"/>
                <a:gd name="connsiteY10" fmla="*/ 172190 h 219312"/>
                <a:gd name="connsiteX11" fmla="*/ 48304 w 109529"/>
                <a:gd name="connsiteY11" fmla="*/ 183169 h 219312"/>
                <a:gd name="connsiteX12" fmla="*/ 62576 w 109529"/>
                <a:gd name="connsiteY12" fmla="*/ 183169 h 219312"/>
                <a:gd name="connsiteX13" fmla="*/ 73555 w 109529"/>
                <a:gd name="connsiteY13" fmla="*/ 172190 h 219312"/>
                <a:gd name="connsiteX14" fmla="*/ 73555 w 109529"/>
                <a:gd name="connsiteY14" fmla="*/ 5489 h 219312"/>
                <a:gd name="connsiteX15" fmla="*/ 79044 w 109529"/>
                <a:gd name="connsiteY15" fmla="*/ 0 h 219312"/>
                <a:gd name="connsiteX16" fmla="*/ 104294 w 109529"/>
                <a:gd name="connsiteY16" fmla="*/ 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529" h="219312">
                  <a:moveTo>
                    <a:pt x="104040" y="0"/>
                  </a:moveTo>
                  <a:cubicBezTo>
                    <a:pt x="107081" y="0"/>
                    <a:pt x="109529" y="2449"/>
                    <a:pt x="109529" y="5489"/>
                  </a:cubicBezTo>
                  <a:lnTo>
                    <a:pt x="109529" y="179875"/>
                  </a:lnTo>
                  <a:cubicBezTo>
                    <a:pt x="109529" y="205632"/>
                    <a:pt x="95849" y="219312"/>
                    <a:pt x="70092" y="219312"/>
                  </a:cubicBezTo>
                  <a:lnTo>
                    <a:pt x="39437" y="219312"/>
                  </a:lnTo>
                  <a:cubicBezTo>
                    <a:pt x="13681" y="219312"/>
                    <a:pt x="0" y="205632"/>
                    <a:pt x="0" y="179875"/>
                  </a:cubicBezTo>
                  <a:lnTo>
                    <a:pt x="0" y="5489"/>
                  </a:lnTo>
                  <a:cubicBezTo>
                    <a:pt x="0" y="2449"/>
                    <a:pt x="2449" y="0"/>
                    <a:pt x="5489" y="0"/>
                  </a:cubicBezTo>
                  <a:lnTo>
                    <a:pt x="31837" y="0"/>
                  </a:lnTo>
                  <a:cubicBezTo>
                    <a:pt x="34877" y="0"/>
                    <a:pt x="37326" y="2449"/>
                    <a:pt x="37326" y="5489"/>
                  </a:cubicBezTo>
                  <a:lnTo>
                    <a:pt x="37326" y="172190"/>
                  </a:lnTo>
                  <a:cubicBezTo>
                    <a:pt x="37326" y="179537"/>
                    <a:pt x="41127" y="183169"/>
                    <a:pt x="48304" y="183169"/>
                  </a:cubicBezTo>
                  <a:lnTo>
                    <a:pt x="62576" y="183169"/>
                  </a:lnTo>
                  <a:cubicBezTo>
                    <a:pt x="69670" y="183169"/>
                    <a:pt x="73555" y="179622"/>
                    <a:pt x="73555" y="172190"/>
                  </a:cubicBezTo>
                  <a:lnTo>
                    <a:pt x="73555" y="5489"/>
                  </a:lnTo>
                  <a:cubicBezTo>
                    <a:pt x="73555" y="2449"/>
                    <a:pt x="76003" y="0"/>
                    <a:pt x="79044" y="0"/>
                  </a:cubicBezTo>
                  <a:lnTo>
                    <a:pt x="10429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87EBD6D9-113C-E92B-BFE3-15A7D5AA7D49}"/>
                </a:ext>
              </a:extLst>
            </p:cNvPr>
            <p:cNvSpPr/>
            <p:nvPr/>
          </p:nvSpPr>
          <p:spPr>
            <a:xfrm>
              <a:off x="5990524" y="4766310"/>
              <a:ext cx="117045" cy="219396"/>
            </a:xfrm>
            <a:custGeom>
              <a:avLst/>
              <a:gdLst>
                <a:gd name="connsiteX0" fmla="*/ 112654 w 117045"/>
                <a:gd name="connsiteY0" fmla="*/ 85 h 219396"/>
                <a:gd name="connsiteX1" fmla="*/ 117045 w 117045"/>
                <a:gd name="connsiteY1" fmla="*/ 4476 h 219396"/>
                <a:gd name="connsiteX2" fmla="*/ 117045 w 117045"/>
                <a:gd name="connsiteY2" fmla="*/ 215005 h 219396"/>
                <a:gd name="connsiteX3" fmla="*/ 112654 w 117045"/>
                <a:gd name="connsiteY3" fmla="*/ 219397 h 219396"/>
                <a:gd name="connsiteX4" fmla="*/ 85546 w 117045"/>
                <a:gd name="connsiteY4" fmla="*/ 219397 h 219396"/>
                <a:gd name="connsiteX5" fmla="*/ 80648 w 117045"/>
                <a:gd name="connsiteY5" fmla="*/ 215850 h 219396"/>
                <a:gd name="connsiteX6" fmla="*/ 38677 w 117045"/>
                <a:gd name="connsiteY6" fmla="*/ 98805 h 219396"/>
                <a:gd name="connsiteX7" fmla="*/ 37326 w 117045"/>
                <a:gd name="connsiteY7" fmla="*/ 98805 h 219396"/>
                <a:gd name="connsiteX8" fmla="*/ 37326 w 117045"/>
                <a:gd name="connsiteY8" fmla="*/ 215005 h 219396"/>
                <a:gd name="connsiteX9" fmla="*/ 32935 w 117045"/>
                <a:gd name="connsiteY9" fmla="*/ 219397 h 219396"/>
                <a:gd name="connsiteX10" fmla="*/ 4391 w 117045"/>
                <a:gd name="connsiteY10" fmla="*/ 219397 h 219396"/>
                <a:gd name="connsiteX11" fmla="*/ 0 w 117045"/>
                <a:gd name="connsiteY11" fmla="*/ 215005 h 219396"/>
                <a:gd name="connsiteX12" fmla="*/ 0 w 117045"/>
                <a:gd name="connsiteY12" fmla="*/ 4476 h 219396"/>
                <a:gd name="connsiteX13" fmla="*/ 4391 w 117045"/>
                <a:gd name="connsiteY13" fmla="*/ 85 h 219396"/>
                <a:gd name="connsiteX14" fmla="*/ 31499 w 117045"/>
                <a:gd name="connsiteY14" fmla="*/ 85 h 219396"/>
                <a:gd name="connsiteX15" fmla="*/ 36481 w 117045"/>
                <a:gd name="connsiteY15" fmla="*/ 3631 h 219396"/>
                <a:gd name="connsiteX16" fmla="*/ 78115 w 117045"/>
                <a:gd name="connsiteY16" fmla="*/ 120086 h 219396"/>
                <a:gd name="connsiteX17" fmla="*/ 79804 w 117045"/>
                <a:gd name="connsiteY17" fmla="*/ 120086 h 219396"/>
                <a:gd name="connsiteX18" fmla="*/ 79804 w 117045"/>
                <a:gd name="connsiteY18" fmla="*/ 4391 h 219396"/>
                <a:gd name="connsiteX19" fmla="*/ 84195 w 117045"/>
                <a:gd name="connsiteY19" fmla="*/ 0 h 219396"/>
                <a:gd name="connsiteX20" fmla="*/ 112738 w 117045"/>
                <a:gd name="connsiteY20" fmla="*/ 0 h 21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045" h="219396">
                  <a:moveTo>
                    <a:pt x="112654" y="85"/>
                  </a:moveTo>
                  <a:cubicBezTo>
                    <a:pt x="115441" y="85"/>
                    <a:pt x="117045" y="1689"/>
                    <a:pt x="117045" y="4476"/>
                  </a:cubicBezTo>
                  <a:lnTo>
                    <a:pt x="117045" y="215005"/>
                  </a:lnTo>
                  <a:cubicBezTo>
                    <a:pt x="117045" y="217792"/>
                    <a:pt x="115441" y="219397"/>
                    <a:pt x="112654" y="219397"/>
                  </a:cubicBezTo>
                  <a:lnTo>
                    <a:pt x="85546" y="219397"/>
                  </a:lnTo>
                  <a:cubicBezTo>
                    <a:pt x="83097" y="219397"/>
                    <a:pt x="81408" y="218299"/>
                    <a:pt x="80648" y="215850"/>
                  </a:cubicBezTo>
                  <a:lnTo>
                    <a:pt x="38677" y="98805"/>
                  </a:lnTo>
                  <a:lnTo>
                    <a:pt x="37326" y="98805"/>
                  </a:lnTo>
                  <a:lnTo>
                    <a:pt x="37326" y="215005"/>
                  </a:lnTo>
                  <a:cubicBezTo>
                    <a:pt x="37326" y="217792"/>
                    <a:pt x="35975" y="219397"/>
                    <a:pt x="32935" y="219397"/>
                  </a:cubicBezTo>
                  <a:lnTo>
                    <a:pt x="4391" y="219397"/>
                  </a:lnTo>
                  <a:cubicBezTo>
                    <a:pt x="1689" y="219397"/>
                    <a:pt x="0" y="217792"/>
                    <a:pt x="0" y="215005"/>
                  </a:cubicBezTo>
                  <a:lnTo>
                    <a:pt x="0" y="4476"/>
                  </a:lnTo>
                  <a:cubicBezTo>
                    <a:pt x="0" y="1689"/>
                    <a:pt x="1605" y="85"/>
                    <a:pt x="4391" y="85"/>
                  </a:cubicBezTo>
                  <a:lnTo>
                    <a:pt x="31499" y="85"/>
                  </a:lnTo>
                  <a:cubicBezTo>
                    <a:pt x="33948" y="85"/>
                    <a:pt x="35637" y="1182"/>
                    <a:pt x="36481" y="3631"/>
                  </a:cubicBezTo>
                  <a:lnTo>
                    <a:pt x="78115" y="120086"/>
                  </a:lnTo>
                  <a:lnTo>
                    <a:pt x="79804" y="120086"/>
                  </a:lnTo>
                  <a:lnTo>
                    <a:pt x="79804" y="4391"/>
                  </a:lnTo>
                  <a:cubicBezTo>
                    <a:pt x="79804" y="1605"/>
                    <a:pt x="81155" y="0"/>
                    <a:pt x="84195" y="0"/>
                  </a:cubicBezTo>
                  <a:lnTo>
                    <a:pt x="112738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A2FEAC37-5B53-1268-6B93-76E3337CB275}"/>
                </a:ext>
              </a:extLst>
            </p:cNvPr>
            <p:cNvSpPr/>
            <p:nvPr/>
          </p:nvSpPr>
          <p:spPr>
            <a:xfrm>
              <a:off x="6129441" y="4766395"/>
              <a:ext cx="109698" cy="219227"/>
            </a:xfrm>
            <a:custGeom>
              <a:avLst/>
              <a:gdLst>
                <a:gd name="connsiteX0" fmla="*/ 105307 w 109698"/>
                <a:gd name="connsiteY0" fmla="*/ 0 h 219227"/>
                <a:gd name="connsiteX1" fmla="*/ 109698 w 109698"/>
                <a:gd name="connsiteY1" fmla="*/ 4391 h 219227"/>
                <a:gd name="connsiteX2" fmla="*/ 109698 w 109698"/>
                <a:gd name="connsiteY2" fmla="*/ 31752 h 219227"/>
                <a:gd name="connsiteX3" fmla="*/ 105307 w 109698"/>
                <a:gd name="connsiteY3" fmla="*/ 36144 h 219227"/>
                <a:gd name="connsiteX4" fmla="*/ 73470 w 109698"/>
                <a:gd name="connsiteY4" fmla="*/ 36144 h 219227"/>
                <a:gd name="connsiteX5" fmla="*/ 73470 w 109698"/>
                <a:gd name="connsiteY5" fmla="*/ 214837 h 219227"/>
                <a:gd name="connsiteX6" fmla="*/ 69079 w 109698"/>
                <a:gd name="connsiteY6" fmla="*/ 219228 h 219227"/>
                <a:gd name="connsiteX7" fmla="*/ 40620 w 109698"/>
                <a:gd name="connsiteY7" fmla="*/ 219228 h 219227"/>
                <a:gd name="connsiteX8" fmla="*/ 36228 w 109698"/>
                <a:gd name="connsiteY8" fmla="*/ 214837 h 219227"/>
                <a:gd name="connsiteX9" fmla="*/ 36228 w 109698"/>
                <a:gd name="connsiteY9" fmla="*/ 36144 h 219227"/>
                <a:gd name="connsiteX10" fmla="*/ 4391 w 109698"/>
                <a:gd name="connsiteY10" fmla="*/ 36144 h 219227"/>
                <a:gd name="connsiteX11" fmla="*/ 0 w 109698"/>
                <a:gd name="connsiteY11" fmla="*/ 31752 h 219227"/>
                <a:gd name="connsiteX12" fmla="*/ 0 w 109698"/>
                <a:gd name="connsiteY12" fmla="*/ 4391 h 219227"/>
                <a:gd name="connsiteX13" fmla="*/ 4391 w 109698"/>
                <a:gd name="connsiteY13" fmla="*/ 0 h 219227"/>
                <a:gd name="connsiteX14" fmla="*/ 105307 w 109698"/>
                <a:gd name="connsiteY14" fmla="*/ 0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698" h="219227">
                  <a:moveTo>
                    <a:pt x="105307" y="0"/>
                  </a:moveTo>
                  <a:cubicBezTo>
                    <a:pt x="108347" y="0"/>
                    <a:pt x="109698" y="1605"/>
                    <a:pt x="109698" y="4391"/>
                  </a:cubicBezTo>
                  <a:lnTo>
                    <a:pt x="109698" y="31752"/>
                  </a:lnTo>
                  <a:cubicBezTo>
                    <a:pt x="109698" y="34455"/>
                    <a:pt x="108347" y="36144"/>
                    <a:pt x="105307" y="36144"/>
                  </a:cubicBezTo>
                  <a:lnTo>
                    <a:pt x="73470" y="36144"/>
                  </a:lnTo>
                  <a:lnTo>
                    <a:pt x="73470" y="214837"/>
                  </a:lnTo>
                  <a:cubicBezTo>
                    <a:pt x="73470" y="217877"/>
                    <a:pt x="72119" y="219228"/>
                    <a:pt x="69079" y="219228"/>
                  </a:cubicBezTo>
                  <a:lnTo>
                    <a:pt x="40620" y="219228"/>
                  </a:lnTo>
                  <a:cubicBezTo>
                    <a:pt x="37833" y="219228"/>
                    <a:pt x="36228" y="217877"/>
                    <a:pt x="36228" y="214837"/>
                  </a:cubicBezTo>
                  <a:lnTo>
                    <a:pt x="36228" y="36144"/>
                  </a:lnTo>
                  <a:lnTo>
                    <a:pt x="4391" y="36144"/>
                  </a:lnTo>
                  <a:cubicBezTo>
                    <a:pt x="1605" y="36144"/>
                    <a:pt x="0" y="34455"/>
                    <a:pt x="0" y="31752"/>
                  </a:cubicBezTo>
                  <a:lnTo>
                    <a:pt x="0" y="4391"/>
                  </a:lnTo>
                  <a:cubicBezTo>
                    <a:pt x="0" y="1605"/>
                    <a:pt x="1605" y="0"/>
                    <a:pt x="4391" y="0"/>
                  </a:cubicBezTo>
                  <a:lnTo>
                    <a:pt x="10530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F5B3CB11-F484-CDD9-554F-2A77FDFC5FC8}"/>
                </a:ext>
              </a:extLst>
            </p:cNvPr>
            <p:cNvSpPr/>
            <p:nvPr/>
          </p:nvSpPr>
          <p:spPr>
            <a:xfrm>
              <a:off x="6252753" y="4766395"/>
              <a:ext cx="138797" cy="219312"/>
            </a:xfrm>
            <a:custGeom>
              <a:avLst/>
              <a:gdLst>
                <a:gd name="connsiteX0" fmla="*/ 133833 w 138797"/>
                <a:gd name="connsiteY0" fmla="*/ 0 h 219312"/>
                <a:gd name="connsiteX1" fmla="*/ 138224 w 138797"/>
                <a:gd name="connsiteY1" fmla="*/ 6334 h 219312"/>
                <a:gd name="connsiteX2" fmla="*/ 88062 w 138797"/>
                <a:gd name="connsiteY2" fmla="*/ 128277 h 219312"/>
                <a:gd name="connsiteX3" fmla="*/ 88062 w 138797"/>
                <a:gd name="connsiteY3" fmla="*/ 213823 h 219312"/>
                <a:gd name="connsiteX4" fmla="*/ 82573 w 138797"/>
                <a:gd name="connsiteY4" fmla="*/ 219312 h 219312"/>
                <a:gd name="connsiteX5" fmla="*/ 56225 w 138797"/>
                <a:gd name="connsiteY5" fmla="*/ 219312 h 219312"/>
                <a:gd name="connsiteX6" fmla="*/ 50736 w 138797"/>
                <a:gd name="connsiteY6" fmla="*/ 213823 h 219312"/>
                <a:gd name="connsiteX7" fmla="*/ 50736 w 138797"/>
                <a:gd name="connsiteY7" fmla="*/ 128277 h 219312"/>
                <a:gd name="connsiteX8" fmla="*/ 573 w 138797"/>
                <a:gd name="connsiteY8" fmla="*/ 6334 h 219312"/>
                <a:gd name="connsiteX9" fmla="*/ 4965 w 138797"/>
                <a:gd name="connsiteY9" fmla="*/ 0 h 219312"/>
                <a:gd name="connsiteX10" fmla="*/ 32326 w 138797"/>
                <a:gd name="connsiteY10" fmla="*/ 0 h 219312"/>
                <a:gd name="connsiteX11" fmla="*/ 38660 w 138797"/>
                <a:gd name="connsiteY11" fmla="*/ 4391 h 219312"/>
                <a:gd name="connsiteX12" fmla="*/ 69399 w 138797"/>
                <a:gd name="connsiteY12" fmla="*/ 83013 h 219312"/>
                <a:gd name="connsiteX13" fmla="*/ 100138 w 138797"/>
                <a:gd name="connsiteY13" fmla="*/ 4391 h 219312"/>
                <a:gd name="connsiteX14" fmla="*/ 106471 w 138797"/>
                <a:gd name="connsiteY14" fmla="*/ 0 h 219312"/>
                <a:gd name="connsiteX15" fmla="*/ 133917 w 138797"/>
                <a:gd name="connsiteY15" fmla="*/ 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797" h="219312">
                  <a:moveTo>
                    <a:pt x="133833" y="0"/>
                  </a:moveTo>
                  <a:cubicBezTo>
                    <a:pt x="137971" y="0"/>
                    <a:pt x="139829" y="2449"/>
                    <a:pt x="138224" y="6334"/>
                  </a:cubicBezTo>
                  <a:lnTo>
                    <a:pt x="88062" y="128277"/>
                  </a:lnTo>
                  <a:lnTo>
                    <a:pt x="88062" y="213823"/>
                  </a:lnTo>
                  <a:cubicBezTo>
                    <a:pt x="88062" y="217370"/>
                    <a:pt x="86120" y="219312"/>
                    <a:pt x="82573" y="219312"/>
                  </a:cubicBezTo>
                  <a:lnTo>
                    <a:pt x="56225" y="219312"/>
                  </a:lnTo>
                  <a:cubicBezTo>
                    <a:pt x="52678" y="219312"/>
                    <a:pt x="50736" y="217370"/>
                    <a:pt x="50736" y="213823"/>
                  </a:cubicBezTo>
                  <a:lnTo>
                    <a:pt x="50736" y="128277"/>
                  </a:lnTo>
                  <a:lnTo>
                    <a:pt x="573" y="6334"/>
                  </a:lnTo>
                  <a:cubicBezTo>
                    <a:pt x="-1031" y="2533"/>
                    <a:pt x="826" y="0"/>
                    <a:pt x="4965" y="0"/>
                  </a:cubicBezTo>
                  <a:lnTo>
                    <a:pt x="32326" y="0"/>
                  </a:lnTo>
                  <a:cubicBezTo>
                    <a:pt x="35620" y="0"/>
                    <a:pt x="37562" y="1351"/>
                    <a:pt x="38660" y="4391"/>
                  </a:cubicBezTo>
                  <a:lnTo>
                    <a:pt x="69399" y="83013"/>
                  </a:lnTo>
                  <a:lnTo>
                    <a:pt x="100138" y="4391"/>
                  </a:lnTo>
                  <a:cubicBezTo>
                    <a:pt x="101236" y="1351"/>
                    <a:pt x="103094" y="0"/>
                    <a:pt x="106471" y="0"/>
                  </a:cubicBezTo>
                  <a:lnTo>
                    <a:pt x="13391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A930CA97-857A-3A43-2BF4-F8D503B25B31}"/>
                </a:ext>
              </a:extLst>
            </p:cNvPr>
            <p:cNvSpPr/>
            <p:nvPr/>
          </p:nvSpPr>
          <p:spPr>
            <a:xfrm>
              <a:off x="6479226" y="4766395"/>
              <a:ext cx="109867" cy="219227"/>
            </a:xfrm>
            <a:custGeom>
              <a:avLst/>
              <a:gdLst>
                <a:gd name="connsiteX0" fmla="*/ 109867 w 109867"/>
                <a:gd name="connsiteY0" fmla="*/ 69079 h 219227"/>
                <a:gd name="connsiteX1" fmla="*/ 105476 w 109867"/>
                <a:gd name="connsiteY1" fmla="*/ 73470 h 219227"/>
                <a:gd name="connsiteX2" fmla="*/ 78030 w 109867"/>
                <a:gd name="connsiteY2" fmla="*/ 73470 h 219227"/>
                <a:gd name="connsiteX3" fmla="*/ 73639 w 109867"/>
                <a:gd name="connsiteY3" fmla="*/ 69079 h 219227"/>
                <a:gd name="connsiteX4" fmla="*/ 73639 w 109867"/>
                <a:gd name="connsiteY4" fmla="*/ 47122 h 219227"/>
                <a:gd name="connsiteX5" fmla="*/ 62661 w 109867"/>
                <a:gd name="connsiteY5" fmla="*/ 36144 h 219227"/>
                <a:gd name="connsiteX6" fmla="*/ 48389 w 109867"/>
                <a:gd name="connsiteY6" fmla="*/ 36144 h 219227"/>
                <a:gd name="connsiteX7" fmla="*/ 37411 w 109867"/>
                <a:gd name="connsiteY7" fmla="*/ 47122 h 219227"/>
                <a:gd name="connsiteX8" fmla="*/ 37411 w 109867"/>
                <a:gd name="connsiteY8" fmla="*/ 172106 h 219227"/>
                <a:gd name="connsiteX9" fmla="*/ 48389 w 109867"/>
                <a:gd name="connsiteY9" fmla="*/ 183084 h 219227"/>
                <a:gd name="connsiteX10" fmla="*/ 62661 w 109867"/>
                <a:gd name="connsiteY10" fmla="*/ 183084 h 219227"/>
                <a:gd name="connsiteX11" fmla="*/ 73639 w 109867"/>
                <a:gd name="connsiteY11" fmla="*/ 172106 h 219227"/>
                <a:gd name="connsiteX12" fmla="*/ 73639 w 109867"/>
                <a:gd name="connsiteY12" fmla="*/ 150149 h 219227"/>
                <a:gd name="connsiteX13" fmla="*/ 78030 w 109867"/>
                <a:gd name="connsiteY13" fmla="*/ 145758 h 219227"/>
                <a:gd name="connsiteX14" fmla="*/ 105476 w 109867"/>
                <a:gd name="connsiteY14" fmla="*/ 145758 h 219227"/>
                <a:gd name="connsiteX15" fmla="*/ 109867 w 109867"/>
                <a:gd name="connsiteY15" fmla="*/ 150149 h 219227"/>
                <a:gd name="connsiteX16" fmla="*/ 109867 w 109867"/>
                <a:gd name="connsiteY16" fmla="*/ 179790 h 219227"/>
                <a:gd name="connsiteX17" fmla="*/ 70430 w 109867"/>
                <a:gd name="connsiteY17" fmla="*/ 219228 h 219227"/>
                <a:gd name="connsiteX18" fmla="*/ 39775 w 109867"/>
                <a:gd name="connsiteY18" fmla="*/ 219228 h 219227"/>
                <a:gd name="connsiteX19" fmla="*/ 0 w 109867"/>
                <a:gd name="connsiteY19" fmla="*/ 179790 h 219227"/>
                <a:gd name="connsiteX20" fmla="*/ 0 w 109867"/>
                <a:gd name="connsiteY20" fmla="*/ 39437 h 219227"/>
                <a:gd name="connsiteX21" fmla="*/ 39775 w 109867"/>
                <a:gd name="connsiteY21" fmla="*/ 0 h 219227"/>
                <a:gd name="connsiteX22" fmla="*/ 70430 w 109867"/>
                <a:gd name="connsiteY22" fmla="*/ 0 h 219227"/>
                <a:gd name="connsiteX23" fmla="*/ 109867 w 109867"/>
                <a:gd name="connsiteY23" fmla="*/ 39437 h 219227"/>
                <a:gd name="connsiteX24" fmla="*/ 109867 w 109867"/>
                <a:gd name="connsiteY24" fmla="*/ 69079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9867" h="219227">
                  <a:moveTo>
                    <a:pt x="109867" y="69079"/>
                  </a:moveTo>
                  <a:cubicBezTo>
                    <a:pt x="109867" y="71865"/>
                    <a:pt x="108263" y="73470"/>
                    <a:pt x="105476" y="73470"/>
                  </a:cubicBezTo>
                  <a:lnTo>
                    <a:pt x="78030" y="73470"/>
                  </a:lnTo>
                  <a:cubicBezTo>
                    <a:pt x="74990" y="73470"/>
                    <a:pt x="73639" y="71865"/>
                    <a:pt x="73639" y="69079"/>
                  </a:cubicBezTo>
                  <a:lnTo>
                    <a:pt x="73639" y="47122"/>
                  </a:lnTo>
                  <a:cubicBezTo>
                    <a:pt x="73639" y="40028"/>
                    <a:pt x="69839" y="36144"/>
                    <a:pt x="62661" y="36144"/>
                  </a:cubicBezTo>
                  <a:lnTo>
                    <a:pt x="48389" y="36144"/>
                  </a:lnTo>
                  <a:cubicBezTo>
                    <a:pt x="40957" y="36144"/>
                    <a:pt x="37411" y="39944"/>
                    <a:pt x="37411" y="47122"/>
                  </a:cubicBezTo>
                  <a:lnTo>
                    <a:pt x="37411" y="172106"/>
                  </a:lnTo>
                  <a:cubicBezTo>
                    <a:pt x="37411" y="179453"/>
                    <a:pt x="41211" y="183084"/>
                    <a:pt x="48389" y="183084"/>
                  </a:cubicBezTo>
                  <a:lnTo>
                    <a:pt x="62661" y="183084"/>
                  </a:lnTo>
                  <a:cubicBezTo>
                    <a:pt x="69754" y="183084"/>
                    <a:pt x="73639" y="179537"/>
                    <a:pt x="73639" y="172106"/>
                  </a:cubicBezTo>
                  <a:lnTo>
                    <a:pt x="73639" y="150149"/>
                  </a:lnTo>
                  <a:cubicBezTo>
                    <a:pt x="73639" y="147362"/>
                    <a:pt x="74990" y="145758"/>
                    <a:pt x="78030" y="145758"/>
                  </a:cubicBezTo>
                  <a:lnTo>
                    <a:pt x="105476" y="145758"/>
                  </a:lnTo>
                  <a:cubicBezTo>
                    <a:pt x="108263" y="145758"/>
                    <a:pt x="109867" y="147362"/>
                    <a:pt x="109867" y="150149"/>
                  </a:cubicBezTo>
                  <a:lnTo>
                    <a:pt x="109867" y="179790"/>
                  </a:lnTo>
                  <a:cubicBezTo>
                    <a:pt x="109867" y="205547"/>
                    <a:pt x="95849" y="219228"/>
                    <a:pt x="70430" y="219228"/>
                  </a:cubicBezTo>
                  <a:lnTo>
                    <a:pt x="39775" y="219228"/>
                  </a:lnTo>
                  <a:cubicBezTo>
                    <a:pt x="14018" y="219228"/>
                    <a:pt x="0" y="205547"/>
                    <a:pt x="0" y="179790"/>
                  </a:cubicBezTo>
                  <a:lnTo>
                    <a:pt x="0" y="39437"/>
                  </a:lnTo>
                  <a:cubicBezTo>
                    <a:pt x="0" y="13681"/>
                    <a:pt x="14018" y="0"/>
                    <a:pt x="39775" y="0"/>
                  </a:cubicBezTo>
                  <a:lnTo>
                    <a:pt x="70430" y="0"/>
                  </a:lnTo>
                  <a:cubicBezTo>
                    <a:pt x="95933" y="0"/>
                    <a:pt x="109867" y="13681"/>
                    <a:pt x="109867" y="39437"/>
                  </a:cubicBezTo>
                  <a:lnTo>
                    <a:pt x="109867" y="6907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02CEA3C2-1CE6-43BE-1839-92D18ADC1348}"/>
                </a:ext>
              </a:extLst>
            </p:cNvPr>
            <p:cNvSpPr/>
            <p:nvPr/>
          </p:nvSpPr>
          <p:spPr>
            <a:xfrm>
              <a:off x="6616539" y="4766395"/>
              <a:ext cx="109529" cy="219227"/>
            </a:xfrm>
            <a:custGeom>
              <a:avLst/>
              <a:gdLst>
                <a:gd name="connsiteX0" fmla="*/ 63336 w 109529"/>
                <a:gd name="connsiteY0" fmla="*/ 183929 h 219227"/>
                <a:gd name="connsiteX1" fmla="*/ 74314 w 109529"/>
                <a:gd name="connsiteY1" fmla="*/ 172950 h 219227"/>
                <a:gd name="connsiteX2" fmla="*/ 74314 w 109529"/>
                <a:gd name="connsiteY2" fmla="*/ 46278 h 219227"/>
                <a:gd name="connsiteX3" fmla="*/ 63336 w 109529"/>
                <a:gd name="connsiteY3" fmla="*/ 35299 h 219227"/>
                <a:gd name="connsiteX4" fmla="*/ 47460 w 109529"/>
                <a:gd name="connsiteY4" fmla="*/ 35299 h 219227"/>
                <a:gd name="connsiteX5" fmla="*/ 36482 w 109529"/>
                <a:gd name="connsiteY5" fmla="*/ 46278 h 219227"/>
                <a:gd name="connsiteX6" fmla="*/ 36482 w 109529"/>
                <a:gd name="connsiteY6" fmla="*/ 172950 h 219227"/>
                <a:gd name="connsiteX7" fmla="*/ 47460 w 109529"/>
                <a:gd name="connsiteY7" fmla="*/ 183929 h 219227"/>
                <a:gd name="connsiteX8" fmla="*/ 63336 w 109529"/>
                <a:gd name="connsiteY8" fmla="*/ 183929 h 219227"/>
                <a:gd name="connsiteX9" fmla="*/ 0 w 109529"/>
                <a:gd name="connsiteY9" fmla="*/ 39437 h 219227"/>
                <a:gd name="connsiteX10" fmla="*/ 39437 w 109529"/>
                <a:gd name="connsiteY10" fmla="*/ 0 h 219227"/>
                <a:gd name="connsiteX11" fmla="*/ 70092 w 109529"/>
                <a:gd name="connsiteY11" fmla="*/ 0 h 219227"/>
                <a:gd name="connsiteX12" fmla="*/ 109529 w 109529"/>
                <a:gd name="connsiteY12" fmla="*/ 39437 h 219227"/>
                <a:gd name="connsiteX13" fmla="*/ 109529 w 109529"/>
                <a:gd name="connsiteY13" fmla="*/ 179790 h 219227"/>
                <a:gd name="connsiteX14" fmla="*/ 70092 w 109529"/>
                <a:gd name="connsiteY14" fmla="*/ 219228 h 219227"/>
                <a:gd name="connsiteX15" fmla="*/ 39437 w 109529"/>
                <a:gd name="connsiteY15" fmla="*/ 219228 h 219227"/>
                <a:gd name="connsiteX16" fmla="*/ 0 w 109529"/>
                <a:gd name="connsiteY16" fmla="*/ 179790 h 219227"/>
                <a:gd name="connsiteX17" fmla="*/ 0 w 109529"/>
                <a:gd name="connsiteY17" fmla="*/ 39437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529" h="219227">
                  <a:moveTo>
                    <a:pt x="63336" y="183929"/>
                  </a:moveTo>
                  <a:cubicBezTo>
                    <a:pt x="70430" y="183929"/>
                    <a:pt x="74314" y="180382"/>
                    <a:pt x="74314" y="172950"/>
                  </a:cubicBezTo>
                  <a:lnTo>
                    <a:pt x="74314" y="46278"/>
                  </a:lnTo>
                  <a:cubicBezTo>
                    <a:pt x="74314" y="39184"/>
                    <a:pt x="70514" y="35299"/>
                    <a:pt x="63336" y="35299"/>
                  </a:cubicBezTo>
                  <a:lnTo>
                    <a:pt x="47460" y="35299"/>
                  </a:lnTo>
                  <a:cubicBezTo>
                    <a:pt x="40366" y="35299"/>
                    <a:pt x="36482" y="39100"/>
                    <a:pt x="36482" y="46278"/>
                  </a:cubicBezTo>
                  <a:lnTo>
                    <a:pt x="36482" y="172950"/>
                  </a:lnTo>
                  <a:cubicBezTo>
                    <a:pt x="36482" y="180382"/>
                    <a:pt x="40282" y="183929"/>
                    <a:pt x="47460" y="183929"/>
                  </a:cubicBezTo>
                  <a:lnTo>
                    <a:pt x="63336" y="183929"/>
                  </a:lnTo>
                  <a:close/>
                  <a:moveTo>
                    <a:pt x="0" y="39437"/>
                  </a:moveTo>
                  <a:cubicBezTo>
                    <a:pt x="0" y="13681"/>
                    <a:pt x="13681" y="0"/>
                    <a:pt x="39437" y="0"/>
                  </a:cubicBezTo>
                  <a:lnTo>
                    <a:pt x="70092" y="0"/>
                  </a:lnTo>
                  <a:cubicBezTo>
                    <a:pt x="95849" y="0"/>
                    <a:pt x="109529" y="13681"/>
                    <a:pt x="109529" y="39437"/>
                  </a:cubicBezTo>
                  <a:lnTo>
                    <a:pt x="109529" y="179790"/>
                  </a:lnTo>
                  <a:cubicBezTo>
                    <a:pt x="109529" y="205547"/>
                    <a:pt x="95849" y="219228"/>
                    <a:pt x="70092" y="219228"/>
                  </a:cubicBezTo>
                  <a:lnTo>
                    <a:pt x="39437" y="219228"/>
                  </a:lnTo>
                  <a:cubicBezTo>
                    <a:pt x="13681" y="219228"/>
                    <a:pt x="0" y="205547"/>
                    <a:pt x="0" y="179790"/>
                  </a:cubicBezTo>
                  <a:lnTo>
                    <a:pt x="0" y="3943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8E92F9FB-92F2-2BC1-A35C-6DDC6FC9C9E9}"/>
                </a:ext>
              </a:extLst>
            </p:cNvPr>
            <p:cNvSpPr/>
            <p:nvPr/>
          </p:nvSpPr>
          <p:spPr>
            <a:xfrm>
              <a:off x="6753599" y="4766310"/>
              <a:ext cx="117045" cy="219396"/>
            </a:xfrm>
            <a:custGeom>
              <a:avLst/>
              <a:gdLst>
                <a:gd name="connsiteX0" fmla="*/ 112654 w 117045"/>
                <a:gd name="connsiteY0" fmla="*/ 85 h 219396"/>
                <a:gd name="connsiteX1" fmla="*/ 117045 w 117045"/>
                <a:gd name="connsiteY1" fmla="*/ 4476 h 219396"/>
                <a:gd name="connsiteX2" fmla="*/ 117045 w 117045"/>
                <a:gd name="connsiteY2" fmla="*/ 215005 h 219396"/>
                <a:gd name="connsiteX3" fmla="*/ 112654 w 117045"/>
                <a:gd name="connsiteY3" fmla="*/ 219397 h 219396"/>
                <a:gd name="connsiteX4" fmla="*/ 85546 w 117045"/>
                <a:gd name="connsiteY4" fmla="*/ 219397 h 219396"/>
                <a:gd name="connsiteX5" fmla="*/ 80648 w 117045"/>
                <a:gd name="connsiteY5" fmla="*/ 215850 h 219396"/>
                <a:gd name="connsiteX6" fmla="*/ 38677 w 117045"/>
                <a:gd name="connsiteY6" fmla="*/ 98805 h 219396"/>
                <a:gd name="connsiteX7" fmla="*/ 37326 w 117045"/>
                <a:gd name="connsiteY7" fmla="*/ 98805 h 219396"/>
                <a:gd name="connsiteX8" fmla="*/ 37326 w 117045"/>
                <a:gd name="connsiteY8" fmla="*/ 215005 h 219396"/>
                <a:gd name="connsiteX9" fmla="*/ 32935 w 117045"/>
                <a:gd name="connsiteY9" fmla="*/ 219397 h 219396"/>
                <a:gd name="connsiteX10" fmla="*/ 4391 w 117045"/>
                <a:gd name="connsiteY10" fmla="*/ 219397 h 219396"/>
                <a:gd name="connsiteX11" fmla="*/ 0 w 117045"/>
                <a:gd name="connsiteY11" fmla="*/ 215005 h 219396"/>
                <a:gd name="connsiteX12" fmla="*/ 0 w 117045"/>
                <a:gd name="connsiteY12" fmla="*/ 4476 h 219396"/>
                <a:gd name="connsiteX13" fmla="*/ 4391 w 117045"/>
                <a:gd name="connsiteY13" fmla="*/ 85 h 219396"/>
                <a:gd name="connsiteX14" fmla="*/ 31499 w 117045"/>
                <a:gd name="connsiteY14" fmla="*/ 85 h 219396"/>
                <a:gd name="connsiteX15" fmla="*/ 36482 w 117045"/>
                <a:gd name="connsiteY15" fmla="*/ 3631 h 219396"/>
                <a:gd name="connsiteX16" fmla="*/ 78115 w 117045"/>
                <a:gd name="connsiteY16" fmla="*/ 120086 h 219396"/>
                <a:gd name="connsiteX17" fmla="*/ 79804 w 117045"/>
                <a:gd name="connsiteY17" fmla="*/ 120086 h 219396"/>
                <a:gd name="connsiteX18" fmla="*/ 79804 w 117045"/>
                <a:gd name="connsiteY18" fmla="*/ 4391 h 219396"/>
                <a:gd name="connsiteX19" fmla="*/ 84195 w 117045"/>
                <a:gd name="connsiteY19" fmla="*/ 0 h 219396"/>
                <a:gd name="connsiteX20" fmla="*/ 112738 w 117045"/>
                <a:gd name="connsiteY20" fmla="*/ 0 h 21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045" h="219396">
                  <a:moveTo>
                    <a:pt x="112654" y="85"/>
                  </a:moveTo>
                  <a:cubicBezTo>
                    <a:pt x="115441" y="85"/>
                    <a:pt x="117045" y="1689"/>
                    <a:pt x="117045" y="4476"/>
                  </a:cubicBezTo>
                  <a:lnTo>
                    <a:pt x="117045" y="215005"/>
                  </a:lnTo>
                  <a:cubicBezTo>
                    <a:pt x="117045" y="217792"/>
                    <a:pt x="115441" y="219397"/>
                    <a:pt x="112654" y="219397"/>
                  </a:cubicBezTo>
                  <a:lnTo>
                    <a:pt x="85546" y="219397"/>
                  </a:lnTo>
                  <a:cubicBezTo>
                    <a:pt x="83097" y="219397"/>
                    <a:pt x="81408" y="218299"/>
                    <a:pt x="80648" y="215850"/>
                  </a:cubicBezTo>
                  <a:lnTo>
                    <a:pt x="38677" y="98805"/>
                  </a:lnTo>
                  <a:lnTo>
                    <a:pt x="37326" y="98805"/>
                  </a:lnTo>
                  <a:lnTo>
                    <a:pt x="37326" y="215005"/>
                  </a:lnTo>
                  <a:cubicBezTo>
                    <a:pt x="37326" y="217792"/>
                    <a:pt x="35975" y="219397"/>
                    <a:pt x="32935" y="219397"/>
                  </a:cubicBezTo>
                  <a:lnTo>
                    <a:pt x="4391" y="219397"/>
                  </a:lnTo>
                  <a:cubicBezTo>
                    <a:pt x="1689" y="219397"/>
                    <a:pt x="0" y="217792"/>
                    <a:pt x="0" y="215005"/>
                  </a:cubicBezTo>
                  <a:lnTo>
                    <a:pt x="0" y="4476"/>
                  </a:lnTo>
                  <a:cubicBezTo>
                    <a:pt x="0" y="1689"/>
                    <a:pt x="1605" y="85"/>
                    <a:pt x="4391" y="85"/>
                  </a:cubicBezTo>
                  <a:lnTo>
                    <a:pt x="31499" y="85"/>
                  </a:lnTo>
                  <a:cubicBezTo>
                    <a:pt x="33948" y="85"/>
                    <a:pt x="35637" y="1182"/>
                    <a:pt x="36482" y="3631"/>
                  </a:cubicBezTo>
                  <a:lnTo>
                    <a:pt x="78115" y="120086"/>
                  </a:lnTo>
                  <a:lnTo>
                    <a:pt x="79804" y="120086"/>
                  </a:lnTo>
                  <a:lnTo>
                    <a:pt x="79804" y="4391"/>
                  </a:lnTo>
                  <a:cubicBezTo>
                    <a:pt x="79804" y="1605"/>
                    <a:pt x="81155" y="0"/>
                    <a:pt x="84195" y="0"/>
                  </a:cubicBezTo>
                  <a:lnTo>
                    <a:pt x="112738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1E6373B4-3CBA-94B9-9BEE-6B89715FF234}"/>
                </a:ext>
              </a:extLst>
            </p:cNvPr>
            <p:cNvSpPr/>
            <p:nvPr/>
          </p:nvSpPr>
          <p:spPr>
            <a:xfrm>
              <a:off x="6892558" y="4766395"/>
              <a:ext cx="132253" cy="219312"/>
            </a:xfrm>
            <a:custGeom>
              <a:avLst/>
              <a:gdLst>
                <a:gd name="connsiteX0" fmla="*/ 127137 w 132253"/>
                <a:gd name="connsiteY0" fmla="*/ 0 h 219312"/>
                <a:gd name="connsiteX1" fmla="*/ 132036 w 132253"/>
                <a:gd name="connsiteY1" fmla="*/ 5996 h 219312"/>
                <a:gd name="connsiteX2" fmla="*/ 85758 w 132253"/>
                <a:gd name="connsiteY2" fmla="*/ 214330 h 219312"/>
                <a:gd name="connsiteX3" fmla="*/ 79762 w 132253"/>
                <a:gd name="connsiteY3" fmla="*/ 219312 h 219312"/>
                <a:gd name="connsiteX4" fmla="*/ 52316 w 132253"/>
                <a:gd name="connsiteY4" fmla="*/ 219312 h 219312"/>
                <a:gd name="connsiteX5" fmla="*/ 46320 w 132253"/>
                <a:gd name="connsiteY5" fmla="*/ 214330 h 219312"/>
                <a:gd name="connsiteX6" fmla="*/ 211 w 132253"/>
                <a:gd name="connsiteY6" fmla="*/ 5996 h 219312"/>
                <a:gd name="connsiteX7" fmla="*/ 5194 w 132253"/>
                <a:gd name="connsiteY7" fmla="*/ 0 h 219312"/>
                <a:gd name="connsiteX8" fmla="*/ 31204 w 132253"/>
                <a:gd name="connsiteY8" fmla="*/ 0 h 219312"/>
                <a:gd name="connsiteX9" fmla="*/ 37200 w 132253"/>
                <a:gd name="connsiteY9" fmla="*/ 4898 h 219312"/>
                <a:gd name="connsiteX10" fmla="*/ 65997 w 132253"/>
                <a:gd name="connsiteY10" fmla="*/ 151838 h 219312"/>
                <a:gd name="connsiteX11" fmla="*/ 95047 w 132253"/>
                <a:gd name="connsiteY11" fmla="*/ 4898 h 219312"/>
                <a:gd name="connsiteX12" fmla="*/ 101043 w 132253"/>
                <a:gd name="connsiteY12" fmla="*/ 0 h 219312"/>
                <a:gd name="connsiteX13" fmla="*/ 127137 w 132253"/>
                <a:gd name="connsiteY13" fmla="*/ 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253" h="219312">
                  <a:moveTo>
                    <a:pt x="127137" y="0"/>
                  </a:moveTo>
                  <a:cubicBezTo>
                    <a:pt x="131275" y="0"/>
                    <a:pt x="132880" y="2195"/>
                    <a:pt x="132036" y="5996"/>
                  </a:cubicBezTo>
                  <a:lnTo>
                    <a:pt x="85758" y="214330"/>
                  </a:lnTo>
                  <a:cubicBezTo>
                    <a:pt x="84913" y="217623"/>
                    <a:pt x="82971" y="219312"/>
                    <a:pt x="79762" y="219312"/>
                  </a:cubicBezTo>
                  <a:lnTo>
                    <a:pt x="52316" y="219312"/>
                  </a:lnTo>
                  <a:cubicBezTo>
                    <a:pt x="49023" y="219312"/>
                    <a:pt x="47081" y="217708"/>
                    <a:pt x="46320" y="214330"/>
                  </a:cubicBezTo>
                  <a:lnTo>
                    <a:pt x="211" y="5996"/>
                  </a:lnTo>
                  <a:cubicBezTo>
                    <a:pt x="-633" y="2195"/>
                    <a:pt x="1056" y="0"/>
                    <a:pt x="5194" y="0"/>
                  </a:cubicBezTo>
                  <a:lnTo>
                    <a:pt x="31204" y="0"/>
                  </a:lnTo>
                  <a:cubicBezTo>
                    <a:pt x="34497" y="0"/>
                    <a:pt x="36440" y="1605"/>
                    <a:pt x="37200" y="4898"/>
                  </a:cubicBezTo>
                  <a:lnTo>
                    <a:pt x="65997" y="151838"/>
                  </a:lnTo>
                  <a:lnTo>
                    <a:pt x="95047" y="4898"/>
                  </a:lnTo>
                  <a:cubicBezTo>
                    <a:pt x="95892" y="1605"/>
                    <a:pt x="97750" y="0"/>
                    <a:pt x="101043" y="0"/>
                  </a:cubicBezTo>
                  <a:lnTo>
                    <a:pt x="12713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DF82BB2B-AFEF-FC09-B453-4D153A065194}"/>
                </a:ext>
              </a:extLst>
            </p:cNvPr>
            <p:cNvSpPr/>
            <p:nvPr/>
          </p:nvSpPr>
          <p:spPr>
            <a:xfrm>
              <a:off x="7046803" y="4766310"/>
              <a:ext cx="109444" cy="219312"/>
            </a:xfrm>
            <a:custGeom>
              <a:avLst/>
              <a:gdLst>
                <a:gd name="connsiteX0" fmla="*/ 109445 w 109444"/>
                <a:gd name="connsiteY0" fmla="*/ 31921 h 219312"/>
                <a:gd name="connsiteX1" fmla="*/ 105054 w 109444"/>
                <a:gd name="connsiteY1" fmla="*/ 36566 h 219312"/>
                <a:gd name="connsiteX2" fmla="*/ 36566 w 109444"/>
                <a:gd name="connsiteY2" fmla="*/ 36566 h 219312"/>
                <a:gd name="connsiteX3" fmla="*/ 36566 w 109444"/>
                <a:gd name="connsiteY3" fmla="*/ 91373 h 219312"/>
                <a:gd name="connsiteX4" fmla="*/ 88924 w 109444"/>
                <a:gd name="connsiteY4" fmla="*/ 91373 h 219312"/>
                <a:gd name="connsiteX5" fmla="*/ 93315 w 109444"/>
                <a:gd name="connsiteY5" fmla="*/ 96018 h 219312"/>
                <a:gd name="connsiteX6" fmla="*/ 93315 w 109444"/>
                <a:gd name="connsiteY6" fmla="*/ 123126 h 219312"/>
                <a:gd name="connsiteX7" fmla="*/ 88924 w 109444"/>
                <a:gd name="connsiteY7" fmla="*/ 127770 h 219312"/>
                <a:gd name="connsiteX8" fmla="*/ 36566 w 109444"/>
                <a:gd name="connsiteY8" fmla="*/ 127770 h 219312"/>
                <a:gd name="connsiteX9" fmla="*/ 36566 w 109444"/>
                <a:gd name="connsiteY9" fmla="*/ 183169 h 219312"/>
                <a:gd name="connsiteX10" fmla="*/ 105054 w 109444"/>
                <a:gd name="connsiteY10" fmla="*/ 183169 h 219312"/>
                <a:gd name="connsiteX11" fmla="*/ 109445 w 109444"/>
                <a:gd name="connsiteY11" fmla="*/ 187560 h 219312"/>
                <a:gd name="connsiteX12" fmla="*/ 109445 w 109444"/>
                <a:gd name="connsiteY12" fmla="*/ 214921 h 219312"/>
                <a:gd name="connsiteX13" fmla="*/ 105054 w 109444"/>
                <a:gd name="connsiteY13" fmla="*/ 219312 h 219312"/>
                <a:gd name="connsiteX14" fmla="*/ 4138 w 109444"/>
                <a:gd name="connsiteY14" fmla="*/ 219312 h 219312"/>
                <a:gd name="connsiteX15" fmla="*/ 0 w 109444"/>
                <a:gd name="connsiteY15" fmla="*/ 214921 h 219312"/>
                <a:gd name="connsiteX16" fmla="*/ 0 w 109444"/>
                <a:gd name="connsiteY16" fmla="*/ 4391 h 219312"/>
                <a:gd name="connsiteX17" fmla="*/ 4138 w 109444"/>
                <a:gd name="connsiteY17" fmla="*/ 0 h 219312"/>
                <a:gd name="connsiteX18" fmla="*/ 105054 w 109444"/>
                <a:gd name="connsiteY18" fmla="*/ 0 h 219312"/>
                <a:gd name="connsiteX19" fmla="*/ 109445 w 109444"/>
                <a:gd name="connsiteY19" fmla="*/ 4391 h 219312"/>
                <a:gd name="connsiteX20" fmla="*/ 109445 w 109444"/>
                <a:gd name="connsiteY20" fmla="*/ 31753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444" h="219312">
                  <a:moveTo>
                    <a:pt x="109445" y="31921"/>
                  </a:moveTo>
                  <a:cubicBezTo>
                    <a:pt x="109445" y="34708"/>
                    <a:pt x="108347" y="36566"/>
                    <a:pt x="105054" y="36566"/>
                  </a:cubicBezTo>
                  <a:lnTo>
                    <a:pt x="36566" y="36566"/>
                  </a:lnTo>
                  <a:lnTo>
                    <a:pt x="36566" y="91373"/>
                  </a:lnTo>
                  <a:lnTo>
                    <a:pt x="88924" y="91373"/>
                  </a:lnTo>
                  <a:cubicBezTo>
                    <a:pt x="91711" y="91373"/>
                    <a:pt x="93315" y="92978"/>
                    <a:pt x="93315" y="96018"/>
                  </a:cubicBezTo>
                  <a:lnTo>
                    <a:pt x="93315" y="123126"/>
                  </a:lnTo>
                  <a:cubicBezTo>
                    <a:pt x="93315" y="126166"/>
                    <a:pt x="91711" y="127770"/>
                    <a:pt x="88924" y="127770"/>
                  </a:cubicBezTo>
                  <a:lnTo>
                    <a:pt x="36566" y="127770"/>
                  </a:lnTo>
                  <a:lnTo>
                    <a:pt x="36566" y="183169"/>
                  </a:lnTo>
                  <a:lnTo>
                    <a:pt x="105054" y="183169"/>
                  </a:lnTo>
                  <a:cubicBezTo>
                    <a:pt x="108347" y="183169"/>
                    <a:pt x="109445" y="184520"/>
                    <a:pt x="109445" y="187560"/>
                  </a:cubicBezTo>
                  <a:lnTo>
                    <a:pt x="109445" y="214921"/>
                  </a:lnTo>
                  <a:cubicBezTo>
                    <a:pt x="109445" y="217708"/>
                    <a:pt x="108347" y="219312"/>
                    <a:pt x="105054" y="219312"/>
                  </a:cubicBezTo>
                  <a:lnTo>
                    <a:pt x="4138" y="219312"/>
                  </a:lnTo>
                  <a:cubicBezTo>
                    <a:pt x="1689" y="219312"/>
                    <a:pt x="0" y="217708"/>
                    <a:pt x="0" y="214921"/>
                  </a:cubicBezTo>
                  <a:lnTo>
                    <a:pt x="0" y="4391"/>
                  </a:lnTo>
                  <a:cubicBezTo>
                    <a:pt x="0" y="1605"/>
                    <a:pt x="1605" y="0"/>
                    <a:pt x="4138" y="0"/>
                  </a:cubicBezTo>
                  <a:lnTo>
                    <a:pt x="105054" y="0"/>
                  </a:lnTo>
                  <a:cubicBezTo>
                    <a:pt x="108347" y="0"/>
                    <a:pt x="109445" y="1605"/>
                    <a:pt x="109445" y="4391"/>
                  </a:cubicBezTo>
                  <a:lnTo>
                    <a:pt x="109445" y="3175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C13B1AA0-EF94-9720-4099-9883DCBD5338}"/>
                </a:ext>
              </a:extLst>
            </p:cNvPr>
            <p:cNvSpPr/>
            <p:nvPr/>
          </p:nvSpPr>
          <p:spPr>
            <a:xfrm>
              <a:off x="7183694" y="4766310"/>
              <a:ext cx="116961" cy="219396"/>
            </a:xfrm>
            <a:custGeom>
              <a:avLst/>
              <a:gdLst>
                <a:gd name="connsiteX0" fmla="*/ 112570 w 116961"/>
                <a:gd name="connsiteY0" fmla="*/ 85 h 219396"/>
                <a:gd name="connsiteX1" fmla="*/ 116961 w 116961"/>
                <a:gd name="connsiteY1" fmla="*/ 4476 h 219396"/>
                <a:gd name="connsiteX2" fmla="*/ 116961 w 116961"/>
                <a:gd name="connsiteY2" fmla="*/ 215005 h 219396"/>
                <a:gd name="connsiteX3" fmla="*/ 112570 w 116961"/>
                <a:gd name="connsiteY3" fmla="*/ 219397 h 219396"/>
                <a:gd name="connsiteX4" fmla="*/ 85462 w 116961"/>
                <a:gd name="connsiteY4" fmla="*/ 219397 h 219396"/>
                <a:gd name="connsiteX5" fmla="*/ 80564 w 116961"/>
                <a:gd name="connsiteY5" fmla="*/ 215850 h 219396"/>
                <a:gd name="connsiteX6" fmla="*/ 38593 w 116961"/>
                <a:gd name="connsiteY6" fmla="*/ 98805 h 219396"/>
                <a:gd name="connsiteX7" fmla="*/ 37242 w 116961"/>
                <a:gd name="connsiteY7" fmla="*/ 98805 h 219396"/>
                <a:gd name="connsiteX8" fmla="*/ 37242 w 116961"/>
                <a:gd name="connsiteY8" fmla="*/ 215005 h 219396"/>
                <a:gd name="connsiteX9" fmla="*/ 32851 w 116961"/>
                <a:gd name="connsiteY9" fmla="*/ 219397 h 219396"/>
                <a:gd name="connsiteX10" fmla="*/ 4391 w 116961"/>
                <a:gd name="connsiteY10" fmla="*/ 219397 h 219396"/>
                <a:gd name="connsiteX11" fmla="*/ 0 w 116961"/>
                <a:gd name="connsiteY11" fmla="*/ 215005 h 219396"/>
                <a:gd name="connsiteX12" fmla="*/ 0 w 116961"/>
                <a:gd name="connsiteY12" fmla="*/ 4476 h 219396"/>
                <a:gd name="connsiteX13" fmla="*/ 4391 w 116961"/>
                <a:gd name="connsiteY13" fmla="*/ 85 h 219396"/>
                <a:gd name="connsiteX14" fmla="*/ 31500 w 116961"/>
                <a:gd name="connsiteY14" fmla="*/ 85 h 219396"/>
                <a:gd name="connsiteX15" fmla="*/ 36482 w 116961"/>
                <a:gd name="connsiteY15" fmla="*/ 3631 h 219396"/>
                <a:gd name="connsiteX16" fmla="*/ 78115 w 116961"/>
                <a:gd name="connsiteY16" fmla="*/ 120086 h 219396"/>
                <a:gd name="connsiteX17" fmla="*/ 79719 w 116961"/>
                <a:gd name="connsiteY17" fmla="*/ 120086 h 219396"/>
                <a:gd name="connsiteX18" fmla="*/ 79719 w 116961"/>
                <a:gd name="connsiteY18" fmla="*/ 4391 h 219396"/>
                <a:gd name="connsiteX19" fmla="*/ 84111 w 116961"/>
                <a:gd name="connsiteY19" fmla="*/ 0 h 219396"/>
                <a:gd name="connsiteX20" fmla="*/ 112654 w 116961"/>
                <a:gd name="connsiteY20" fmla="*/ 0 h 21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961" h="219396">
                  <a:moveTo>
                    <a:pt x="112570" y="85"/>
                  </a:moveTo>
                  <a:cubicBezTo>
                    <a:pt x="115357" y="85"/>
                    <a:pt x="116961" y="1689"/>
                    <a:pt x="116961" y="4476"/>
                  </a:cubicBezTo>
                  <a:lnTo>
                    <a:pt x="116961" y="215005"/>
                  </a:lnTo>
                  <a:cubicBezTo>
                    <a:pt x="116961" y="217792"/>
                    <a:pt x="115357" y="219397"/>
                    <a:pt x="112570" y="219397"/>
                  </a:cubicBezTo>
                  <a:lnTo>
                    <a:pt x="85462" y="219397"/>
                  </a:lnTo>
                  <a:cubicBezTo>
                    <a:pt x="83013" y="219397"/>
                    <a:pt x="81324" y="218299"/>
                    <a:pt x="80564" y="215850"/>
                  </a:cubicBezTo>
                  <a:lnTo>
                    <a:pt x="38593" y="98805"/>
                  </a:lnTo>
                  <a:lnTo>
                    <a:pt x="37242" y="98805"/>
                  </a:lnTo>
                  <a:lnTo>
                    <a:pt x="37242" y="215005"/>
                  </a:lnTo>
                  <a:cubicBezTo>
                    <a:pt x="37242" y="217792"/>
                    <a:pt x="35891" y="219397"/>
                    <a:pt x="32851" y="219397"/>
                  </a:cubicBezTo>
                  <a:lnTo>
                    <a:pt x="4391" y="219397"/>
                  </a:lnTo>
                  <a:cubicBezTo>
                    <a:pt x="1605" y="219397"/>
                    <a:pt x="0" y="217792"/>
                    <a:pt x="0" y="215005"/>
                  </a:cubicBezTo>
                  <a:lnTo>
                    <a:pt x="0" y="4476"/>
                  </a:lnTo>
                  <a:cubicBezTo>
                    <a:pt x="0" y="1689"/>
                    <a:pt x="1605" y="85"/>
                    <a:pt x="4391" y="85"/>
                  </a:cubicBezTo>
                  <a:lnTo>
                    <a:pt x="31500" y="85"/>
                  </a:lnTo>
                  <a:cubicBezTo>
                    <a:pt x="33948" y="85"/>
                    <a:pt x="35637" y="1182"/>
                    <a:pt x="36482" y="3631"/>
                  </a:cubicBezTo>
                  <a:lnTo>
                    <a:pt x="78115" y="120086"/>
                  </a:lnTo>
                  <a:lnTo>
                    <a:pt x="79719" y="120086"/>
                  </a:lnTo>
                  <a:lnTo>
                    <a:pt x="79719" y="4391"/>
                  </a:lnTo>
                  <a:cubicBezTo>
                    <a:pt x="79719" y="1605"/>
                    <a:pt x="81071" y="0"/>
                    <a:pt x="84111" y="0"/>
                  </a:cubicBezTo>
                  <a:lnTo>
                    <a:pt x="11265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57B572C3-8C3C-9852-6CB9-B4AAA59A2898}"/>
                </a:ext>
              </a:extLst>
            </p:cNvPr>
            <p:cNvSpPr/>
            <p:nvPr/>
          </p:nvSpPr>
          <p:spPr>
            <a:xfrm>
              <a:off x="7322527" y="4766395"/>
              <a:ext cx="109698" cy="219227"/>
            </a:xfrm>
            <a:custGeom>
              <a:avLst/>
              <a:gdLst>
                <a:gd name="connsiteX0" fmla="*/ 105307 w 109698"/>
                <a:gd name="connsiteY0" fmla="*/ 0 h 219227"/>
                <a:gd name="connsiteX1" fmla="*/ 109698 w 109698"/>
                <a:gd name="connsiteY1" fmla="*/ 4391 h 219227"/>
                <a:gd name="connsiteX2" fmla="*/ 109698 w 109698"/>
                <a:gd name="connsiteY2" fmla="*/ 31752 h 219227"/>
                <a:gd name="connsiteX3" fmla="*/ 105307 w 109698"/>
                <a:gd name="connsiteY3" fmla="*/ 36144 h 219227"/>
                <a:gd name="connsiteX4" fmla="*/ 73470 w 109698"/>
                <a:gd name="connsiteY4" fmla="*/ 36144 h 219227"/>
                <a:gd name="connsiteX5" fmla="*/ 73470 w 109698"/>
                <a:gd name="connsiteY5" fmla="*/ 214837 h 219227"/>
                <a:gd name="connsiteX6" fmla="*/ 69079 w 109698"/>
                <a:gd name="connsiteY6" fmla="*/ 219228 h 219227"/>
                <a:gd name="connsiteX7" fmla="*/ 40620 w 109698"/>
                <a:gd name="connsiteY7" fmla="*/ 219228 h 219227"/>
                <a:gd name="connsiteX8" fmla="*/ 36229 w 109698"/>
                <a:gd name="connsiteY8" fmla="*/ 214837 h 219227"/>
                <a:gd name="connsiteX9" fmla="*/ 36229 w 109698"/>
                <a:gd name="connsiteY9" fmla="*/ 36144 h 219227"/>
                <a:gd name="connsiteX10" fmla="*/ 4391 w 109698"/>
                <a:gd name="connsiteY10" fmla="*/ 36144 h 219227"/>
                <a:gd name="connsiteX11" fmla="*/ 0 w 109698"/>
                <a:gd name="connsiteY11" fmla="*/ 31752 h 219227"/>
                <a:gd name="connsiteX12" fmla="*/ 0 w 109698"/>
                <a:gd name="connsiteY12" fmla="*/ 4391 h 219227"/>
                <a:gd name="connsiteX13" fmla="*/ 4391 w 109698"/>
                <a:gd name="connsiteY13" fmla="*/ 0 h 219227"/>
                <a:gd name="connsiteX14" fmla="*/ 105307 w 109698"/>
                <a:gd name="connsiteY14" fmla="*/ 0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698" h="219227">
                  <a:moveTo>
                    <a:pt x="105307" y="0"/>
                  </a:moveTo>
                  <a:cubicBezTo>
                    <a:pt x="108347" y="0"/>
                    <a:pt x="109698" y="1605"/>
                    <a:pt x="109698" y="4391"/>
                  </a:cubicBezTo>
                  <a:lnTo>
                    <a:pt x="109698" y="31752"/>
                  </a:lnTo>
                  <a:cubicBezTo>
                    <a:pt x="109698" y="34455"/>
                    <a:pt x="108347" y="36144"/>
                    <a:pt x="105307" y="36144"/>
                  </a:cubicBezTo>
                  <a:lnTo>
                    <a:pt x="73470" y="36144"/>
                  </a:lnTo>
                  <a:lnTo>
                    <a:pt x="73470" y="214837"/>
                  </a:lnTo>
                  <a:cubicBezTo>
                    <a:pt x="73470" y="217877"/>
                    <a:pt x="72119" y="219228"/>
                    <a:pt x="69079" y="219228"/>
                  </a:cubicBezTo>
                  <a:lnTo>
                    <a:pt x="40620" y="219228"/>
                  </a:lnTo>
                  <a:cubicBezTo>
                    <a:pt x="37833" y="219228"/>
                    <a:pt x="36229" y="217877"/>
                    <a:pt x="36229" y="214837"/>
                  </a:cubicBezTo>
                  <a:lnTo>
                    <a:pt x="36229" y="36144"/>
                  </a:lnTo>
                  <a:lnTo>
                    <a:pt x="4391" y="36144"/>
                  </a:lnTo>
                  <a:cubicBezTo>
                    <a:pt x="1605" y="36144"/>
                    <a:pt x="0" y="34455"/>
                    <a:pt x="0" y="31752"/>
                  </a:cubicBezTo>
                  <a:lnTo>
                    <a:pt x="0" y="4391"/>
                  </a:lnTo>
                  <a:cubicBezTo>
                    <a:pt x="0" y="1605"/>
                    <a:pt x="1605" y="0"/>
                    <a:pt x="4391" y="0"/>
                  </a:cubicBezTo>
                  <a:lnTo>
                    <a:pt x="10530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170E07A-3187-FA8E-1D8C-8E2451F04F33}"/>
                </a:ext>
              </a:extLst>
            </p:cNvPr>
            <p:cNvSpPr/>
            <p:nvPr/>
          </p:nvSpPr>
          <p:spPr>
            <a:xfrm>
              <a:off x="7454097" y="4766395"/>
              <a:ext cx="37326" cy="219312"/>
            </a:xfrm>
            <a:custGeom>
              <a:avLst/>
              <a:gdLst>
                <a:gd name="connsiteX0" fmla="*/ 32935 w 37326"/>
                <a:gd name="connsiteY0" fmla="*/ 0 h 219312"/>
                <a:gd name="connsiteX1" fmla="*/ 37326 w 37326"/>
                <a:gd name="connsiteY1" fmla="*/ 4391 h 219312"/>
                <a:gd name="connsiteX2" fmla="*/ 37326 w 37326"/>
                <a:gd name="connsiteY2" fmla="*/ 214921 h 219312"/>
                <a:gd name="connsiteX3" fmla="*/ 32935 w 37326"/>
                <a:gd name="connsiteY3" fmla="*/ 219312 h 219312"/>
                <a:gd name="connsiteX4" fmla="*/ 4391 w 37326"/>
                <a:gd name="connsiteY4" fmla="*/ 219312 h 219312"/>
                <a:gd name="connsiteX5" fmla="*/ 0 w 37326"/>
                <a:gd name="connsiteY5" fmla="*/ 214921 h 219312"/>
                <a:gd name="connsiteX6" fmla="*/ 0 w 37326"/>
                <a:gd name="connsiteY6" fmla="*/ 4391 h 219312"/>
                <a:gd name="connsiteX7" fmla="*/ 4391 w 37326"/>
                <a:gd name="connsiteY7" fmla="*/ 0 h 219312"/>
                <a:gd name="connsiteX8" fmla="*/ 32935 w 37326"/>
                <a:gd name="connsiteY8" fmla="*/ 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26" h="219312">
                  <a:moveTo>
                    <a:pt x="32935" y="0"/>
                  </a:moveTo>
                  <a:cubicBezTo>
                    <a:pt x="35721" y="0"/>
                    <a:pt x="37326" y="1605"/>
                    <a:pt x="37326" y="4391"/>
                  </a:cubicBezTo>
                  <a:lnTo>
                    <a:pt x="37326" y="214921"/>
                  </a:lnTo>
                  <a:cubicBezTo>
                    <a:pt x="37326" y="217708"/>
                    <a:pt x="35721" y="219312"/>
                    <a:pt x="32935" y="219312"/>
                  </a:cubicBezTo>
                  <a:lnTo>
                    <a:pt x="4391" y="219312"/>
                  </a:lnTo>
                  <a:cubicBezTo>
                    <a:pt x="1351" y="219312"/>
                    <a:pt x="0" y="217708"/>
                    <a:pt x="0" y="214921"/>
                  </a:cubicBezTo>
                  <a:lnTo>
                    <a:pt x="0" y="4391"/>
                  </a:lnTo>
                  <a:cubicBezTo>
                    <a:pt x="0" y="1605"/>
                    <a:pt x="1351" y="0"/>
                    <a:pt x="4391" y="0"/>
                  </a:cubicBezTo>
                  <a:lnTo>
                    <a:pt x="32935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49168D3B-1CA0-A7DF-EE51-3A57E25CA809}"/>
                </a:ext>
              </a:extLst>
            </p:cNvPr>
            <p:cNvSpPr/>
            <p:nvPr/>
          </p:nvSpPr>
          <p:spPr>
            <a:xfrm>
              <a:off x="7518785" y="4766395"/>
              <a:ext cx="109529" cy="219227"/>
            </a:xfrm>
            <a:custGeom>
              <a:avLst/>
              <a:gdLst>
                <a:gd name="connsiteX0" fmla="*/ 63336 w 109529"/>
                <a:gd name="connsiteY0" fmla="*/ 183929 h 219227"/>
                <a:gd name="connsiteX1" fmla="*/ 74315 w 109529"/>
                <a:gd name="connsiteY1" fmla="*/ 172950 h 219227"/>
                <a:gd name="connsiteX2" fmla="*/ 74315 w 109529"/>
                <a:gd name="connsiteY2" fmla="*/ 46278 h 219227"/>
                <a:gd name="connsiteX3" fmla="*/ 63336 w 109529"/>
                <a:gd name="connsiteY3" fmla="*/ 35299 h 219227"/>
                <a:gd name="connsiteX4" fmla="*/ 47460 w 109529"/>
                <a:gd name="connsiteY4" fmla="*/ 35299 h 219227"/>
                <a:gd name="connsiteX5" fmla="*/ 36482 w 109529"/>
                <a:gd name="connsiteY5" fmla="*/ 46278 h 219227"/>
                <a:gd name="connsiteX6" fmla="*/ 36482 w 109529"/>
                <a:gd name="connsiteY6" fmla="*/ 172950 h 219227"/>
                <a:gd name="connsiteX7" fmla="*/ 47460 w 109529"/>
                <a:gd name="connsiteY7" fmla="*/ 183929 h 219227"/>
                <a:gd name="connsiteX8" fmla="*/ 63336 w 109529"/>
                <a:gd name="connsiteY8" fmla="*/ 183929 h 219227"/>
                <a:gd name="connsiteX9" fmla="*/ 0 w 109529"/>
                <a:gd name="connsiteY9" fmla="*/ 39437 h 219227"/>
                <a:gd name="connsiteX10" fmla="*/ 39438 w 109529"/>
                <a:gd name="connsiteY10" fmla="*/ 0 h 219227"/>
                <a:gd name="connsiteX11" fmla="*/ 70093 w 109529"/>
                <a:gd name="connsiteY11" fmla="*/ 0 h 219227"/>
                <a:gd name="connsiteX12" fmla="*/ 109530 w 109529"/>
                <a:gd name="connsiteY12" fmla="*/ 39437 h 219227"/>
                <a:gd name="connsiteX13" fmla="*/ 109530 w 109529"/>
                <a:gd name="connsiteY13" fmla="*/ 179790 h 219227"/>
                <a:gd name="connsiteX14" fmla="*/ 70093 w 109529"/>
                <a:gd name="connsiteY14" fmla="*/ 219228 h 219227"/>
                <a:gd name="connsiteX15" fmla="*/ 39438 w 109529"/>
                <a:gd name="connsiteY15" fmla="*/ 219228 h 219227"/>
                <a:gd name="connsiteX16" fmla="*/ 0 w 109529"/>
                <a:gd name="connsiteY16" fmla="*/ 179790 h 219227"/>
                <a:gd name="connsiteX17" fmla="*/ 0 w 109529"/>
                <a:gd name="connsiteY17" fmla="*/ 39437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529" h="219227">
                  <a:moveTo>
                    <a:pt x="63336" y="183929"/>
                  </a:moveTo>
                  <a:cubicBezTo>
                    <a:pt x="70430" y="183929"/>
                    <a:pt x="74315" y="180382"/>
                    <a:pt x="74315" y="172950"/>
                  </a:cubicBezTo>
                  <a:lnTo>
                    <a:pt x="74315" y="46278"/>
                  </a:lnTo>
                  <a:cubicBezTo>
                    <a:pt x="74315" y="39184"/>
                    <a:pt x="70515" y="35299"/>
                    <a:pt x="63336" y="35299"/>
                  </a:cubicBezTo>
                  <a:lnTo>
                    <a:pt x="47460" y="35299"/>
                  </a:lnTo>
                  <a:cubicBezTo>
                    <a:pt x="40367" y="35299"/>
                    <a:pt x="36482" y="39100"/>
                    <a:pt x="36482" y="46278"/>
                  </a:cubicBezTo>
                  <a:lnTo>
                    <a:pt x="36482" y="172950"/>
                  </a:lnTo>
                  <a:cubicBezTo>
                    <a:pt x="36482" y="180382"/>
                    <a:pt x="40282" y="183929"/>
                    <a:pt x="47460" y="183929"/>
                  </a:cubicBezTo>
                  <a:lnTo>
                    <a:pt x="63336" y="183929"/>
                  </a:lnTo>
                  <a:close/>
                  <a:moveTo>
                    <a:pt x="0" y="39437"/>
                  </a:moveTo>
                  <a:cubicBezTo>
                    <a:pt x="0" y="13681"/>
                    <a:pt x="13681" y="0"/>
                    <a:pt x="39438" y="0"/>
                  </a:cubicBezTo>
                  <a:lnTo>
                    <a:pt x="70093" y="0"/>
                  </a:lnTo>
                  <a:cubicBezTo>
                    <a:pt x="95849" y="0"/>
                    <a:pt x="109530" y="13681"/>
                    <a:pt x="109530" y="39437"/>
                  </a:cubicBezTo>
                  <a:lnTo>
                    <a:pt x="109530" y="179790"/>
                  </a:lnTo>
                  <a:cubicBezTo>
                    <a:pt x="109530" y="205547"/>
                    <a:pt x="95849" y="219228"/>
                    <a:pt x="70093" y="219228"/>
                  </a:cubicBezTo>
                  <a:lnTo>
                    <a:pt x="39438" y="219228"/>
                  </a:lnTo>
                  <a:cubicBezTo>
                    <a:pt x="13681" y="219228"/>
                    <a:pt x="0" y="205547"/>
                    <a:pt x="0" y="179790"/>
                  </a:cubicBezTo>
                  <a:lnTo>
                    <a:pt x="0" y="3943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601E5D34-8E35-954C-AFE1-208B41A2D7BA}"/>
                </a:ext>
              </a:extLst>
            </p:cNvPr>
            <p:cNvSpPr/>
            <p:nvPr/>
          </p:nvSpPr>
          <p:spPr>
            <a:xfrm>
              <a:off x="7655929" y="4766310"/>
              <a:ext cx="116961" cy="219396"/>
            </a:xfrm>
            <a:custGeom>
              <a:avLst/>
              <a:gdLst>
                <a:gd name="connsiteX0" fmla="*/ 112570 w 116961"/>
                <a:gd name="connsiteY0" fmla="*/ 85 h 219396"/>
                <a:gd name="connsiteX1" fmla="*/ 116961 w 116961"/>
                <a:gd name="connsiteY1" fmla="*/ 4476 h 219396"/>
                <a:gd name="connsiteX2" fmla="*/ 116961 w 116961"/>
                <a:gd name="connsiteY2" fmla="*/ 215005 h 219396"/>
                <a:gd name="connsiteX3" fmla="*/ 112570 w 116961"/>
                <a:gd name="connsiteY3" fmla="*/ 219397 h 219396"/>
                <a:gd name="connsiteX4" fmla="*/ 85462 w 116961"/>
                <a:gd name="connsiteY4" fmla="*/ 219397 h 219396"/>
                <a:gd name="connsiteX5" fmla="*/ 80564 w 116961"/>
                <a:gd name="connsiteY5" fmla="*/ 215850 h 219396"/>
                <a:gd name="connsiteX6" fmla="*/ 38593 w 116961"/>
                <a:gd name="connsiteY6" fmla="*/ 98805 h 219396"/>
                <a:gd name="connsiteX7" fmla="*/ 37242 w 116961"/>
                <a:gd name="connsiteY7" fmla="*/ 98805 h 219396"/>
                <a:gd name="connsiteX8" fmla="*/ 37242 w 116961"/>
                <a:gd name="connsiteY8" fmla="*/ 215005 h 219396"/>
                <a:gd name="connsiteX9" fmla="*/ 32851 w 116961"/>
                <a:gd name="connsiteY9" fmla="*/ 219397 h 219396"/>
                <a:gd name="connsiteX10" fmla="*/ 4391 w 116961"/>
                <a:gd name="connsiteY10" fmla="*/ 219397 h 219396"/>
                <a:gd name="connsiteX11" fmla="*/ 0 w 116961"/>
                <a:gd name="connsiteY11" fmla="*/ 215005 h 219396"/>
                <a:gd name="connsiteX12" fmla="*/ 0 w 116961"/>
                <a:gd name="connsiteY12" fmla="*/ 4476 h 219396"/>
                <a:gd name="connsiteX13" fmla="*/ 4391 w 116961"/>
                <a:gd name="connsiteY13" fmla="*/ 85 h 219396"/>
                <a:gd name="connsiteX14" fmla="*/ 31500 w 116961"/>
                <a:gd name="connsiteY14" fmla="*/ 85 h 219396"/>
                <a:gd name="connsiteX15" fmla="*/ 36482 w 116961"/>
                <a:gd name="connsiteY15" fmla="*/ 3631 h 219396"/>
                <a:gd name="connsiteX16" fmla="*/ 78115 w 116961"/>
                <a:gd name="connsiteY16" fmla="*/ 120086 h 219396"/>
                <a:gd name="connsiteX17" fmla="*/ 79719 w 116961"/>
                <a:gd name="connsiteY17" fmla="*/ 120086 h 219396"/>
                <a:gd name="connsiteX18" fmla="*/ 79719 w 116961"/>
                <a:gd name="connsiteY18" fmla="*/ 4391 h 219396"/>
                <a:gd name="connsiteX19" fmla="*/ 84111 w 116961"/>
                <a:gd name="connsiteY19" fmla="*/ 0 h 219396"/>
                <a:gd name="connsiteX20" fmla="*/ 112654 w 116961"/>
                <a:gd name="connsiteY20" fmla="*/ 0 h 21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961" h="219396">
                  <a:moveTo>
                    <a:pt x="112570" y="85"/>
                  </a:moveTo>
                  <a:cubicBezTo>
                    <a:pt x="115357" y="85"/>
                    <a:pt x="116961" y="1689"/>
                    <a:pt x="116961" y="4476"/>
                  </a:cubicBezTo>
                  <a:lnTo>
                    <a:pt x="116961" y="215005"/>
                  </a:lnTo>
                  <a:cubicBezTo>
                    <a:pt x="116961" y="217792"/>
                    <a:pt x="115357" y="219397"/>
                    <a:pt x="112570" y="219397"/>
                  </a:cubicBezTo>
                  <a:lnTo>
                    <a:pt x="85462" y="219397"/>
                  </a:lnTo>
                  <a:cubicBezTo>
                    <a:pt x="83013" y="219397"/>
                    <a:pt x="81324" y="218299"/>
                    <a:pt x="80564" y="215850"/>
                  </a:cubicBezTo>
                  <a:lnTo>
                    <a:pt x="38593" y="98805"/>
                  </a:lnTo>
                  <a:lnTo>
                    <a:pt x="37242" y="98805"/>
                  </a:lnTo>
                  <a:lnTo>
                    <a:pt x="37242" y="215005"/>
                  </a:lnTo>
                  <a:cubicBezTo>
                    <a:pt x="37242" y="217792"/>
                    <a:pt x="35891" y="219397"/>
                    <a:pt x="32851" y="219397"/>
                  </a:cubicBezTo>
                  <a:lnTo>
                    <a:pt x="4391" y="219397"/>
                  </a:lnTo>
                  <a:cubicBezTo>
                    <a:pt x="1605" y="219397"/>
                    <a:pt x="0" y="217792"/>
                    <a:pt x="0" y="215005"/>
                  </a:cubicBezTo>
                  <a:lnTo>
                    <a:pt x="0" y="4476"/>
                  </a:lnTo>
                  <a:cubicBezTo>
                    <a:pt x="0" y="1689"/>
                    <a:pt x="1605" y="85"/>
                    <a:pt x="4391" y="85"/>
                  </a:cubicBezTo>
                  <a:lnTo>
                    <a:pt x="31500" y="85"/>
                  </a:lnTo>
                  <a:cubicBezTo>
                    <a:pt x="33948" y="85"/>
                    <a:pt x="35637" y="1182"/>
                    <a:pt x="36482" y="3631"/>
                  </a:cubicBezTo>
                  <a:lnTo>
                    <a:pt x="78115" y="120086"/>
                  </a:lnTo>
                  <a:lnTo>
                    <a:pt x="79719" y="120086"/>
                  </a:lnTo>
                  <a:lnTo>
                    <a:pt x="79719" y="4391"/>
                  </a:lnTo>
                  <a:cubicBezTo>
                    <a:pt x="79719" y="1605"/>
                    <a:pt x="81071" y="0"/>
                    <a:pt x="84111" y="0"/>
                  </a:cubicBezTo>
                  <a:lnTo>
                    <a:pt x="11265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9CC33ADE-1245-BE90-17D4-F717E16A23EA}"/>
                </a:ext>
              </a:extLst>
            </p:cNvPr>
            <p:cNvSpPr/>
            <p:nvPr/>
          </p:nvSpPr>
          <p:spPr>
            <a:xfrm>
              <a:off x="7868908" y="4766395"/>
              <a:ext cx="109867" cy="219227"/>
            </a:xfrm>
            <a:custGeom>
              <a:avLst/>
              <a:gdLst>
                <a:gd name="connsiteX0" fmla="*/ 109867 w 109867"/>
                <a:gd name="connsiteY0" fmla="*/ 69079 h 219227"/>
                <a:gd name="connsiteX1" fmla="*/ 105476 w 109867"/>
                <a:gd name="connsiteY1" fmla="*/ 73470 h 219227"/>
                <a:gd name="connsiteX2" fmla="*/ 78030 w 109867"/>
                <a:gd name="connsiteY2" fmla="*/ 73470 h 219227"/>
                <a:gd name="connsiteX3" fmla="*/ 73639 w 109867"/>
                <a:gd name="connsiteY3" fmla="*/ 69079 h 219227"/>
                <a:gd name="connsiteX4" fmla="*/ 73639 w 109867"/>
                <a:gd name="connsiteY4" fmla="*/ 47122 h 219227"/>
                <a:gd name="connsiteX5" fmla="*/ 62661 w 109867"/>
                <a:gd name="connsiteY5" fmla="*/ 36144 h 219227"/>
                <a:gd name="connsiteX6" fmla="*/ 48389 w 109867"/>
                <a:gd name="connsiteY6" fmla="*/ 36144 h 219227"/>
                <a:gd name="connsiteX7" fmla="*/ 37411 w 109867"/>
                <a:gd name="connsiteY7" fmla="*/ 47122 h 219227"/>
                <a:gd name="connsiteX8" fmla="*/ 37411 w 109867"/>
                <a:gd name="connsiteY8" fmla="*/ 172106 h 219227"/>
                <a:gd name="connsiteX9" fmla="*/ 48389 w 109867"/>
                <a:gd name="connsiteY9" fmla="*/ 183084 h 219227"/>
                <a:gd name="connsiteX10" fmla="*/ 62661 w 109867"/>
                <a:gd name="connsiteY10" fmla="*/ 183084 h 219227"/>
                <a:gd name="connsiteX11" fmla="*/ 73639 w 109867"/>
                <a:gd name="connsiteY11" fmla="*/ 172106 h 219227"/>
                <a:gd name="connsiteX12" fmla="*/ 73639 w 109867"/>
                <a:gd name="connsiteY12" fmla="*/ 150149 h 219227"/>
                <a:gd name="connsiteX13" fmla="*/ 78030 w 109867"/>
                <a:gd name="connsiteY13" fmla="*/ 145758 h 219227"/>
                <a:gd name="connsiteX14" fmla="*/ 105476 w 109867"/>
                <a:gd name="connsiteY14" fmla="*/ 145758 h 219227"/>
                <a:gd name="connsiteX15" fmla="*/ 109867 w 109867"/>
                <a:gd name="connsiteY15" fmla="*/ 150149 h 219227"/>
                <a:gd name="connsiteX16" fmla="*/ 109867 w 109867"/>
                <a:gd name="connsiteY16" fmla="*/ 179790 h 219227"/>
                <a:gd name="connsiteX17" fmla="*/ 70430 w 109867"/>
                <a:gd name="connsiteY17" fmla="*/ 219228 h 219227"/>
                <a:gd name="connsiteX18" fmla="*/ 39775 w 109867"/>
                <a:gd name="connsiteY18" fmla="*/ 219228 h 219227"/>
                <a:gd name="connsiteX19" fmla="*/ 0 w 109867"/>
                <a:gd name="connsiteY19" fmla="*/ 179790 h 219227"/>
                <a:gd name="connsiteX20" fmla="*/ 0 w 109867"/>
                <a:gd name="connsiteY20" fmla="*/ 39437 h 219227"/>
                <a:gd name="connsiteX21" fmla="*/ 39775 w 109867"/>
                <a:gd name="connsiteY21" fmla="*/ 0 h 219227"/>
                <a:gd name="connsiteX22" fmla="*/ 70430 w 109867"/>
                <a:gd name="connsiteY22" fmla="*/ 0 h 219227"/>
                <a:gd name="connsiteX23" fmla="*/ 109867 w 109867"/>
                <a:gd name="connsiteY23" fmla="*/ 39437 h 219227"/>
                <a:gd name="connsiteX24" fmla="*/ 109867 w 109867"/>
                <a:gd name="connsiteY24" fmla="*/ 69079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9867" h="219227">
                  <a:moveTo>
                    <a:pt x="109867" y="69079"/>
                  </a:moveTo>
                  <a:cubicBezTo>
                    <a:pt x="109867" y="71865"/>
                    <a:pt x="108263" y="73470"/>
                    <a:pt x="105476" y="73470"/>
                  </a:cubicBezTo>
                  <a:lnTo>
                    <a:pt x="78030" y="73470"/>
                  </a:lnTo>
                  <a:cubicBezTo>
                    <a:pt x="74990" y="73470"/>
                    <a:pt x="73639" y="71865"/>
                    <a:pt x="73639" y="69079"/>
                  </a:cubicBezTo>
                  <a:lnTo>
                    <a:pt x="73639" y="47122"/>
                  </a:lnTo>
                  <a:cubicBezTo>
                    <a:pt x="73639" y="40028"/>
                    <a:pt x="69839" y="36144"/>
                    <a:pt x="62661" y="36144"/>
                  </a:cubicBezTo>
                  <a:lnTo>
                    <a:pt x="48389" y="36144"/>
                  </a:lnTo>
                  <a:cubicBezTo>
                    <a:pt x="40957" y="36144"/>
                    <a:pt x="37411" y="39944"/>
                    <a:pt x="37411" y="47122"/>
                  </a:cubicBezTo>
                  <a:lnTo>
                    <a:pt x="37411" y="172106"/>
                  </a:lnTo>
                  <a:cubicBezTo>
                    <a:pt x="37411" y="179453"/>
                    <a:pt x="41211" y="183084"/>
                    <a:pt x="48389" y="183084"/>
                  </a:cubicBezTo>
                  <a:lnTo>
                    <a:pt x="62661" y="183084"/>
                  </a:lnTo>
                  <a:cubicBezTo>
                    <a:pt x="69754" y="183084"/>
                    <a:pt x="73639" y="179537"/>
                    <a:pt x="73639" y="172106"/>
                  </a:cubicBezTo>
                  <a:lnTo>
                    <a:pt x="73639" y="150149"/>
                  </a:lnTo>
                  <a:cubicBezTo>
                    <a:pt x="73639" y="147362"/>
                    <a:pt x="74990" y="145758"/>
                    <a:pt x="78030" y="145758"/>
                  </a:cubicBezTo>
                  <a:lnTo>
                    <a:pt x="105476" y="145758"/>
                  </a:lnTo>
                  <a:cubicBezTo>
                    <a:pt x="108263" y="145758"/>
                    <a:pt x="109867" y="147362"/>
                    <a:pt x="109867" y="150149"/>
                  </a:cubicBezTo>
                  <a:lnTo>
                    <a:pt x="109867" y="179790"/>
                  </a:lnTo>
                  <a:cubicBezTo>
                    <a:pt x="109867" y="205547"/>
                    <a:pt x="95849" y="219228"/>
                    <a:pt x="70430" y="219228"/>
                  </a:cubicBezTo>
                  <a:lnTo>
                    <a:pt x="39775" y="219228"/>
                  </a:lnTo>
                  <a:cubicBezTo>
                    <a:pt x="14018" y="219228"/>
                    <a:pt x="0" y="205547"/>
                    <a:pt x="0" y="179790"/>
                  </a:cubicBezTo>
                  <a:lnTo>
                    <a:pt x="0" y="39437"/>
                  </a:lnTo>
                  <a:cubicBezTo>
                    <a:pt x="0" y="13681"/>
                    <a:pt x="14018" y="0"/>
                    <a:pt x="39775" y="0"/>
                  </a:cubicBezTo>
                  <a:lnTo>
                    <a:pt x="70430" y="0"/>
                  </a:lnTo>
                  <a:cubicBezTo>
                    <a:pt x="95933" y="0"/>
                    <a:pt x="109867" y="13681"/>
                    <a:pt x="109867" y="39437"/>
                  </a:cubicBezTo>
                  <a:lnTo>
                    <a:pt x="109867" y="6907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7C04537-FC37-05E7-F0A4-9BAA8AB9E3FD}"/>
                </a:ext>
              </a:extLst>
            </p:cNvPr>
            <p:cNvSpPr/>
            <p:nvPr/>
          </p:nvSpPr>
          <p:spPr>
            <a:xfrm>
              <a:off x="8006052" y="4766310"/>
              <a:ext cx="109445" cy="219312"/>
            </a:xfrm>
            <a:custGeom>
              <a:avLst/>
              <a:gdLst>
                <a:gd name="connsiteX0" fmla="*/ 109445 w 109445"/>
                <a:gd name="connsiteY0" fmla="*/ 31921 h 219312"/>
                <a:gd name="connsiteX1" fmla="*/ 105054 w 109445"/>
                <a:gd name="connsiteY1" fmla="*/ 36566 h 219312"/>
                <a:gd name="connsiteX2" fmla="*/ 36566 w 109445"/>
                <a:gd name="connsiteY2" fmla="*/ 36566 h 219312"/>
                <a:gd name="connsiteX3" fmla="*/ 36566 w 109445"/>
                <a:gd name="connsiteY3" fmla="*/ 91373 h 219312"/>
                <a:gd name="connsiteX4" fmla="*/ 88924 w 109445"/>
                <a:gd name="connsiteY4" fmla="*/ 91373 h 219312"/>
                <a:gd name="connsiteX5" fmla="*/ 93315 w 109445"/>
                <a:gd name="connsiteY5" fmla="*/ 96018 h 219312"/>
                <a:gd name="connsiteX6" fmla="*/ 93315 w 109445"/>
                <a:gd name="connsiteY6" fmla="*/ 123126 h 219312"/>
                <a:gd name="connsiteX7" fmla="*/ 88924 w 109445"/>
                <a:gd name="connsiteY7" fmla="*/ 127770 h 219312"/>
                <a:gd name="connsiteX8" fmla="*/ 36566 w 109445"/>
                <a:gd name="connsiteY8" fmla="*/ 127770 h 219312"/>
                <a:gd name="connsiteX9" fmla="*/ 36566 w 109445"/>
                <a:gd name="connsiteY9" fmla="*/ 183169 h 219312"/>
                <a:gd name="connsiteX10" fmla="*/ 105054 w 109445"/>
                <a:gd name="connsiteY10" fmla="*/ 183169 h 219312"/>
                <a:gd name="connsiteX11" fmla="*/ 109445 w 109445"/>
                <a:gd name="connsiteY11" fmla="*/ 187560 h 219312"/>
                <a:gd name="connsiteX12" fmla="*/ 109445 w 109445"/>
                <a:gd name="connsiteY12" fmla="*/ 214921 h 219312"/>
                <a:gd name="connsiteX13" fmla="*/ 105054 w 109445"/>
                <a:gd name="connsiteY13" fmla="*/ 219312 h 219312"/>
                <a:gd name="connsiteX14" fmla="*/ 4138 w 109445"/>
                <a:gd name="connsiteY14" fmla="*/ 219312 h 219312"/>
                <a:gd name="connsiteX15" fmla="*/ 0 w 109445"/>
                <a:gd name="connsiteY15" fmla="*/ 214921 h 219312"/>
                <a:gd name="connsiteX16" fmla="*/ 0 w 109445"/>
                <a:gd name="connsiteY16" fmla="*/ 4391 h 219312"/>
                <a:gd name="connsiteX17" fmla="*/ 4138 w 109445"/>
                <a:gd name="connsiteY17" fmla="*/ 0 h 219312"/>
                <a:gd name="connsiteX18" fmla="*/ 105054 w 109445"/>
                <a:gd name="connsiteY18" fmla="*/ 0 h 219312"/>
                <a:gd name="connsiteX19" fmla="*/ 109445 w 109445"/>
                <a:gd name="connsiteY19" fmla="*/ 4391 h 219312"/>
                <a:gd name="connsiteX20" fmla="*/ 109445 w 109445"/>
                <a:gd name="connsiteY20" fmla="*/ 31753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445" h="219312">
                  <a:moveTo>
                    <a:pt x="109445" y="31921"/>
                  </a:moveTo>
                  <a:cubicBezTo>
                    <a:pt x="109445" y="34708"/>
                    <a:pt x="108347" y="36566"/>
                    <a:pt x="105054" y="36566"/>
                  </a:cubicBezTo>
                  <a:lnTo>
                    <a:pt x="36566" y="36566"/>
                  </a:lnTo>
                  <a:lnTo>
                    <a:pt x="36566" y="91373"/>
                  </a:lnTo>
                  <a:lnTo>
                    <a:pt x="88924" y="91373"/>
                  </a:lnTo>
                  <a:cubicBezTo>
                    <a:pt x="91627" y="91373"/>
                    <a:pt x="93315" y="92978"/>
                    <a:pt x="93315" y="96018"/>
                  </a:cubicBezTo>
                  <a:lnTo>
                    <a:pt x="93315" y="123126"/>
                  </a:lnTo>
                  <a:cubicBezTo>
                    <a:pt x="93315" y="126166"/>
                    <a:pt x="91711" y="127770"/>
                    <a:pt x="88924" y="127770"/>
                  </a:cubicBezTo>
                  <a:lnTo>
                    <a:pt x="36566" y="127770"/>
                  </a:lnTo>
                  <a:lnTo>
                    <a:pt x="36566" y="183169"/>
                  </a:lnTo>
                  <a:lnTo>
                    <a:pt x="105054" y="183169"/>
                  </a:lnTo>
                  <a:cubicBezTo>
                    <a:pt x="108347" y="183169"/>
                    <a:pt x="109445" y="184520"/>
                    <a:pt x="109445" y="187560"/>
                  </a:cubicBezTo>
                  <a:lnTo>
                    <a:pt x="109445" y="214921"/>
                  </a:lnTo>
                  <a:cubicBezTo>
                    <a:pt x="109445" y="217708"/>
                    <a:pt x="108347" y="219312"/>
                    <a:pt x="105054" y="219312"/>
                  </a:cubicBezTo>
                  <a:lnTo>
                    <a:pt x="4138" y="219312"/>
                  </a:lnTo>
                  <a:cubicBezTo>
                    <a:pt x="1689" y="219312"/>
                    <a:pt x="0" y="217708"/>
                    <a:pt x="0" y="214921"/>
                  </a:cubicBezTo>
                  <a:lnTo>
                    <a:pt x="0" y="4391"/>
                  </a:lnTo>
                  <a:cubicBezTo>
                    <a:pt x="0" y="1605"/>
                    <a:pt x="1605" y="0"/>
                    <a:pt x="4138" y="0"/>
                  </a:cubicBezTo>
                  <a:lnTo>
                    <a:pt x="105054" y="0"/>
                  </a:lnTo>
                  <a:cubicBezTo>
                    <a:pt x="108347" y="0"/>
                    <a:pt x="109445" y="1605"/>
                    <a:pt x="109445" y="4391"/>
                  </a:cubicBezTo>
                  <a:lnTo>
                    <a:pt x="109445" y="3175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21780921-8EDE-7B21-167B-7691F3DA8DCA}"/>
                </a:ext>
              </a:extLst>
            </p:cNvPr>
            <p:cNvSpPr/>
            <p:nvPr/>
          </p:nvSpPr>
          <p:spPr>
            <a:xfrm>
              <a:off x="8142942" y="4766310"/>
              <a:ext cx="117045" cy="219396"/>
            </a:xfrm>
            <a:custGeom>
              <a:avLst/>
              <a:gdLst>
                <a:gd name="connsiteX0" fmla="*/ 112654 w 117045"/>
                <a:gd name="connsiteY0" fmla="*/ 85 h 219396"/>
                <a:gd name="connsiteX1" fmla="*/ 117045 w 117045"/>
                <a:gd name="connsiteY1" fmla="*/ 4476 h 219396"/>
                <a:gd name="connsiteX2" fmla="*/ 117045 w 117045"/>
                <a:gd name="connsiteY2" fmla="*/ 215005 h 219396"/>
                <a:gd name="connsiteX3" fmla="*/ 112654 w 117045"/>
                <a:gd name="connsiteY3" fmla="*/ 219397 h 219396"/>
                <a:gd name="connsiteX4" fmla="*/ 85546 w 117045"/>
                <a:gd name="connsiteY4" fmla="*/ 219397 h 219396"/>
                <a:gd name="connsiteX5" fmla="*/ 80648 w 117045"/>
                <a:gd name="connsiteY5" fmla="*/ 215850 h 219396"/>
                <a:gd name="connsiteX6" fmla="*/ 38677 w 117045"/>
                <a:gd name="connsiteY6" fmla="*/ 98805 h 219396"/>
                <a:gd name="connsiteX7" fmla="*/ 37326 w 117045"/>
                <a:gd name="connsiteY7" fmla="*/ 98805 h 219396"/>
                <a:gd name="connsiteX8" fmla="*/ 37326 w 117045"/>
                <a:gd name="connsiteY8" fmla="*/ 215005 h 219396"/>
                <a:gd name="connsiteX9" fmla="*/ 32935 w 117045"/>
                <a:gd name="connsiteY9" fmla="*/ 219397 h 219396"/>
                <a:gd name="connsiteX10" fmla="*/ 4391 w 117045"/>
                <a:gd name="connsiteY10" fmla="*/ 219397 h 219396"/>
                <a:gd name="connsiteX11" fmla="*/ 0 w 117045"/>
                <a:gd name="connsiteY11" fmla="*/ 215005 h 219396"/>
                <a:gd name="connsiteX12" fmla="*/ 0 w 117045"/>
                <a:gd name="connsiteY12" fmla="*/ 4476 h 219396"/>
                <a:gd name="connsiteX13" fmla="*/ 4391 w 117045"/>
                <a:gd name="connsiteY13" fmla="*/ 85 h 219396"/>
                <a:gd name="connsiteX14" fmla="*/ 31499 w 117045"/>
                <a:gd name="connsiteY14" fmla="*/ 85 h 219396"/>
                <a:gd name="connsiteX15" fmla="*/ 36482 w 117045"/>
                <a:gd name="connsiteY15" fmla="*/ 3631 h 219396"/>
                <a:gd name="connsiteX16" fmla="*/ 78115 w 117045"/>
                <a:gd name="connsiteY16" fmla="*/ 120086 h 219396"/>
                <a:gd name="connsiteX17" fmla="*/ 79719 w 117045"/>
                <a:gd name="connsiteY17" fmla="*/ 120086 h 219396"/>
                <a:gd name="connsiteX18" fmla="*/ 79719 w 117045"/>
                <a:gd name="connsiteY18" fmla="*/ 4391 h 219396"/>
                <a:gd name="connsiteX19" fmla="*/ 84110 w 117045"/>
                <a:gd name="connsiteY19" fmla="*/ 0 h 219396"/>
                <a:gd name="connsiteX20" fmla="*/ 112654 w 117045"/>
                <a:gd name="connsiteY20" fmla="*/ 0 h 21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045" h="219396">
                  <a:moveTo>
                    <a:pt x="112654" y="85"/>
                  </a:moveTo>
                  <a:cubicBezTo>
                    <a:pt x="115441" y="85"/>
                    <a:pt x="117045" y="1689"/>
                    <a:pt x="117045" y="4476"/>
                  </a:cubicBezTo>
                  <a:lnTo>
                    <a:pt x="117045" y="215005"/>
                  </a:lnTo>
                  <a:cubicBezTo>
                    <a:pt x="117045" y="217792"/>
                    <a:pt x="115441" y="219397"/>
                    <a:pt x="112654" y="219397"/>
                  </a:cubicBezTo>
                  <a:lnTo>
                    <a:pt x="85546" y="219397"/>
                  </a:lnTo>
                  <a:cubicBezTo>
                    <a:pt x="83097" y="219397"/>
                    <a:pt x="81408" y="218299"/>
                    <a:pt x="80648" y="215850"/>
                  </a:cubicBezTo>
                  <a:lnTo>
                    <a:pt x="38677" y="98805"/>
                  </a:lnTo>
                  <a:lnTo>
                    <a:pt x="37326" y="98805"/>
                  </a:lnTo>
                  <a:lnTo>
                    <a:pt x="37326" y="215005"/>
                  </a:lnTo>
                  <a:cubicBezTo>
                    <a:pt x="37326" y="217792"/>
                    <a:pt x="35975" y="219397"/>
                    <a:pt x="32935" y="219397"/>
                  </a:cubicBezTo>
                  <a:lnTo>
                    <a:pt x="4391" y="219397"/>
                  </a:lnTo>
                  <a:cubicBezTo>
                    <a:pt x="1689" y="219397"/>
                    <a:pt x="0" y="217792"/>
                    <a:pt x="0" y="215005"/>
                  </a:cubicBezTo>
                  <a:lnTo>
                    <a:pt x="0" y="4476"/>
                  </a:lnTo>
                  <a:cubicBezTo>
                    <a:pt x="0" y="1689"/>
                    <a:pt x="1605" y="85"/>
                    <a:pt x="4391" y="85"/>
                  </a:cubicBezTo>
                  <a:lnTo>
                    <a:pt x="31499" y="85"/>
                  </a:lnTo>
                  <a:cubicBezTo>
                    <a:pt x="33948" y="85"/>
                    <a:pt x="35637" y="1182"/>
                    <a:pt x="36482" y="3631"/>
                  </a:cubicBezTo>
                  <a:lnTo>
                    <a:pt x="78115" y="120086"/>
                  </a:lnTo>
                  <a:lnTo>
                    <a:pt x="79719" y="120086"/>
                  </a:lnTo>
                  <a:lnTo>
                    <a:pt x="79719" y="4391"/>
                  </a:lnTo>
                  <a:cubicBezTo>
                    <a:pt x="79719" y="1605"/>
                    <a:pt x="81070" y="0"/>
                    <a:pt x="84110" y="0"/>
                  </a:cubicBezTo>
                  <a:lnTo>
                    <a:pt x="11265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5BEFD5D8-AC7D-17C7-2740-8D9EFEA7D502}"/>
                </a:ext>
              </a:extLst>
            </p:cNvPr>
            <p:cNvSpPr/>
            <p:nvPr/>
          </p:nvSpPr>
          <p:spPr>
            <a:xfrm>
              <a:off x="8281776" y="4766395"/>
              <a:ext cx="109698" cy="219227"/>
            </a:xfrm>
            <a:custGeom>
              <a:avLst/>
              <a:gdLst>
                <a:gd name="connsiteX0" fmla="*/ 105307 w 109698"/>
                <a:gd name="connsiteY0" fmla="*/ 0 h 219227"/>
                <a:gd name="connsiteX1" fmla="*/ 109698 w 109698"/>
                <a:gd name="connsiteY1" fmla="*/ 4391 h 219227"/>
                <a:gd name="connsiteX2" fmla="*/ 109698 w 109698"/>
                <a:gd name="connsiteY2" fmla="*/ 31752 h 219227"/>
                <a:gd name="connsiteX3" fmla="*/ 105307 w 109698"/>
                <a:gd name="connsiteY3" fmla="*/ 36144 h 219227"/>
                <a:gd name="connsiteX4" fmla="*/ 73470 w 109698"/>
                <a:gd name="connsiteY4" fmla="*/ 36144 h 219227"/>
                <a:gd name="connsiteX5" fmla="*/ 73470 w 109698"/>
                <a:gd name="connsiteY5" fmla="*/ 214837 h 219227"/>
                <a:gd name="connsiteX6" fmla="*/ 69079 w 109698"/>
                <a:gd name="connsiteY6" fmla="*/ 219228 h 219227"/>
                <a:gd name="connsiteX7" fmla="*/ 40620 w 109698"/>
                <a:gd name="connsiteY7" fmla="*/ 219228 h 219227"/>
                <a:gd name="connsiteX8" fmla="*/ 36228 w 109698"/>
                <a:gd name="connsiteY8" fmla="*/ 214837 h 219227"/>
                <a:gd name="connsiteX9" fmla="*/ 36228 w 109698"/>
                <a:gd name="connsiteY9" fmla="*/ 36144 h 219227"/>
                <a:gd name="connsiteX10" fmla="*/ 4391 w 109698"/>
                <a:gd name="connsiteY10" fmla="*/ 36144 h 219227"/>
                <a:gd name="connsiteX11" fmla="*/ 0 w 109698"/>
                <a:gd name="connsiteY11" fmla="*/ 31752 h 219227"/>
                <a:gd name="connsiteX12" fmla="*/ 0 w 109698"/>
                <a:gd name="connsiteY12" fmla="*/ 4391 h 219227"/>
                <a:gd name="connsiteX13" fmla="*/ 4391 w 109698"/>
                <a:gd name="connsiteY13" fmla="*/ 0 h 219227"/>
                <a:gd name="connsiteX14" fmla="*/ 105307 w 109698"/>
                <a:gd name="connsiteY14" fmla="*/ 0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698" h="219227">
                  <a:moveTo>
                    <a:pt x="105307" y="0"/>
                  </a:moveTo>
                  <a:cubicBezTo>
                    <a:pt x="108347" y="0"/>
                    <a:pt x="109698" y="1605"/>
                    <a:pt x="109698" y="4391"/>
                  </a:cubicBezTo>
                  <a:lnTo>
                    <a:pt x="109698" y="31752"/>
                  </a:lnTo>
                  <a:cubicBezTo>
                    <a:pt x="109698" y="34455"/>
                    <a:pt x="108347" y="36144"/>
                    <a:pt x="105307" y="36144"/>
                  </a:cubicBezTo>
                  <a:lnTo>
                    <a:pt x="73470" y="36144"/>
                  </a:lnTo>
                  <a:lnTo>
                    <a:pt x="73470" y="214837"/>
                  </a:lnTo>
                  <a:cubicBezTo>
                    <a:pt x="73470" y="217877"/>
                    <a:pt x="72119" y="219228"/>
                    <a:pt x="69079" y="219228"/>
                  </a:cubicBezTo>
                  <a:lnTo>
                    <a:pt x="40620" y="219228"/>
                  </a:lnTo>
                  <a:cubicBezTo>
                    <a:pt x="37833" y="219228"/>
                    <a:pt x="36228" y="217877"/>
                    <a:pt x="36228" y="214837"/>
                  </a:cubicBezTo>
                  <a:lnTo>
                    <a:pt x="36228" y="36144"/>
                  </a:lnTo>
                  <a:lnTo>
                    <a:pt x="4391" y="36144"/>
                  </a:lnTo>
                  <a:cubicBezTo>
                    <a:pt x="1605" y="36144"/>
                    <a:pt x="0" y="34455"/>
                    <a:pt x="0" y="31752"/>
                  </a:cubicBezTo>
                  <a:lnTo>
                    <a:pt x="0" y="4391"/>
                  </a:lnTo>
                  <a:cubicBezTo>
                    <a:pt x="0" y="1605"/>
                    <a:pt x="1605" y="0"/>
                    <a:pt x="4391" y="0"/>
                  </a:cubicBezTo>
                  <a:lnTo>
                    <a:pt x="10530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A875EBFF-142E-63F8-05FD-74FAE8DDED41}"/>
                </a:ext>
              </a:extLst>
            </p:cNvPr>
            <p:cNvSpPr/>
            <p:nvPr/>
          </p:nvSpPr>
          <p:spPr>
            <a:xfrm>
              <a:off x="8413346" y="4766310"/>
              <a:ext cx="109445" cy="219312"/>
            </a:xfrm>
            <a:custGeom>
              <a:avLst/>
              <a:gdLst>
                <a:gd name="connsiteX0" fmla="*/ 109445 w 109445"/>
                <a:gd name="connsiteY0" fmla="*/ 31921 h 219312"/>
                <a:gd name="connsiteX1" fmla="*/ 105054 w 109445"/>
                <a:gd name="connsiteY1" fmla="*/ 36566 h 219312"/>
                <a:gd name="connsiteX2" fmla="*/ 36566 w 109445"/>
                <a:gd name="connsiteY2" fmla="*/ 36566 h 219312"/>
                <a:gd name="connsiteX3" fmla="*/ 36566 w 109445"/>
                <a:gd name="connsiteY3" fmla="*/ 91373 h 219312"/>
                <a:gd name="connsiteX4" fmla="*/ 88924 w 109445"/>
                <a:gd name="connsiteY4" fmla="*/ 91373 h 219312"/>
                <a:gd name="connsiteX5" fmla="*/ 93316 w 109445"/>
                <a:gd name="connsiteY5" fmla="*/ 96018 h 219312"/>
                <a:gd name="connsiteX6" fmla="*/ 93316 w 109445"/>
                <a:gd name="connsiteY6" fmla="*/ 123126 h 219312"/>
                <a:gd name="connsiteX7" fmla="*/ 88924 w 109445"/>
                <a:gd name="connsiteY7" fmla="*/ 127770 h 219312"/>
                <a:gd name="connsiteX8" fmla="*/ 36566 w 109445"/>
                <a:gd name="connsiteY8" fmla="*/ 127770 h 219312"/>
                <a:gd name="connsiteX9" fmla="*/ 36566 w 109445"/>
                <a:gd name="connsiteY9" fmla="*/ 183169 h 219312"/>
                <a:gd name="connsiteX10" fmla="*/ 105054 w 109445"/>
                <a:gd name="connsiteY10" fmla="*/ 183169 h 219312"/>
                <a:gd name="connsiteX11" fmla="*/ 109445 w 109445"/>
                <a:gd name="connsiteY11" fmla="*/ 187560 h 219312"/>
                <a:gd name="connsiteX12" fmla="*/ 109445 w 109445"/>
                <a:gd name="connsiteY12" fmla="*/ 214921 h 219312"/>
                <a:gd name="connsiteX13" fmla="*/ 105054 w 109445"/>
                <a:gd name="connsiteY13" fmla="*/ 219312 h 219312"/>
                <a:gd name="connsiteX14" fmla="*/ 4138 w 109445"/>
                <a:gd name="connsiteY14" fmla="*/ 219312 h 219312"/>
                <a:gd name="connsiteX15" fmla="*/ 0 w 109445"/>
                <a:gd name="connsiteY15" fmla="*/ 214921 h 219312"/>
                <a:gd name="connsiteX16" fmla="*/ 0 w 109445"/>
                <a:gd name="connsiteY16" fmla="*/ 4391 h 219312"/>
                <a:gd name="connsiteX17" fmla="*/ 4138 w 109445"/>
                <a:gd name="connsiteY17" fmla="*/ 0 h 219312"/>
                <a:gd name="connsiteX18" fmla="*/ 105054 w 109445"/>
                <a:gd name="connsiteY18" fmla="*/ 0 h 219312"/>
                <a:gd name="connsiteX19" fmla="*/ 109445 w 109445"/>
                <a:gd name="connsiteY19" fmla="*/ 4391 h 219312"/>
                <a:gd name="connsiteX20" fmla="*/ 109445 w 109445"/>
                <a:gd name="connsiteY20" fmla="*/ 31753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445" h="219312">
                  <a:moveTo>
                    <a:pt x="109445" y="31921"/>
                  </a:moveTo>
                  <a:cubicBezTo>
                    <a:pt x="109445" y="34708"/>
                    <a:pt x="108347" y="36566"/>
                    <a:pt x="105054" y="36566"/>
                  </a:cubicBezTo>
                  <a:lnTo>
                    <a:pt x="36566" y="36566"/>
                  </a:lnTo>
                  <a:lnTo>
                    <a:pt x="36566" y="91373"/>
                  </a:lnTo>
                  <a:lnTo>
                    <a:pt x="88924" y="91373"/>
                  </a:lnTo>
                  <a:cubicBezTo>
                    <a:pt x="91627" y="91373"/>
                    <a:pt x="93316" y="92978"/>
                    <a:pt x="93316" y="96018"/>
                  </a:cubicBezTo>
                  <a:lnTo>
                    <a:pt x="93316" y="123126"/>
                  </a:lnTo>
                  <a:cubicBezTo>
                    <a:pt x="93316" y="126166"/>
                    <a:pt x="91711" y="127770"/>
                    <a:pt x="88924" y="127770"/>
                  </a:cubicBezTo>
                  <a:lnTo>
                    <a:pt x="36566" y="127770"/>
                  </a:lnTo>
                  <a:lnTo>
                    <a:pt x="36566" y="183169"/>
                  </a:lnTo>
                  <a:lnTo>
                    <a:pt x="105054" y="183169"/>
                  </a:lnTo>
                  <a:cubicBezTo>
                    <a:pt x="108347" y="183169"/>
                    <a:pt x="109445" y="184520"/>
                    <a:pt x="109445" y="187560"/>
                  </a:cubicBezTo>
                  <a:lnTo>
                    <a:pt x="109445" y="214921"/>
                  </a:lnTo>
                  <a:cubicBezTo>
                    <a:pt x="109445" y="217708"/>
                    <a:pt x="108347" y="219312"/>
                    <a:pt x="105054" y="219312"/>
                  </a:cubicBezTo>
                  <a:lnTo>
                    <a:pt x="4138" y="219312"/>
                  </a:lnTo>
                  <a:cubicBezTo>
                    <a:pt x="1689" y="219312"/>
                    <a:pt x="0" y="217708"/>
                    <a:pt x="0" y="214921"/>
                  </a:cubicBezTo>
                  <a:lnTo>
                    <a:pt x="0" y="4391"/>
                  </a:lnTo>
                  <a:cubicBezTo>
                    <a:pt x="0" y="1605"/>
                    <a:pt x="1605" y="0"/>
                    <a:pt x="4138" y="0"/>
                  </a:cubicBezTo>
                  <a:lnTo>
                    <a:pt x="105054" y="0"/>
                  </a:lnTo>
                  <a:cubicBezTo>
                    <a:pt x="108347" y="0"/>
                    <a:pt x="109445" y="1605"/>
                    <a:pt x="109445" y="4391"/>
                  </a:cubicBezTo>
                  <a:lnTo>
                    <a:pt x="109445" y="3175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4CAA56B6-7552-3E64-6A9D-1469E061CF63}"/>
                </a:ext>
              </a:extLst>
            </p:cNvPr>
            <p:cNvSpPr/>
            <p:nvPr/>
          </p:nvSpPr>
          <p:spPr>
            <a:xfrm>
              <a:off x="8550152" y="4766395"/>
              <a:ext cx="112654" cy="219312"/>
            </a:xfrm>
            <a:custGeom>
              <a:avLst/>
              <a:gdLst>
                <a:gd name="connsiteX0" fmla="*/ 64434 w 112654"/>
                <a:gd name="connsiteY0" fmla="*/ 109614 h 219312"/>
                <a:gd name="connsiteX1" fmla="*/ 75412 w 112654"/>
                <a:gd name="connsiteY1" fmla="*/ 98636 h 219312"/>
                <a:gd name="connsiteX2" fmla="*/ 75412 w 112654"/>
                <a:gd name="connsiteY2" fmla="*/ 47122 h 219312"/>
                <a:gd name="connsiteX3" fmla="*/ 64434 w 112654"/>
                <a:gd name="connsiteY3" fmla="*/ 36144 h 219312"/>
                <a:gd name="connsiteX4" fmla="*/ 37327 w 112654"/>
                <a:gd name="connsiteY4" fmla="*/ 36144 h 219312"/>
                <a:gd name="connsiteX5" fmla="*/ 37327 w 112654"/>
                <a:gd name="connsiteY5" fmla="*/ 109614 h 219312"/>
                <a:gd name="connsiteX6" fmla="*/ 64434 w 112654"/>
                <a:gd name="connsiteY6" fmla="*/ 109614 h 219312"/>
                <a:gd name="connsiteX7" fmla="*/ 112654 w 112654"/>
                <a:gd name="connsiteY7" fmla="*/ 106320 h 219312"/>
                <a:gd name="connsiteX8" fmla="*/ 92640 w 112654"/>
                <a:gd name="connsiteY8" fmla="*/ 142549 h 219312"/>
                <a:gd name="connsiteX9" fmla="*/ 111556 w 112654"/>
                <a:gd name="connsiteY9" fmla="*/ 214330 h 219312"/>
                <a:gd name="connsiteX10" fmla="*/ 107756 w 112654"/>
                <a:gd name="connsiteY10" fmla="*/ 219312 h 219312"/>
                <a:gd name="connsiteX11" fmla="*/ 79297 w 112654"/>
                <a:gd name="connsiteY11" fmla="*/ 219312 h 219312"/>
                <a:gd name="connsiteX12" fmla="*/ 74653 w 112654"/>
                <a:gd name="connsiteY12" fmla="*/ 215512 h 219312"/>
                <a:gd name="connsiteX13" fmla="*/ 56243 w 112654"/>
                <a:gd name="connsiteY13" fmla="*/ 145842 h 219312"/>
                <a:gd name="connsiteX14" fmla="*/ 37327 w 112654"/>
                <a:gd name="connsiteY14" fmla="*/ 145842 h 219312"/>
                <a:gd name="connsiteX15" fmla="*/ 37327 w 112654"/>
                <a:gd name="connsiteY15" fmla="*/ 214921 h 219312"/>
                <a:gd name="connsiteX16" fmla="*/ 32935 w 112654"/>
                <a:gd name="connsiteY16" fmla="*/ 219312 h 219312"/>
                <a:gd name="connsiteX17" fmla="*/ 4391 w 112654"/>
                <a:gd name="connsiteY17" fmla="*/ 219312 h 219312"/>
                <a:gd name="connsiteX18" fmla="*/ 0 w 112654"/>
                <a:gd name="connsiteY18" fmla="*/ 214921 h 219312"/>
                <a:gd name="connsiteX19" fmla="*/ 0 w 112654"/>
                <a:gd name="connsiteY19" fmla="*/ 4391 h 219312"/>
                <a:gd name="connsiteX20" fmla="*/ 4391 w 112654"/>
                <a:gd name="connsiteY20" fmla="*/ 0 h 219312"/>
                <a:gd name="connsiteX21" fmla="*/ 73217 w 112654"/>
                <a:gd name="connsiteY21" fmla="*/ 0 h 219312"/>
                <a:gd name="connsiteX22" fmla="*/ 112654 w 112654"/>
                <a:gd name="connsiteY22" fmla="*/ 39437 h 219312"/>
                <a:gd name="connsiteX23" fmla="*/ 112654 w 112654"/>
                <a:gd name="connsiteY23" fmla="*/ 10632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654" h="219312">
                  <a:moveTo>
                    <a:pt x="64434" y="109614"/>
                  </a:moveTo>
                  <a:cubicBezTo>
                    <a:pt x="71528" y="109614"/>
                    <a:pt x="75412" y="105814"/>
                    <a:pt x="75412" y="98636"/>
                  </a:cubicBezTo>
                  <a:lnTo>
                    <a:pt x="75412" y="47122"/>
                  </a:lnTo>
                  <a:cubicBezTo>
                    <a:pt x="75412" y="40028"/>
                    <a:pt x="71613" y="36144"/>
                    <a:pt x="64434" y="36144"/>
                  </a:cubicBezTo>
                  <a:lnTo>
                    <a:pt x="37327" y="36144"/>
                  </a:lnTo>
                  <a:lnTo>
                    <a:pt x="37327" y="109614"/>
                  </a:lnTo>
                  <a:lnTo>
                    <a:pt x="64434" y="109614"/>
                  </a:lnTo>
                  <a:close/>
                  <a:moveTo>
                    <a:pt x="112654" y="106320"/>
                  </a:moveTo>
                  <a:cubicBezTo>
                    <a:pt x="112654" y="124730"/>
                    <a:pt x="105814" y="136722"/>
                    <a:pt x="92640" y="142549"/>
                  </a:cubicBezTo>
                  <a:lnTo>
                    <a:pt x="111556" y="214330"/>
                  </a:lnTo>
                  <a:cubicBezTo>
                    <a:pt x="112401" y="217623"/>
                    <a:pt x="110712" y="219312"/>
                    <a:pt x="107756" y="219312"/>
                  </a:cubicBezTo>
                  <a:lnTo>
                    <a:pt x="79297" y="219312"/>
                  </a:lnTo>
                  <a:cubicBezTo>
                    <a:pt x="76510" y="219312"/>
                    <a:pt x="75159" y="217961"/>
                    <a:pt x="74653" y="215512"/>
                  </a:cubicBezTo>
                  <a:lnTo>
                    <a:pt x="56243" y="145842"/>
                  </a:lnTo>
                  <a:lnTo>
                    <a:pt x="37327" y="145842"/>
                  </a:lnTo>
                  <a:lnTo>
                    <a:pt x="37327" y="214921"/>
                  </a:lnTo>
                  <a:cubicBezTo>
                    <a:pt x="37327" y="217623"/>
                    <a:pt x="35722" y="219312"/>
                    <a:pt x="32935" y="219312"/>
                  </a:cubicBezTo>
                  <a:lnTo>
                    <a:pt x="4391" y="219312"/>
                  </a:lnTo>
                  <a:cubicBezTo>
                    <a:pt x="1689" y="219312"/>
                    <a:pt x="0" y="217623"/>
                    <a:pt x="0" y="214921"/>
                  </a:cubicBezTo>
                  <a:lnTo>
                    <a:pt x="0" y="4391"/>
                  </a:lnTo>
                  <a:cubicBezTo>
                    <a:pt x="0" y="1689"/>
                    <a:pt x="1605" y="0"/>
                    <a:pt x="4391" y="0"/>
                  </a:cubicBezTo>
                  <a:lnTo>
                    <a:pt x="73217" y="0"/>
                  </a:lnTo>
                  <a:cubicBezTo>
                    <a:pt x="98974" y="0"/>
                    <a:pt x="112654" y="13681"/>
                    <a:pt x="112654" y="39437"/>
                  </a:cubicBezTo>
                  <a:lnTo>
                    <a:pt x="112654" y="10632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83C57DF1-A305-ACC0-E9A3-0EFE36DF1EE5}"/>
                </a:ext>
              </a:extLst>
            </p:cNvPr>
            <p:cNvSpPr/>
            <p:nvPr/>
          </p:nvSpPr>
          <p:spPr>
            <a:xfrm>
              <a:off x="8837108" y="4780075"/>
              <a:ext cx="18409" cy="274119"/>
            </a:xfrm>
            <a:custGeom>
              <a:avLst/>
              <a:gdLst>
                <a:gd name="connsiteX0" fmla="*/ 0 w 18409"/>
                <a:gd name="connsiteY0" fmla="*/ 0 h 274119"/>
                <a:gd name="connsiteX1" fmla="*/ 18410 w 18409"/>
                <a:gd name="connsiteY1" fmla="*/ 0 h 274119"/>
                <a:gd name="connsiteX2" fmla="*/ 18410 w 18409"/>
                <a:gd name="connsiteY2" fmla="*/ 274119 h 274119"/>
                <a:gd name="connsiteX3" fmla="*/ 0 w 18409"/>
                <a:gd name="connsiteY3" fmla="*/ 274119 h 27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09" h="274119">
                  <a:moveTo>
                    <a:pt x="0" y="0"/>
                  </a:moveTo>
                  <a:lnTo>
                    <a:pt x="18410" y="0"/>
                  </a:lnTo>
                  <a:lnTo>
                    <a:pt x="18410" y="274119"/>
                  </a:lnTo>
                  <a:lnTo>
                    <a:pt x="0" y="2741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0CEA63A2-9ED4-9C4F-D7DA-77C07B5117CE}"/>
                </a:ext>
              </a:extLst>
            </p:cNvPr>
            <p:cNvSpPr/>
            <p:nvPr/>
          </p:nvSpPr>
          <p:spPr>
            <a:xfrm>
              <a:off x="9008960" y="4766395"/>
              <a:ext cx="109613" cy="219227"/>
            </a:xfrm>
            <a:custGeom>
              <a:avLst/>
              <a:gdLst>
                <a:gd name="connsiteX0" fmla="*/ 63336 w 109613"/>
                <a:gd name="connsiteY0" fmla="*/ 183929 h 219227"/>
                <a:gd name="connsiteX1" fmla="*/ 74314 w 109613"/>
                <a:gd name="connsiteY1" fmla="*/ 172950 h 219227"/>
                <a:gd name="connsiteX2" fmla="*/ 74314 w 109613"/>
                <a:gd name="connsiteY2" fmla="*/ 46278 h 219227"/>
                <a:gd name="connsiteX3" fmla="*/ 63336 w 109613"/>
                <a:gd name="connsiteY3" fmla="*/ 35299 h 219227"/>
                <a:gd name="connsiteX4" fmla="*/ 47460 w 109613"/>
                <a:gd name="connsiteY4" fmla="*/ 35299 h 219227"/>
                <a:gd name="connsiteX5" fmla="*/ 36482 w 109613"/>
                <a:gd name="connsiteY5" fmla="*/ 46278 h 219227"/>
                <a:gd name="connsiteX6" fmla="*/ 36482 w 109613"/>
                <a:gd name="connsiteY6" fmla="*/ 172950 h 219227"/>
                <a:gd name="connsiteX7" fmla="*/ 47460 w 109613"/>
                <a:gd name="connsiteY7" fmla="*/ 183929 h 219227"/>
                <a:gd name="connsiteX8" fmla="*/ 63336 w 109613"/>
                <a:gd name="connsiteY8" fmla="*/ 183929 h 219227"/>
                <a:gd name="connsiteX9" fmla="*/ 0 w 109613"/>
                <a:gd name="connsiteY9" fmla="*/ 39437 h 219227"/>
                <a:gd name="connsiteX10" fmla="*/ 39437 w 109613"/>
                <a:gd name="connsiteY10" fmla="*/ 0 h 219227"/>
                <a:gd name="connsiteX11" fmla="*/ 70177 w 109613"/>
                <a:gd name="connsiteY11" fmla="*/ 0 h 219227"/>
                <a:gd name="connsiteX12" fmla="*/ 109614 w 109613"/>
                <a:gd name="connsiteY12" fmla="*/ 39437 h 219227"/>
                <a:gd name="connsiteX13" fmla="*/ 109614 w 109613"/>
                <a:gd name="connsiteY13" fmla="*/ 179790 h 219227"/>
                <a:gd name="connsiteX14" fmla="*/ 70177 w 109613"/>
                <a:gd name="connsiteY14" fmla="*/ 219228 h 219227"/>
                <a:gd name="connsiteX15" fmla="*/ 39437 w 109613"/>
                <a:gd name="connsiteY15" fmla="*/ 219228 h 219227"/>
                <a:gd name="connsiteX16" fmla="*/ 0 w 109613"/>
                <a:gd name="connsiteY16" fmla="*/ 179790 h 219227"/>
                <a:gd name="connsiteX17" fmla="*/ 0 w 109613"/>
                <a:gd name="connsiteY17" fmla="*/ 39437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13" h="219227">
                  <a:moveTo>
                    <a:pt x="63336" y="183929"/>
                  </a:moveTo>
                  <a:cubicBezTo>
                    <a:pt x="70430" y="183929"/>
                    <a:pt x="74314" y="180382"/>
                    <a:pt x="74314" y="172950"/>
                  </a:cubicBezTo>
                  <a:lnTo>
                    <a:pt x="74314" y="46278"/>
                  </a:lnTo>
                  <a:cubicBezTo>
                    <a:pt x="74314" y="39184"/>
                    <a:pt x="70514" y="35299"/>
                    <a:pt x="63336" y="35299"/>
                  </a:cubicBezTo>
                  <a:lnTo>
                    <a:pt x="47460" y="35299"/>
                  </a:lnTo>
                  <a:cubicBezTo>
                    <a:pt x="40366" y="35299"/>
                    <a:pt x="36482" y="39100"/>
                    <a:pt x="36482" y="46278"/>
                  </a:cubicBezTo>
                  <a:lnTo>
                    <a:pt x="36482" y="172950"/>
                  </a:lnTo>
                  <a:cubicBezTo>
                    <a:pt x="36482" y="180382"/>
                    <a:pt x="40282" y="183929"/>
                    <a:pt x="47460" y="183929"/>
                  </a:cubicBezTo>
                  <a:lnTo>
                    <a:pt x="63336" y="183929"/>
                  </a:lnTo>
                  <a:close/>
                  <a:moveTo>
                    <a:pt x="0" y="39437"/>
                  </a:moveTo>
                  <a:cubicBezTo>
                    <a:pt x="0" y="13681"/>
                    <a:pt x="13681" y="0"/>
                    <a:pt x="39437" y="0"/>
                  </a:cubicBezTo>
                  <a:lnTo>
                    <a:pt x="70177" y="0"/>
                  </a:lnTo>
                  <a:cubicBezTo>
                    <a:pt x="95933" y="0"/>
                    <a:pt x="109614" y="13681"/>
                    <a:pt x="109614" y="39437"/>
                  </a:cubicBezTo>
                  <a:lnTo>
                    <a:pt x="109614" y="179790"/>
                  </a:lnTo>
                  <a:cubicBezTo>
                    <a:pt x="109614" y="205547"/>
                    <a:pt x="95933" y="219228"/>
                    <a:pt x="70177" y="219228"/>
                  </a:cubicBezTo>
                  <a:lnTo>
                    <a:pt x="39437" y="219228"/>
                  </a:lnTo>
                  <a:cubicBezTo>
                    <a:pt x="13681" y="219228"/>
                    <a:pt x="0" y="205547"/>
                    <a:pt x="0" y="179790"/>
                  </a:cubicBezTo>
                  <a:lnTo>
                    <a:pt x="0" y="3943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B18C6316-154A-CD8A-DF02-0BFE1BAFBD54}"/>
                </a:ext>
              </a:extLst>
            </p:cNvPr>
            <p:cNvSpPr/>
            <p:nvPr/>
          </p:nvSpPr>
          <p:spPr>
            <a:xfrm>
              <a:off x="9146019" y="4766395"/>
              <a:ext cx="112654" cy="219312"/>
            </a:xfrm>
            <a:custGeom>
              <a:avLst/>
              <a:gdLst>
                <a:gd name="connsiteX0" fmla="*/ 64434 w 112654"/>
                <a:gd name="connsiteY0" fmla="*/ 109614 h 219312"/>
                <a:gd name="connsiteX1" fmla="*/ 75412 w 112654"/>
                <a:gd name="connsiteY1" fmla="*/ 98636 h 219312"/>
                <a:gd name="connsiteX2" fmla="*/ 75412 w 112654"/>
                <a:gd name="connsiteY2" fmla="*/ 47122 h 219312"/>
                <a:gd name="connsiteX3" fmla="*/ 64434 w 112654"/>
                <a:gd name="connsiteY3" fmla="*/ 36144 h 219312"/>
                <a:gd name="connsiteX4" fmla="*/ 37327 w 112654"/>
                <a:gd name="connsiteY4" fmla="*/ 36144 h 219312"/>
                <a:gd name="connsiteX5" fmla="*/ 37327 w 112654"/>
                <a:gd name="connsiteY5" fmla="*/ 109614 h 219312"/>
                <a:gd name="connsiteX6" fmla="*/ 64434 w 112654"/>
                <a:gd name="connsiteY6" fmla="*/ 109614 h 219312"/>
                <a:gd name="connsiteX7" fmla="*/ 112654 w 112654"/>
                <a:gd name="connsiteY7" fmla="*/ 106320 h 219312"/>
                <a:gd name="connsiteX8" fmla="*/ 92640 w 112654"/>
                <a:gd name="connsiteY8" fmla="*/ 142549 h 219312"/>
                <a:gd name="connsiteX9" fmla="*/ 111556 w 112654"/>
                <a:gd name="connsiteY9" fmla="*/ 214330 h 219312"/>
                <a:gd name="connsiteX10" fmla="*/ 107756 w 112654"/>
                <a:gd name="connsiteY10" fmla="*/ 219312 h 219312"/>
                <a:gd name="connsiteX11" fmla="*/ 79213 w 112654"/>
                <a:gd name="connsiteY11" fmla="*/ 219312 h 219312"/>
                <a:gd name="connsiteX12" fmla="*/ 74568 w 112654"/>
                <a:gd name="connsiteY12" fmla="*/ 215512 h 219312"/>
                <a:gd name="connsiteX13" fmla="*/ 56158 w 112654"/>
                <a:gd name="connsiteY13" fmla="*/ 145842 h 219312"/>
                <a:gd name="connsiteX14" fmla="*/ 37242 w 112654"/>
                <a:gd name="connsiteY14" fmla="*/ 145842 h 219312"/>
                <a:gd name="connsiteX15" fmla="*/ 37242 w 112654"/>
                <a:gd name="connsiteY15" fmla="*/ 214921 h 219312"/>
                <a:gd name="connsiteX16" fmla="*/ 32851 w 112654"/>
                <a:gd name="connsiteY16" fmla="*/ 219312 h 219312"/>
                <a:gd name="connsiteX17" fmla="*/ 4391 w 112654"/>
                <a:gd name="connsiteY17" fmla="*/ 219312 h 219312"/>
                <a:gd name="connsiteX18" fmla="*/ 0 w 112654"/>
                <a:gd name="connsiteY18" fmla="*/ 214921 h 219312"/>
                <a:gd name="connsiteX19" fmla="*/ 0 w 112654"/>
                <a:gd name="connsiteY19" fmla="*/ 4391 h 219312"/>
                <a:gd name="connsiteX20" fmla="*/ 4391 w 112654"/>
                <a:gd name="connsiteY20" fmla="*/ 0 h 219312"/>
                <a:gd name="connsiteX21" fmla="*/ 73217 w 112654"/>
                <a:gd name="connsiteY21" fmla="*/ 0 h 219312"/>
                <a:gd name="connsiteX22" fmla="*/ 112654 w 112654"/>
                <a:gd name="connsiteY22" fmla="*/ 39437 h 219312"/>
                <a:gd name="connsiteX23" fmla="*/ 112654 w 112654"/>
                <a:gd name="connsiteY23" fmla="*/ 106320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654" h="219312">
                  <a:moveTo>
                    <a:pt x="64434" y="109614"/>
                  </a:moveTo>
                  <a:cubicBezTo>
                    <a:pt x="71528" y="109614"/>
                    <a:pt x="75412" y="105814"/>
                    <a:pt x="75412" y="98636"/>
                  </a:cubicBezTo>
                  <a:lnTo>
                    <a:pt x="75412" y="47122"/>
                  </a:lnTo>
                  <a:cubicBezTo>
                    <a:pt x="75412" y="40028"/>
                    <a:pt x="71613" y="36144"/>
                    <a:pt x="64434" y="36144"/>
                  </a:cubicBezTo>
                  <a:lnTo>
                    <a:pt x="37327" y="36144"/>
                  </a:lnTo>
                  <a:lnTo>
                    <a:pt x="37327" y="109614"/>
                  </a:lnTo>
                  <a:lnTo>
                    <a:pt x="64434" y="109614"/>
                  </a:lnTo>
                  <a:close/>
                  <a:moveTo>
                    <a:pt x="112654" y="106320"/>
                  </a:moveTo>
                  <a:cubicBezTo>
                    <a:pt x="112654" y="124730"/>
                    <a:pt x="105814" y="136722"/>
                    <a:pt x="92640" y="142549"/>
                  </a:cubicBezTo>
                  <a:lnTo>
                    <a:pt x="111556" y="214330"/>
                  </a:lnTo>
                  <a:cubicBezTo>
                    <a:pt x="112401" y="217623"/>
                    <a:pt x="110712" y="219312"/>
                    <a:pt x="107756" y="219312"/>
                  </a:cubicBezTo>
                  <a:lnTo>
                    <a:pt x="79213" y="219312"/>
                  </a:lnTo>
                  <a:cubicBezTo>
                    <a:pt x="76426" y="219312"/>
                    <a:pt x="75075" y="217961"/>
                    <a:pt x="74568" y="215512"/>
                  </a:cubicBezTo>
                  <a:lnTo>
                    <a:pt x="56158" y="145842"/>
                  </a:lnTo>
                  <a:lnTo>
                    <a:pt x="37242" y="145842"/>
                  </a:lnTo>
                  <a:lnTo>
                    <a:pt x="37242" y="214921"/>
                  </a:lnTo>
                  <a:cubicBezTo>
                    <a:pt x="37242" y="217623"/>
                    <a:pt x="35637" y="219312"/>
                    <a:pt x="32851" y="219312"/>
                  </a:cubicBezTo>
                  <a:lnTo>
                    <a:pt x="4391" y="219312"/>
                  </a:lnTo>
                  <a:cubicBezTo>
                    <a:pt x="1605" y="219312"/>
                    <a:pt x="0" y="217623"/>
                    <a:pt x="0" y="214921"/>
                  </a:cubicBezTo>
                  <a:lnTo>
                    <a:pt x="0" y="4391"/>
                  </a:lnTo>
                  <a:cubicBezTo>
                    <a:pt x="0" y="1689"/>
                    <a:pt x="1605" y="0"/>
                    <a:pt x="4391" y="0"/>
                  </a:cubicBezTo>
                  <a:lnTo>
                    <a:pt x="73217" y="0"/>
                  </a:lnTo>
                  <a:cubicBezTo>
                    <a:pt x="98974" y="0"/>
                    <a:pt x="112654" y="13681"/>
                    <a:pt x="112654" y="39437"/>
                  </a:cubicBezTo>
                  <a:lnTo>
                    <a:pt x="112654" y="10632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E0199CE3-1413-583A-C3AD-53E04842A2EA}"/>
                </a:ext>
              </a:extLst>
            </p:cNvPr>
            <p:cNvSpPr/>
            <p:nvPr/>
          </p:nvSpPr>
          <p:spPr>
            <a:xfrm>
              <a:off x="9286119" y="4766310"/>
              <a:ext cx="106911" cy="219312"/>
            </a:xfrm>
            <a:custGeom>
              <a:avLst/>
              <a:gdLst>
                <a:gd name="connsiteX0" fmla="*/ 37241 w 106911"/>
                <a:gd name="connsiteY0" fmla="*/ 183169 h 219312"/>
                <a:gd name="connsiteX1" fmla="*/ 102520 w 106911"/>
                <a:gd name="connsiteY1" fmla="*/ 183169 h 219312"/>
                <a:gd name="connsiteX2" fmla="*/ 106911 w 106911"/>
                <a:gd name="connsiteY2" fmla="*/ 187560 h 219312"/>
                <a:gd name="connsiteX3" fmla="*/ 106911 w 106911"/>
                <a:gd name="connsiteY3" fmla="*/ 214921 h 219312"/>
                <a:gd name="connsiteX4" fmla="*/ 102520 w 106911"/>
                <a:gd name="connsiteY4" fmla="*/ 219312 h 219312"/>
                <a:gd name="connsiteX5" fmla="*/ 4391 w 106911"/>
                <a:gd name="connsiteY5" fmla="*/ 219312 h 219312"/>
                <a:gd name="connsiteX6" fmla="*/ 0 w 106911"/>
                <a:gd name="connsiteY6" fmla="*/ 214921 h 219312"/>
                <a:gd name="connsiteX7" fmla="*/ 0 w 106911"/>
                <a:gd name="connsiteY7" fmla="*/ 4391 h 219312"/>
                <a:gd name="connsiteX8" fmla="*/ 4391 w 106911"/>
                <a:gd name="connsiteY8" fmla="*/ 0 h 219312"/>
                <a:gd name="connsiteX9" fmla="*/ 32851 w 106911"/>
                <a:gd name="connsiteY9" fmla="*/ 0 h 219312"/>
                <a:gd name="connsiteX10" fmla="*/ 37241 w 106911"/>
                <a:gd name="connsiteY10" fmla="*/ 4391 h 219312"/>
                <a:gd name="connsiteX11" fmla="*/ 37241 w 106911"/>
                <a:gd name="connsiteY11" fmla="*/ 183169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911" h="219312">
                  <a:moveTo>
                    <a:pt x="37241" y="183169"/>
                  </a:moveTo>
                  <a:lnTo>
                    <a:pt x="102520" y="183169"/>
                  </a:lnTo>
                  <a:cubicBezTo>
                    <a:pt x="105560" y="183169"/>
                    <a:pt x="106911" y="184773"/>
                    <a:pt x="106911" y="187560"/>
                  </a:cubicBezTo>
                  <a:lnTo>
                    <a:pt x="106911" y="214921"/>
                  </a:lnTo>
                  <a:cubicBezTo>
                    <a:pt x="106911" y="217961"/>
                    <a:pt x="105560" y="219312"/>
                    <a:pt x="102520" y="219312"/>
                  </a:cubicBezTo>
                  <a:lnTo>
                    <a:pt x="4391" y="219312"/>
                  </a:lnTo>
                  <a:cubicBezTo>
                    <a:pt x="1605" y="219312"/>
                    <a:pt x="0" y="217961"/>
                    <a:pt x="0" y="214921"/>
                  </a:cubicBezTo>
                  <a:lnTo>
                    <a:pt x="0" y="4391"/>
                  </a:lnTo>
                  <a:cubicBezTo>
                    <a:pt x="0" y="1689"/>
                    <a:pt x="1605" y="0"/>
                    <a:pt x="4391" y="0"/>
                  </a:cubicBezTo>
                  <a:lnTo>
                    <a:pt x="32851" y="0"/>
                  </a:lnTo>
                  <a:cubicBezTo>
                    <a:pt x="35891" y="0"/>
                    <a:pt x="37241" y="1605"/>
                    <a:pt x="37241" y="4391"/>
                  </a:cubicBezTo>
                  <a:lnTo>
                    <a:pt x="37241" y="18316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6C359E72-D7F3-B7BB-8023-0475FC5E8960}"/>
                </a:ext>
              </a:extLst>
            </p:cNvPr>
            <p:cNvSpPr/>
            <p:nvPr/>
          </p:nvSpPr>
          <p:spPr>
            <a:xfrm>
              <a:off x="9417788" y="4766479"/>
              <a:ext cx="138803" cy="219228"/>
            </a:xfrm>
            <a:custGeom>
              <a:avLst/>
              <a:gdLst>
                <a:gd name="connsiteX0" fmla="*/ 69234 w 138803"/>
                <a:gd name="connsiteY0" fmla="*/ 47882 h 219228"/>
                <a:gd name="connsiteX1" fmla="*/ 51668 w 138803"/>
                <a:gd name="connsiteY1" fmla="*/ 143562 h 219228"/>
                <a:gd name="connsiteX2" fmla="*/ 86799 w 138803"/>
                <a:gd name="connsiteY2" fmla="*/ 143562 h 219228"/>
                <a:gd name="connsiteX3" fmla="*/ 69234 w 138803"/>
                <a:gd name="connsiteY3" fmla="*/ 47882 h 219228"/>
                <a:gd name="connsiteX4" fmla="*/ 105715 w 138803"/>
                <a:gd name="connsiteY4" fmla="*/ 219228 h 219228"/>
                <a:gd name="connsiteX5" fmla="*/ 101324 w 138803"/>
                <a:gd name="connsiteY5" fmla="*/ 215428 h 219228"/>
                <a:gd name="connsiteX6" fmla="*/ 93639 w 138803"/>
                <a:gd name="connsiteY6" fmla="*/ 175399 h 219228"/>
                <a:gd name="connsiteX7" fmla="*/ 44828 w 138803"/>
                <a:gd name="connsiteY7" fmla="*/ 175399 h 219228"/>
                <a:gd name="connsiteX8" fmla="*/ 37481 w 138803"/>
                <a:gd name="connsiteY8" fmla="*/ 215428 h 219228"/>
                <a:gd name="connsiteX9" fmla="*/ 33090 w 138803"/>
                <a:gd name="connsiteY9" fmla="*/ 219228 h 219228"/>
                <a:gd name="connsiteX10" fmla="*/ 3786 w 138803"/>
                <a:gd name="connsiteY10" fmla="*/ 219228 h 219228"/>
                <a:gd name="connsiteX11" fmla="*/ 240 w 138803"/>
                <a:gd name="connsiteY11" fmla="*/ 214583 h 219228"/>
                <a:gd name="connsiteX12" fmla="*/ 45757 w 138803"/>
                <a:gd name="connsiteY12" fmla="*/ 3800 h 219228"/>
                <a:gd name="connsiteX13" fmla="*/ 50402 w 138803"/>
                <a:gd name="connsiteY13" fmla="*/ 0 h 219228"/>
                <a:gd name="connsiteX14" fmla="*/ 88488 w 138803"/>
                <a:gd name="connsiteY14" fmla="*/ 0 h 219228"/>
                <a:gd name="connsiteX15" fmla="*/ 93133 w 138803"/>
                <a:gd name="connsiteY15" fmla="*/ 3800 h 219228"/>
                <a:gd name="connsiteX16" fmla="*/ 138650 w 138803"/>
                <a:gd name="connsiteY16" fmla="*/ 214583 h 219228"/>
                <a:gd name="connsiteX17" fmla="*/ 134850 w 138803"/>
                <a:gd name="connsiteY17" fmla="*/ 219228 h 219228"/>
                <a:gd name="connsiteX18" fmla="*/ 105800 w 138803"/>
                <a:gd name="connsiteY18" fmla="*/ 219228 h 21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03" h="219228">
                  <a:moveTo>
                    <a:pt x="69234" y="47882"/>
                  </a:moveTo>
                  <a:lnTo>
                    <a:pt x="51668" y="143562"/>
                  </a:lnTo>
                  <a:lnTo>
                    <a:pt x="86799" y="143562"/>
                  </a:lnTo>
                  <a:lnTo>
                    <a:pt x="69234" y="47882"/>
                  </a:lnTo>
                  <a:close/>
                  <a:moveTo>
                    <a:pt x="105715" y="219228"/>
                  </a:moveTo>
                  <a:cubicBezTo>
                    <a:pt x="103267" y="219228"/>
                    <a:pt x="101915" y="217877"/>
                    <a:pt x="101324" y="215428"/>
                  </a:cubicBezTo>
                  <a:lnTo>
                    <a:pt x="93639" y="175399"/>
                  </a:lnTo>
                  <a:lnTo>
                    <a:pt x="44828" y="175399"/>
                  </a:lnTo>
                  <a:lnTo>
                    <a:pt x="37481" y="215428"/>
                  </a:lnTo>
                  <a:cubicBezTo>
                    <a:pt x="36890" y="217877"/>
                    <a:pt x="35539" y="219228"/>
                    <a:pt x="33090" y="219228"/>
                  </a:cubicBezTo>
                  <a:lnTo>
                    <a:pt x="3786" y="219228"/>
                  </a:lnTo>
                  <a:cubicBezTo>
                    <a:pt x="831" y="219228"/>
                    <a:pt x="-605" y="217624"/>
                    <a:pt x="240" y="214583"/>
                  </a:cubicBezTo>
                  <a:lnTo>
                    <a:pt x="45757" y="3800"/>
                  </a:lnTo>
                  <a:cubicBezTo>
                    <a:pt x="46264" y="1098"/>
                    <a:pt x="47953" y="0"/>
                    <a:pt x="50402" y="0"/>
                  </a:cubicBezTo>
                  <a:lnTo>
                    <a:pt x="88488" y="0"/>
                  </a:lnTo>
                  <a:cubicBezTo>
                    <a:pt x="90937" y="0"/>
                    <a:pt x="92626" y="1098"/>
                    <a:pt x="93133" y="3800"/>
                  </a:cubicBezTo>
                  <a:lnTo>
                    <a:pt x="138650" y="214583"/>
                  </a:lnTo>
                  <a:cubicBezTo>
                    <a:pt x="139242" y="217624"/>
                    <a:pt x="138144" y="219228"/>
                    <a:pt x="134850" y="219228"/>
                  </a:cubicBezTo>
                  <a:lnTo>
                    <a:pt x="105800" y="21922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07C41993-1FF9-8A59-7929-26839DA7A035}"/>
                </a:ext>
              </a:extLst>
            </p:cNvPr>
            <p:cNvSpPr/>
            <p:nvPr/>
          </p:nvSpPr>
          <p:spPr>
            <a:xfrm>
              <a:off x="9581097" y="4766310"/>
              <a:ext cx="116960" cy="219396"/>
            </a:xfrm>
            <a:custGeom>
              <a:avLst/>
              <a:gdLst>
                <a:gd name="connsiteX0" fmla="*/ 112570 w 116960"/>
                <a:gd name="connsiteY0" fmla="*/ 85 h 219396"/>
                <a:gd name="connsiteX1" fmla="*/ 116961 w 116960"/>
                <a:gd name="connsiteY1" fmla="*/ 4476 h 219396"/>
                <a:gd name="connsiteX2" fmla="*/ 116961 w 116960"/>
                <a:gd name="connsiteY2" fmla="*/ 215005 h 219396"/>
                <a:gd name="connsiteX3" fmla="*/ 112570 w 116960"/>
                <a:gd name="connsiteY3" fmla="*/ 219397 h 219396"/>
                <a:gd name="connsiteX4" fmla="*/ 85462 w 116960"/>
                <a:gd name="connsiteY4" fmla="*/ 219397 h 219396"/>
                <a:gd name="connsiteX5" fmla="*/ 80564 w 116960"/>
                <a:gd name="connsiteY5" fmla="*/ 215850 h 219396"/>
                <a:gd name="connsiteX6" fmla="*/ 38593 w 116960"/>
                <a:gd name="connsiteY6" fmla="*/ 98805 h 219396"/>
                <a:gd name="connsiteX7" fmla="*/ 37241 w 116960"/>
                <a:gd name="connsiteY7" fmla="*/ 98805 h 219396"/>
                <a:gd name="connsiteX8" fmla="*/ 37241 w 116960"/>
                <a:gd name="connsiteY8" fmla="*/ 215005 h 219396"/>
                <a:gd name="connsiteX9" fmla="*/ 32851 w 116960"/>
                <a:gd name="connsiteY9" fmla="*/ 219397 h 219396"/>
                <a:gd name="connsiteX10" fmla="*/ 4391 w 116960"/>
                <a:gd name="connsiteY10" fmla="*/ 219397 h 219396"/>
                <a:gd name="connsiteX11" fmla="*/ 0 w 116960"/>
                <a:gd name="connsiteY11" fmla="*/ 215005 h 219396"/>
                <a:gd name="connsiteX12" fmla="*/ 0 w 116960"/>
                <a:gd name="connsiteY12" fmla="*/ 4476 h 219396"/>
                <a:gd name="connsiteX13" fmla="*/ 4391 w 116960"/>
                <a:gd name="connsiteY13" fmla="*/ 85 h 219396"/>
                <a:gd name="connsiteX14" fmla="*/ 31499 w 116960"/>
                <a:gd name="connsiteY14" fmla="*/ 85 h 219396"/>
                <a:gd name="connsiteX15" fmla="*/ 36482 w 116960"/>
                <a:gd name="connsiteY15" fmla="*/ 3631 h 219396"/>
                <a:gd name="connsiteX16" fmla="*/ 78115 w 116960"/>
                <a:gd name="connsiteY16" fmla="*/ 120086 h 219396"/>
                <a:gd name="connsiteX17" fmla="*/ 79719 w 116960"/>
                <a:gd name="connsiteY17" fmla="*/ 120086 h 219396"/>
                <a:gd name="connsiteX18" fmla="*/ 79719 w 116960"/>
                <a:gd name="connsiteY18" fmla="*/ 4391 h 219396"/>
                <a:gd name="connsiteX19" fmla="*/ 84111 w 116960"/>
                <a:gd name="connsiteY19" fmla="*/ 0 h 219396"/>
                <a:gd name="connsiteX20" fmla="*/ 112654 w 116960"/>
                <a:gd name="connsiteY20" fmla="*/ 0 h 21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960" h="219396">
                  <a:moveTo>
                    <a:pt x="112570" y="85"/>
                  </a:moveTo>
                  <a:cubicBezTo>
                    <a:pt x="115356" y="85"/>
                    <a:pt x="116961" y="1689"/>
                    <a:pt x="116961" y="4476"/>
                  </a:cubicBezTo>
                  <a:lnTo>
                    <a:pt x="116961" y="215005"/>
                  </a:lnTo>
                  <a:cubicBezTo>
                    <a:pt x="116961" y="217792"/>
                    <a:pt x="115356" y="219397"/>
                    <a:pt x="112570" y="219397"/>
                  </a:cubicBezTo>
                  <a:lnTo>
                    <a:pt x="85462" y="219397"/>
                  </a:lnTo>
                  <a:cubicBezTo>
                    <a:pt x="83013" y="219397"/>
                    <a:pt x="81324" y="218299"/>
                    <a:pt x="80564" y="215850"/>
                  </a:cubicBezTo>
                  <a:lnTo>
                    <a:pt x="38593" y="98805"/>
                  </a:lnTo>
                  <a:lnTo>
                    <a:pt x="37241" y="98805"/>
                  </a:lnTo>
                  <a:lnTo>
                    <a:pt x="37241" y="215005"/>
                  </a:lnTo>
                  <a:cubicBezTo>
                    <a:pt x="37241" y="217792"/>
                    <a:pt x="35891" y="219397"/>
                    <a:pt x="32851" y="219397"/>
                  </a:cubicBezTo>
                  <a:lnTo>
                    <a:pt x="4391" y="219397"/>
                  </a:lnTo>
                  <a:cubicBezTo>
                    <a:pt x="1605" y="219397"/>
                    <a:pt x="0" y="217792"/>
                    <a:pt x="0" y="215005"/>
                  </a:cubicBezTo>
                  <a:lnTo>
                    <a:pt x="0" y="4476"/>
                  </a:lnTo>
                  <a:cubicBezTo>
                    <a:pt x="0" y="1689"/>
                    <a:pt x="1605" y="85"/>
                    <a:pt x="4391" y="85"/>
                  </a:cubicBezTo>
                  <a:lnTo>
                    <a:pt x="31499" y="85"/>
                  </a:lnTo>
                  <a:cubicBezTo>
                    <a:pt x="33948" y="85"/>
                    <a:pt x="35637" y="1182"/>
                    <a:pt x="36482" y="3631"/>
                  </a:cubicBezTo>
                  <a:lnTo>
                    <a:pt x="78115" y="120086"/>
                  </a:lnTo>
                  <a:lnTo>
                    <a:pt x="79719" y="120086"/>
                  </a:lnTo>
                  <a:lnTo>
                    <a:pt x="79719" y="4391"/>
                  </a:lnTo>
                  <a:cubicBezTo>
                    <a:pt x="79719" y="1605"/>
                    <a:pt x="81070" y="0"/>
                    <a:pt x="84111" y="0"/>
                  </a:cubicBezTo>
                  <a:lnTo>
                    <a:pt x="11265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C561F8D3-B9A1-2208-6600-9DEC805957F4}"/>
                </a:ext>
              </a:extLst>
            </p:cNvPr>
            <p:cNvSpPr/>
            <p:nvPr/>
          </p:nvSpPr>
          <p:spPr>
            <a:xfrm>
              <a:off x="9725420" y="4766395"/>
              <a:ext cx="109613" cy="219312"/>
            </a:xfrm>
            <a:custGeom>
              <a:avLst/>
              <a:gdLst>
                <a:gd name="connsiteX0" fmla="*/ 62491 w 109613"/>
                <a:gd name="connsiteY0" fmla="*/ 183169 h 219312"/>
                <a:gd name="connsiteX1" fmla="*/ 73470 w 109613"/>
                <a:gd name="connsiteY1" fmla="*/ 172190 h 219312"/>
                <a:gd name="connsiteX2" fmla="*/ 73470 w 109613"/>
                <a:gd name="connsiteY2" fmla="*/ 47460 h 219312"/>
                <a:gd name="connsiteX3" fmla="*/ 62491 w 109613"/>
                <a:gd name="connsiteY3" fmla="*/ 36228 h 219312"/>
                <a:gd name="connsiteX4" fmla="*/ 37326 w 109613"/>
                <a:gd name="connsiteY4" fmla="*/ 36228 h 219312"/>
                <a:gd name="connsiteX5" fmla="*/ 37326 w 109613"/>
                <a:gd name="connsiteY5" fmla="*/ 183169 h 219312"/>
                <a:gd name="connsiteX6" fmla="*/ 62491 w 109613"/>
                <a:gd name="connsiteY6" fmla="*/ 183169 h 219312"/>
                <a:gd name="connsiteX7" fmla="*/ 0 w 109613"/>
                <a:gd name="connsiteY7" fmla="*/ 4391 h 219312"/>
                <a:gd name="connsiteX8" fmla="*/ 4391 w 109613"/>
                <a:gd name="connsiteY8" fmla="*/ 0 h 219312"/>
                <a:gd name="connsiteX9" fmla="*/ 70177 w 109613"/>
                <a:gd name="connsiteY9" fmla="*/ 0 h 219312"/>
                <a:gd name="connsiteX10" fmla="*/ 109614 w 109613"/>
                <a:gd name="connsiteY10" fmla="*/ 39775 h 219312"/>
                <a:gd name="connsiteX11" fmla="*/ 109614 w 109613"/>
                <a:gd name="connsiteY11" fmla="*/ 179875 h 219312"/>
                <a:gd name="connsiteX12" fmla="*/ 70177 w 109613"/>
                <a:gd name="connsiteY12" fmla="*/ 219312 h 219312"/>
                <a:gd name="connsiteX13" fmla="*/ 4391 w 109613"/>
                <a:gd name="connsiteY13" fmla="*/ 219312 h 219312"/>
                <a:gd name="connsiteX14" fmla="*/ 0 w 109613"/>
                <a:gd name="connsiteY14" fmla="*/ 214921 h 219312"/>
                <a:gd name="connsiteX15" fmla="*/ 0 w 109613"/>
                <a:gd name="connsiteY15" fmla="*/ 4391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9613" h="219312">
                  <a:moveTo>
                    <a:pt x="62491" y="183169"/>
                  </a:moveTo>
                  <a:cubicBezTo>
                    <a:pt x="69670" y="183169"/>
                    <a:pt x="73470" y="179622"/>
                    <a:pt x="73470" y="172190"/>
                  </a:cubicBezTo>
                  <a:lnTo>
                    <a:pt x="73470" y="47460"/>
                  </a:lnTo>
                  <a:cubicBezTo>
                    <a:pt x="73470" y="40028"/>
                    <a:pt x="69670" y="36228"/>
                    <a:pt x="62491" y="36228"/>
                  </a:cubicBezTo>
                  <a:lnTo>
                    <a:pt x="37326" y="36228"/>
                  </a:lnTo>
                  <a:lnTo>
                    <a:pt x="37326" y="183169"/>
                  </a:lnTo>
                  <a:lnTo>
                    <a:pt x="62491" y="183169"/>
                  </a:lnTo>
                  <a:close/>
                  <a:moveTo>
                    <a:pt x="0" y="4391"/>
                  </a:moveTo>
                  <a:cubicBezTo>
                    <a:pt x="0" y="1605"/>
                    <a:pt x="1351" y="0"/>
                    <a:pt x="4391" y="0"/>
                  </a:cubicBezTo>
                  <a:lnTo>
                    <a:pt x="70177" y="0"/>
                  </a:lnTo>
                  <a:cubicBezTo>
                    <a:pt x="95933" y="0"/>
                    <a:pt x="109614" y="14018"/>
                    <a:pt x="109614" y="39775"/>
                  </a:cubicBezTo>
                  <a:lnTo>
                    <a:pt x="109614" y="179875"/>
                  </a:lnTo>
                  <a:cubicBezTo>
                    <a:pt x="109614" y="205632"/>
                    <a:pt x="95933" y="219312"/>
                    <a:pt x="70177" y="219312"/>
                  </a:cubicBezTo>
                  <a:lnTo>
                    <a:pt x="4391" y="219312"/>
                  </a:lnTo>
                  <a:cubicBezTo>
                    <a:pt x="1351" y="219312"/>
                    <a:pt x="0" y="217961"/>
                    <a:pt x="0" y="214921"/>
                  </a:cubicBezTo>
                  <a:lnTo>
                    <a:pt x="0" y="439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09C97EAE-14E6-BCEB-AEAB-B24E2CB3A1F6}"/>
                </a:ext>
              </a:extLst>
            </p:cNvPr>
            <p:cNvSpPr/>
            <p:nvPr/>
          </p:nvSpPr>
          <p:spPr>
            <a:xfrm>
              <a:off x="9862479" y="4766395"/>
              <a:ext cx="109529" cy="219227"/>
            </a:xfrm>
            <a:custGeom>
              <a:avLst/>
              <a:gdLst>
                <a:gd name="connsiteX0" fmla="*/ 63336 w 109529"/>
                <a:gd name="connsiteY0" fmla="*/ 183929 h 219227"/>
                <a:gd name="connsiteX1" fmla="*/ 74314 w 109529"/>
                <a:gd name="connsiteY1" fmla="*/ 172950 h 219227"/>
                <a:gd name="connsiteX2" fmla="*/ 74314 w 109529"/>
                <a:gd name="connsiteY2" fmla="*/ 46278 h 219227"/>
                <a:gd name="connsiteX3" fmla="*/ 63336 w 109529"/>
                <a:gd name="connsiteY3" fmla="*/ 35299 h 219227"/>
                <a:gd name="connsiteX4" fmla="*/ 47460 w 109529"/>
                <a:gd name="connsiteY4" fmla="*/ 35299 h 219227"/>
                <a:gd name="connsiteX5" fmla="*/ 36482 w 109529"/>
                <a:gd name="connsiteY5" fmla="*/ 46278 h 219227"/>
                <a:gd name="connsiteX6" fmla="*/ 36482 w 109529"/>
                <a:gd name="connsiteY6" fmla="*/ 172950 h 219227"/>
                <a:gd name="connsiteX7" fmla="*/ 47460 w 109529"/>
                <a:gd name="connsiteY7" fmla="*/ 183929 h 219227"/>
                <a:gd name="connsiteX8" fmla="*/ 63336 w 109529"/>
                <a:gd name="connsiteY8" fmla="*/ 183929 h 219227"/>
                <a:gd name="connsiteX9" fmla="*/ 0 w 109529"/>
                <a:gd name="connsiteY9" fmla="*/ 39437 h 219227"/>
                <a:gd name="connsiteX10" fmla="*/ 39437 w 109529"/>
                <a:gd name="connsiteY10" fmla="*/ 0 h 219227"/>
                <a:gd name="connsiteX11" fmla="*/ 70092 w 109529"/>
                <a:gd name="connsiteY11" fmla="*/ 0 h 219227"/>
                <a:gd name="connsiteX12" fmla="*/ 109529 w 109529"/>
                <a:gd name="connsiteY12" fmla="*/ 39437 h 219227"/>
                <a:gd name="connsiteX13" fmla="*/ 109529 w 109529"/>
                <a:gd name="connsiteY13" fmla="*/ 179790 h 219227"/>
                <a:gd name="connsiteX14" fmla="*/ 70092 w 109529"/>
                <a:gd name="connsiteY14" fmla="*/ 219228 h 219227"/>
                <a:gd name="connsiteX15" fmla="*/ 39437 w 109529"/>
                <a:gd name="connsiteY15" fmla="*/ 219228 h 219227"/>
                <a:gd name="connsiteX16" fmla="*/ 0 w 109529"/>
                <a:gd name="connsiteY16" fmla="*/ 179790 h 219227"/>
                <a:gd name="connsiteX17" fmla="*/ 0 w 109529"/>
                <a:gd name="connsiteY17" fmla="*/ 39437 h 21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529" h="219227">
                  <a:moveTo>
                    <a:pt x="63336" y="183929"/>
                  </a:moveTo>
                  <a:cubicBezTo>
                    <a:pt x="70430" y="183929"/>
                    <a:pt x="74314" y="180382"/>
                    <a:pt x="74314" y="172950"/>
                  </a:cubicBezTo>
                  <a:lnTo>
                    <a:pt x="74314" y="46278"/>
                  </a:lnTo>
                  <a:cubicBezTo>
                    <a:pt x="74314" y="39184"/>
                    <a:pt x="70514" y="35299"/>
                    <a:pt x="63336" y="35299"/>
                  </a:cubicBezTo>
                  <a:lnTo>
                    <a:pt x="47460" y="35299"/>
                  </a:lnTo>
                  <a:cubicBezTo>
                    <a:pt x="40366" y="35299"/>
                    <a:pt x="36482" y="39100"/>
                    <a:pt x="36482" y="46278"/>
                  </a:cubicBezTo>
                  <a:lnTo>
                    <a:pt x="36482" y="172950"/>
                  </a:lnTo>
                  <a:cubicBezTo>
                    <a:pt x="36482" y="180382"/>
                    <a:pt x="40282" y="183929"/>
                    <a:pt x="47460" y="183929"/>
                  </a:cubicBezTo>
                  <a:lnTo>
                    <a:pt x="63336" y="183929"/>
                  </a:lnTo>
                  <a:close/>
                  <a:moveTo>
                    <a:pt x="0" y="39437"/>
                  </a:moveTo>
                  <a:cubicBezTo>
                    <a:pt x="0" y="13681"/>
                    <a:pt x="13681" y="0"/>
                    <a:pt x="39437" y="0"/>
                  </a:cubicBezTo>
                  <a:lnTo>
                    <a:pt x="70092" y="0"/>
                  </a:lnTo>
                  <a:cubicBezTo>
                    <a:pt x="95849" y="0"/>
                    <a:pt x="109529" y="13681"/>
                    <a:pt x="109529" y="39437"/>
                  </a:cubicBezTo>
                  <a:lnTo>
                    <a:pt x="109529" y="179790"/>
                  </a:lnTo>
                  <a:cubicBezTo>
                    <a:pt x="109529" y="205547"/>
                    <a:pt x="95849" y="219228"/>
                    <a:pt x="70092" y="219228"/>
                  </a:cubicBezTo>
                  <a:lnTo>
                    <a:pt x="39437" y="219228"/>
                  </a:lnTo>
                  <a:cubicBezTo>
                    <a:pt x="13681" y="219228"/>
                    <a:pt x="0" y="205547"/>
                    <a:pt x="0" y="179790"/>
                  </a:cubicBezTo>
                  <a:lnTo>
                    <a:pt x="0" y="3943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15510CE8-DAC8-8EEB-43AD-C982D25115EF}"/>
                </a:ext>
              </a:extLst>
            </p:cNvPr>
            <p:cNvSpPr/>
            <p:nvPr/>
          </p:nvSpPr>
          <p:spPr>
            <a:xfrm>
              <a:off x="9999539" y="4949479"/>
              <a:ext cx="35890" cy="63589"/>
            </a:xfrm>
            <a:custGeom>
              <a:avLst/>
              <a:gdLst>
                <a:gd name="connsiteX0" fmla="*/ 0 w 35890"/>
                <a:gd name="connsiteY0" fmla="*/ 5489 h 63589"/>
                <a:gd name="connsiteX1" fmla="*/ 5489 w 35890"/>
                <a:gd name="connsiteY1" fmla="*/ 0 h 63589"/>
                <a:gd name="connsiteX2" fmla="*/ 30402 w 35890"/>
                <a:gd name="connsiteY2" fmla="*/ 0 h 63589"/>
                <a:gd name="connsiteX3" fmla="*/ 35891 w 35890"/>
                <a:gd name="connsiteY3" fmla="*/ 5489 h 63589"/>
                <a:gd name="connsiteX4" fmla="*/ 35891 w 35890"/>
                <a:gd name="connsiteY4" fmla="*/ 32344 h 63589"/>
                <a:gd name="connsiteX5" fmla="*/ 33948 w 35890"/>
                <a:gd name="connsiteY5" fmla="*/ 39184 h 63589"/>
                <a:gd name="connsiteX6" fmla="*/ 19170 w 35890"/>
                <a:gd name="connsiteY6" fmla="*/ 61647 h 63589"/>
                <a:gd name="connsiteX7" fmla="*/ 15876 w 35890"/>
                <a:gd name="connsiteY7" fmla="*/ 63590 h 63589"/>
                <a:gd name="connsiteX8" fmla="*/ 3547 w 35890"/>
                <a:gd name="connsiteY8" fmla="*/ 63590 h 63589"/>
                <a:gd name="connsiteX9" fmla="*/ 1351 w 35890"/>
                <a:gd name="connsiteY9" fmla="*/ 60296 h 63589"/>
                <a:gd name="connsiteX10" fmla="*/ 12330 w 35890"/>
                <a:gd name="connsiteY10" fmla="*/ 36144 h 63589"/>
                <a:gd name="connsiteX11" fmla="*/ 5489 w 35890"/>
                <a:gd name="connsiteY11" fmla="*/ 36144 h 63589"/>
                <a:gd name="connsiteX12" fmla="*/ 0 w 35890"/>
                <a:gd name="connsiteY12" fmla="*/ 30655 h 63589"/>
                <a:gd name="connsiteX13" fmla="*/ 0 w 35890"/>
                <a:gd name="connsiteY13" fmla="*/ 5405 h 6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90" h="63589">
                  <a:moveTo>
                    <a:pt x="0" y="5489"/>
                  </a:moveTo>
                  <a:cubicBezTo>
                    <a:pt x="0" y="1942"/>
                    <a:pt x="1942" y="0"/>
                    <a:pt x="5489" y="0"/>
                  </a:cubicBezTo>
                  <a:lnTo>
                    <a:pt x="30402" y="0"/>
                  </a:lnTo>
                  <a:cubicBezTo>
                    <a:pt x="33948" y="0"/>
                    <a:pt x="35891" y="1942"/>
                    <a:pt x="35891" y="5489"/>
                  </a:cubicBezTo>
                  <a:lnTo>
                    <a:pt x="35891" y="32344"/>
                  </a:lnTo>
                  <a:cubicBezTo>
                    <a:pt x="35891" y="35046"/>
                    <a:pt x="35384" y="36988"/>
                    <a:pt x="33948" y="39184"/>
                  </a:cubicBezTo>
                  <a:lnTo>
                    <a:pt x="19170" y="61647"/>
                  </a:lnTo>
                  <a:cubicBezTo>
                    <a:pt x="18325" y="62998"/>
                    <a:pt x="17565" y="63590"/>
                    <a:pt x="15876" y="63590"/>
                  </a:cubicBezTo>
                  <a:lnTo>
                    <a:pt x="3547" y="63590"/>
                  </a:lnTo>
                  <a:cubicBezTo>
                    <a:pt x="1351" y="63590"/>
                    <a:pt x="507" y="62238"/>
                    <a:pt x="1351" y="60296"/>
                  </a:cubicBezTo>
                  <a:lnTo>
                    <a:pt x="12330" y="36144"/>
                  </a:lnTo>
                  <a:lnTo>
                    <a:pt x="5489" y="36144"/>
                  </a:lnTo>
                  <a:cubicBezTo>
                    <a:pt x="1942" y="36144"/>
                    <a:pt x="0" y="34201"/>
                    <a:pt x="0" y="30655"/>
                  </a:cubicBezTo>
                  <a:lnTo>
                    <a:pt x="0" y="540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0BA558D7-4D11-CA67-EA5A-2E5962296AD7}"/>
                </a:ext>
              </a:extLst>
            </p:cNvPr>
            <p:cNvSpPr/>
            <p:nvPr/>
          </p:nvSpPr>
          <p:spPr>
            <a:xfrm>
              <a:off x="10131362" y="4766479"/>
              <a:ext cx="109698" cy="219312"/>
            </a:xfrm>
            <a:custGeom>
              <a:avLst/>
              <a:gdLst>
                <a:gd name="connsiteX0" fmla="*/ 109699 w 109698"/>
                <a:gd name="connsiteY0" fmla="*/ 31753 h 219312"/>
                <a:gd name="connsiteX1" fmla="*/ 105307 w 109698"/>
                <a:gd name="connsiteY1" fmla="*/ 36144 h 219312"/>
                <a:gd name="connsiteX2" fmla="*/ 37327 w 109698"/>
                <a:gd name="connsiteY2" fmla="*/ 36144 h 219312"/>
                <a:gd name="connsiteX3" fmla="*/ 37327 w 109698"/>
                <a:gd name="connsiteY3" fmla="*/ 91204 h 219312"/>
                <a:gd name="connsiteX4" fmla="*/ 88840 w 109698"/>
                <a:gd name="connsiteY4" fmla="*/ 91204 h 219312"/>
                <a:gd name="connsiteX5" fmla="*/ 93231 w 109698"/>
                <a:gd name="connsiteY5" fmla="*/ 95596 h 219312"/>
                <a:gd name="connsiteX6" fmla="*/ 93231 w 109698"/>
                <a:gd name="connsiteY6" fmla="*/ 123041 h 219312"/>
                <a:gd name="connsiteX7" fmla="*/ 88840 w 109698"/>
                <a:gd name="connsiteY7" fmla="*/ 127433 h 219312"/>
                <a:gd name="connsiteX8" fmla="*/ 37327 w 109698"/>
                <a:gd name="connsiteY8" fmla="*/ 127433 h 219312"/>
                <a:gd name="connsiteX9" fmla="*/ 37327 w 109698"/>
                <a:gd name="connsiteY9" fmla="*/ 214921 h 219312"/>
                <a:gd name="connsiteX10" fmla="*/ 32935 w 109698"/>
                <a:gd name="connsiteY10" fmla="*/ 219312 h 219312"/>
                <a:gd name="connsiteX11" fmla="*/ 4391 w 109698"/>
                <a:gd name="connsiteY11" fmla="*/ 219312 h 219312"/>
                <a:gd name="connsiteX12" fmla="*/ 0 w 109698"/>
                <a:gd name="connsiteY12" fmla="*/ 214921 h 219312"/>
                <a:gd name="connsiteX13" fmla="*/ 0 w 109698"/>
                <a:gd name="connsiteY13" fmla="*/ 4391 h 219312"/>
                <a:gd name="connsiteX14" fmla="*/ 4391 w 109698"/>
                <a:gd name="connsiteY14" fmla="*/ 0 h 219312"/>
                <a:gd name="connsiteX15" fmla="*/ 105307 w 109698"/>
                <a:gd name="connsiteY15" fmla="*/ 0 h 219312"/>
                <a:gd name="connsiteX16" fmla="*/ 109699 w 109698"/>
                <a:gd name="connsiteY16" fmla="*/ 4391 h 219312"/>
                <a:gd name="connsiteX17" fmla="*/ 109699 w 109698"/>
                <a:gd name="connsiteY17" fmla="*/ 31753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98" h="219312">
                  <a:moveTo>
                    <a:pt x="109699" y="31753"/>
                  </a:moveTo>
                  <a:cubicBezTo>
                    <a:pt x="109699" y="34540"/>
                    <a:pt x="108094" y="36144"/>
                    <a:pt x="105307" y="36144"/>
                  </a:cubicBezTo>
                  <a:lnTo>
                    <a:pt x="37327" y="36144"/>
                  </a:lnTo>
                  <a:lnTo>
                    <a:pt x="37327" y="91204"/>
                  </a:lnTo>
                  <a:lnTo>
                    <a:pt x="88840" y="91204"/>
                  </a:lnTo>
                  <a:cubicBezTo>
                    <a:pt x="91627" y="91204"/>
                    <a:pt x="93231" y="92809"/>
                    <a:pt x="93231" y="95596"/>
                  </a:cubicBezTo>
                  <a:lnTo>
                    <a:pt x="93231" y="123041"/>
                  </a:lnTo>
                  <a:cubicBezTo>
                    <a:pt x="93231" y="126082"/>
                    <a:pt x="91627" y="127433"/>
                    <a:pt x="88840" y="127433"/>
                  </a:cubicBezTo>
                  <a:lnTo>
                    <a:pt x="37327" y="127433"/>
                  </a:lnTo>
                  <a:lnTo>
                    <a:pt x="37327" y="214921"/>
                  </a:lnTo>
                  <a:cubicBezTo>
                    <a:pt x="37327" y="217708"/>
                    <a:pt x="35722" y="219312"/>
                    <a:pt x="32935" y="219312"/>
                  </a:cubicBezTo>
                  <a:lnTo>
                    <a:pt x="4391" y="219312"/>
                  </a:lnTo>
                  <a:cubicBezTo>
                    <a:pt x="1351" y="219312"/>
                    <a:pt x="0" y="217708"/>
                    <a:pt x="0" y="214921"/>
                  </a:cubicBezTo>
                  <a:lnTo>
                    <a:pt x="0" y="4391"/>
                  </a:lnTo>
                  <a:cubicBezTo>
                    <a:pt x="0" y="1605"/>
                    <a:pt x="1351" y="0"/>
                    <a:pt x="4391" y="0"/>
                  </a:cubicBezTo>
                  <a:lnTo>
                    <a:pt x="105307" y="0"/>
                  </a:lnTo>
                  <a:cubicBezTo>
                    <a:pt x="108094" y="0"/>
                    <a:pt x="109699" y="1605"/>
                    <a:pt x="109699" y="4391"/>
                  </a:cubicBezTo>
                  <a:lnTo>
                    <a:pt x="109699" y="3175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CC11F646-DE89-DCF6-DF02-7ADFFCC0AEA4}"/>
                </a:ext>
              </a:extLst>
            </p:cNvPr>
            <p:cNvSpPr/>
            <p:nvPr/>
          </p:nvSpPr>
          <p:spPr>
            <a:xfrm>
              <a:off x="10268422" y="4766310"/>
              <a:ext cx="106911" cy="219312"/>
            </a:xfrm>
            <a:custGeom>
              <a:avLst/>
              <a:gdLst>
                <a:gd name="connsiteX0" fmla="*/ 37241 w 106911"/>
                <a:gd name="connsiteY0" fmla="*/ 183169 h 219312"/>
                <a:gd name="connsiteX1" fmla="*/ 102520 w 106911"/>
                <a:gd name="connsiteY1" fmla="*/ 183169 h 219312"/>
                <a:gd name="connsiteX2" fmla="*/ 106911 w 106911"/>
                <a:gd name="connsiteY2" fmla="*/ 187560 h 219312"/>
                <a:gd name="connsiteX3" fmla="*/ 106911 w 106911"/>
                <a:gd name="connsiteY3" fmla="*/ 214921 h 219312"/>
                <a:gd name="connsiteX4" fmla="*/ 102520 w 106911"/>
                <a:gd name="connsiteY4" fmla="*/ 219312 h 219312"/>
                <a:gd name="connsiteX5" fmla="*/ 4391 w 106911"/>
                <a:gd name="connsiteY5" fmla="*/ 219312 h 219312"/>
                <a:gd name="connsiteX6" fmla="*/ 0 w 106911"/>
                <a:gd name="connsiteY6" fmla="*/ 214921 h 219312"/>
                <a:gd name="connsiteX7" fmla="*/ 0 w 106911"/>
                <a:gd name="connsiteY7" fmla="*/ 4391 h 219312"/>
                <a:gd name="connsiteX8" fmla="*/ 4391 w 106911"/>
                <a:gd name="connsiteY8" fmla="*/ 0 h 219312"/>
                <a:gd name="connsiteX9" fmla="*/ 32850 w 106911"/>
                <a:gd name="connsiteY9" fmla="*/ 0 h 219312"/>
                <a:gd name="connsiteX10" fmla="*/ 37241 w 106911"/>
                <a:gd name="connsiteY10" fmla="*/ 4391 h 219312"/>
                <a:gd name="connsiteX11" fmla="*/ 37241 w 106911"/>
                <a:gd name="connsiteY11" fmla="*/ 183169 h 21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911" h="219312">
                  <a:moveTo>
                    <a:pt x="37241" y="183169"/>
                  </a:moveTo>
                  <a:lnTo>
                    <a:pt x="102520" y="183169"/>
                  </a:lnTo>
                  <a:cubicBezTo>
                    <a:pt x="105560" y="183169"/>
                    <a:pt x="106911" y="184773"/>
                    <a:pt x="106911" y="187560"/>
                  </a:cubicBezTo>
                  <a:lnTo>
                    <a:pt x="106911" y="214921"/>
                  </a:lnTo>
                  <a:cubicBezTo>
                    <a:pt x="106911" y="217961"/>
                    <a:pt x="105560" y="219312"/>
                    <a:pt x="102520" y="219312"/>
                  </a:cubicBezTo>
                  <a:lnTo>
                    <a:pt x="4391" y="219312"/>
                  </a:lnTo>
                  <a:cubicBezTo>
                    <a:pt x="1605" y="219312"/>
                    <a:pt x="0" y="217961"/>
                    <a:pt x="0" y="214921"/>
                  </a:cubicBezTo>
                  <a:lnTo>
                    <a:pt x="0" y="4391"/>
                  </a:lnTo>
                  <a:cubicBezTo>
                    <a:pt x="0" y="1689"/>
                    <a:pt x="1605" y="0"/>
                    <a:pt x="4391" y="0"/>
                  </a:cubicBezTo>
                  <a:lnTo>
                    <a:pt x="32850" y="0"/>
                  </a:lnTo>
                  <a:cubicBezTo>
                    <a:pt x="35891" y="0"/>
                    <a:pt x="37241" y="1605"/>
                    <a:pt x="37241" y="4391"/>
                  </a:cubicBezTo>
                  <a:lnTo>
                    <a:pt x="37241" y="18316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5" name="Freeform: Shape 334">
            <a:extLst>
              <a:ext uri="{FF2B5EF4-FFF2-40B4-BE49-F238E27FC236}">
                <a16:creationId xmlns:a16="http://schemas.microsoft.com/office/drawing/2014/main" id="{079E9B06-A224-CF58-B7DB-1E1485B5472E}"/>
              </a:ext>
            </a:extLst>
          </p:cNvPr>
          <p:cNvSpPr/>
          <p:nvPr userDrawn="1"/>
        </p:nvSpPr>
        <p:spPr>
          <a:xfrm>
            <a:off x="1805349" y="2640323"/>
            <a:ext cx="8564411" cy="1731360"/>
          </a:xfrm>
          <a:custGeom>
            <a:avLst/>
            <a:gdLst>
              <a:gd name="connsiteX0" fmla="*/ 8252797 w 8564411"/>
              <a:gd name="connsiteY0" fmla="*/ 169 h 1731360"/>
              <a:gd name="connsiteX1" fmla="*/ 8564411 w 8564411"/>
              <a:gd name="connsiteY1" fmla="*/ 311783 h 1731360"/>
              <a:gd name="connsiteX2" fmla="*/ 8564411 w 8564411"/>
              <a:gd name="connsiteY2" fmla="*/ 541145 h 1731360"/>
              <a:gd name="connsiteX3" fmla="*/ 8529787 w 8564411"/>
              <a:gd name="connsiteY3" fmla="*/ 575769 h 1731360"/>
              <a:gd name="connsiteX4" fmla="*/ 8304733 w 8564411"/>
              <a:gd name="connsiteY4" fmla="*/ 575769 h 1731360"/>
              <a:gd name="connsiteX5" fmla="*/ 8270109 w 8564411"/>
              <a:gd name="connsiteY5" fmla="*/ 541145 h 1731360"/>
              <a:gd name="connsiteX6" fmla="*/ 8270109 w 8564411"/>
              <a:gd name="connsiteY6" fmla="*/ 372417 h 1731360"/>
              <a:gd name="connsiteX7" fmla="*/ 8183549 w 8564411"/>
              <a:gd name="connsiteY7" fmla="*/ 285858 h 1731360"/>
              <a:gd name="connsiteX8" fmla="*/ 8079678 w 8564411"/>
              <a:gd name="connsiteY8" fmla="*/ 285858 h 1731360"/>
              <a:gd name="connsiteX9" fmla="*/ 7993118 w 8564411"/>
              <a:gd name="connsiteY9" fmla="*/ 372417 h 1731360"/>
              <a:gd name="connsiteX10" fmla="*/ 7993118 w 8564411"/>
              <a:gd name="connsiteY10" fmla="*/ 671027 h 1731360"/>
              <a:gd name="connsiteX11" fmla="*/ 8508084 w 8564411"/>
              <a:gd name="connsiteY11" fmla="*/ 839839 h 1731360"/>
              <a:gd name="connsiteX12" fmla="*/ 8564327 w 8564411"/>
              <a:gd name="connsiteY12" fmla="*/ 919896 h 1731360"/>
              <a:gd name="connsiteX13" fmla="*/ 8564327 w 8564411"/>
              <a:gd name="connsiteY13" fmla="*/ 1419746 h 1731360"/>
              <a:gd name="connsiteX14" fmla="*/ 8252712 w 8564411"/>
              <a:gd name="connsiteY14" fmla="*/ 1731360 h 1731360"/>
              <a:gd name="connsiteX15" fmla="*/ 8010346 w 8564411"/>
              <a:gd name="connsiteY15" fmla="*/ 1731360 h 1731360"/>
              <a:gd name="connsiteX16" fmla="*/ 7698732 w 8564411"/>
              <a:gd name="connsiteY16" fmla="*/ 1419746 h 1731360"/>
              <a:gd name="connsiteX17" fmla="*/ 7698732 w 8564411"/>
              <a:gd name="connsiteY17" fmla="*/ 1192580 h 1731360"/>
              <a:gd name="connsiteX18" fmla="*/ 7733355 w 8564411"/>
              <a:gd name="connsiteY18" fmla="*/ 1157956 h 1731360"/>
              <a:gd name="connsiteX19" fmla="*/ 7958410 w 8564411"/>
              <a:gd name="connsiteY19" fmla="*/ 1157956 h 1731360"/>
              <a:gd name="connsiteX20" fmla="*/ 7993034 w 8564411"/>
              <a:gd name="connsiteY20" fmla="*/ 1192580 h 1731360"/>
              <a:gd name="connsiteX21" fmla="*/ 7993034 w 8564411"/>
              <a:gd name="connsiteY21" fmla="*/ 1359197 h 1731360"/>
              <a:gd name="connsiteX22" fmla="*/ 8079593 w 8564411"/>
              <a:gd name="connsiteY22" fmla="*/ 1445756 h 1731360"/>
              <a:gd name="connsiteX23" fmla="*/ 8183465 w 8564411"/>
              <a:gd name="connsiteY23" fmla="*/ 1445756 h 1731360"/>
              <a:gd name="connsiteX24" fmla="*/ 8270024 w 8564411"/>
              <a:gd name="connsiteY24" fmla="*/ 1359197 h 1731360"/>
              <a:gd name="connsiteX25" fmla="*/ 8270024 w 8564411"/>
              <a:gd name="connsiteY25" fmla="*/ 1071396 h 1731360"/>
              <a:gd name="connsiteX26" fmla="*/ 7757170 w 8564411"/>
              <a:gd name="connsiteY26" fmla="*/ 902669 h 1731360"/>
              <a:gd name="connsiteX27" fmla="*/ 7698732 w 8564411"/>
              <a:gd name="connsiteY27" fmla="*/ 822612 h 1731360"/>
              <a:gd name="connsiteX28" fmla="*/ 7698732 w 8564411"/>
              <a:gd name="connsiteY28" fmla="*/ 311952 h 1731360"/>
              <a:gd name="connsiteX29" fmla="*/ 8010346 w 8564411"/>
              <a:gd name="connsiteY29" fmla="*/ 338 h 1731360"/>
              <a:gd name="connsiteX30" fmla="*/ 8252712 w 8564411"/>
              <a:gd name="connsiteY30" fmla="*/ 338 h 1731360"/>
              <a:gd name="connsiteX31" fmla="*/ 7170845 w 8564411"/>
              <a:gd name="connsiteY31" fmla="*/ 169 h 1731360"/>
              <a:gd name="connsiteX32" fmla="*/ 7482460 w 8564411"/>
              <a:gd name="connsiteY32" fmla="*/ 311783 h 1731360"/>
              <a:gd name="connsiteX33" fmla="*/ 7482460 w 8564411"/>
              <a:gd name="connsiteY33" fmla="*/ 541145 h 1731360"/>
              <a:gd name="connsiteX34" fmla="*/ 7447835 w 8564411"/>
              <a:gd name="connsiteY34" fmla="*/ 575769 h 1731360"/>
              <a:gd name="connsiteX35" fmla="*/ 7222781 w 8564411"/>
              <a:gd name="connsiteY35" fmla="*/ 575769 h 1731360"/>
              <a:gd name="connsiteX36" fmla="*/ 7188157 w 8564411"/>
              <a:gd name="connsiteY36" fmla="*/ 541145 h 1731360"/>
              <a:gd name="connsiteX37" fmla="*/ 7188157 w 8564411"/>
              <a:gd name="connsiteY37" fmla="*/ 372417 h 1731360"/>
              <a:gd name="connsiteX38" fmla="*/ 7101597 w 8564411"/>
              <a:gd name="connsiteY38" fmla="*/ 285858 h 1731360"/>
              <a:gd name="connsiteX39" fmla="*/ 6997726 w 8564411"/>
              <a:gd name="connsiteY39" fmla="*/ 285858 h 1731360"/>
              <a:gd name="connsiteX40" fmla="*/ 6911166 w 8564411"/>
              <a:gd name="connsiteY40" fmla="*/ 372417 h 1731360"/>
              <a:gd name="connsiteX41" fmla="*/ 6911166 w 8564411"/>
              <a:gd name="connsiteY41" fmla="*/ 671027 h 1731360"/>
              <a:gd name="connsiteX42" fmla="*/ 7426132 w 8564411"/>
              <a:gd name="connsiteY42" fmla="*/ 839839 h 1731360"/>
              <a:gd name="connsiteX43" fmla="*/ 7482375 w 8564411"/>
              <a:gd name="connsiteY43" fmla="*/ 919896 h 1731360"/>
              <a:gd name="connsiteX44" fmla="*/ 7482375 w 8564411"/>
              <a:gd name="connsiteY44" fmla="*/ 1419746 h 1731360"/>
              <a:gd name="connsiteX45" fmla="*/ 7170761 w 8564411"/>
              <a:gd name="connsiteY45" fmla="*/ 1731360 h 1731360"/>
              <a:gd name="connsiteX46" fmla="*/ 6928394 w 8564411"/>
              <a:gd name="connsiteY46" fmla="*/ 1731360 h 1731360"/>
              <a:gd name="connsiteX47" fmla="*/ 6616780 w 8564411"/>
              <a:gd name="connsiteY47" fmla="*/ 1419746 h 1731360"/>
              <a:gd name="connsiteX48" fmla="*/ 6616780 w 8564411"/>
              <a:gd name="connsiteY48" fmla="*/ 1192580 h 1731360"/>
              <a:gd name="connsiteX49" fmla="*/ 6651403 w 8564411"/>
              <a:gd name="connsiteY49" fmla="*/ 1157956 h 1731360"/>
              <a:gd name="connsiteX50" fmla="*/ 6876458 w 8564411"/>
              <a:gd name="connsiteY50" fmla="*/ 1157956 h 1731360"/>
              <a:gd name="connsiteX51" fmla="*/ 6911082 w 8564411"/>
              <a:gd name="connsiteY51" fmla="*/ 1192580 h 1731360"/>
              <a:gd name="connsiteX52" fmla="*/ 6911082 w 8564411"/>
              <a:gd name="connsiteY52" fmla="*/ 1359197 h 1731360"/>
              <a:gd name="connsiteX53" fmla="*/ 6997641 w 8564411"/>
              <a:gd name="connsiteY53" fmla="*/ 1445756 h 1731360"/>
              <a:gd name="connsiteX54" fmla="*/ 7101513 w 8564411"/>
              <a:gd name="connsiteY54" fmla="*/ 1445756 h 1731360"/>
              <a:gd name="connsiteX55" fmla="*/ 7188072 w 8564411"/>
              <a:gd name="connsiteY55" fmla="*/ 1359197 h 1731360"/>
              <a:gd name="connsiteX56" fmla="*/ 7188072 w 8564411"/>
              <a:gd name="connsiteY56" fmla="*/ 1071396 h 1731360"/>
              <a:gd name="connsiteX57" fmla="*/ 6675218 w 8564411"/>
              <a:gd name="connsiteY57" fmla="*/ 902669 h 1731360"/>
              <a:gd name="connsiteX58" fmla="*/ 6616780 w 8564411"/>
              <a:gd name="connsiteY58" fmla="*/ 822612 h 1731360"/>
              <a:gd name="connsiteX59" fmla="*/ 6616780 w 8564411"/>
              <a:gd name="connsiteY59" fmla="*/ 311952 h 1731360"/>
              <a:gd name="connsiteX60" fmla="*/ 6928394 w 8564411"/>
              <a:gd name="connsiteY60" fmla="*/ 338 h 1731360"/>
              <a:gd name="connsiteX61" fmla="*/ 7170761 w 8564411"/>
              <a:gd name="connsiteY61" fmla="*/ 338 h 1731360"/>
              <a:gd name="connsiteX62" fmla="*/ 6400508 w 8564411"/>
              <a:gd name="connsiteY62" fmla="*/ 251149 h 1731360"/>
              <a:gd name="connsiteX63" fmla="*/ 6365884 w 8564411"/>
              <a:gd name="connsiteY63" fmla="*/ 287969 h 1731360"/>
              <a:gd name="connsiteX64" fmla="*/ 5824908 w 8564411"/>
              <a:gd name="connsiteY64" fmla="*/ 287969 h 1731360"/>
              <a:gd name="connsiteX65" fmla="*/ 5824908 w 8564411"/>
              <a:gd name="connsiteY65" fmla="*/ 720682 h 1731360"/>
              <a:gd name="connsiteX66" fmla="*/ 6238198 w 8564411"/>
              <a:gd name="connsiteY66" fmla="*/ 720682 h 1731360"/>
              <a:gd name="connsiteX67" fmla="*/ 6272821 w 8564411"/>
              <a:gd name="connsiteY67" fmla="*/ 757417 h 1731360"/>
              <a:gd name="connsiteX68" fmla="*/ 6272821 w 8564411"/>
              <a:gd name="connsiteY68" fmla="*/ 971663 h 1731360"/>
              <a:gd name="connsiteX69" fmla="*/ 6238198 w 8564411"/>
              <a:gd name="connsiteY69" fmla="*/ 1008482 h 1731360"/>
              <a:gd name="connsiteX70" fmla="*/ 5824908 w 8564411"/>
              <a:gd name="connsiteY70" fmla="*/ 1008482 h 1731360"/>
              <a:gd name="connsiteX71" fmla="*/ 5824908 w 8564411"/>
              <a:gd name="connsiteY71" fmla="*/ 1445587 h 1731360"/>
              <a:gd name="connsiteX72" fmla="*/ 6365884 w 8564411"/>
              <a:gd name="connsiteY72" fmla="*/ 1445587 h 1731360"/>
              <a:gd name="connsiteX73" fmla="*/ 6400508 w 8564411"/>
              <a:gd name="connsiteY73" fmla="*/ 1480211 h 1731360"/>
              <a:gd name="connsiteX74" fmla="*/ 6400508 w 8564411"/>
              <a:gd name="connsiteY74" fmla="*/ 1696568 h 1731360"/>
              <a:gd name="connsiteX75" fmla="*/ 6365884 w 8564411"/>
              <a:gd name="connsiteY75" fmla="*/ 1731191 h 1731360"/>
              <a:gd name="connsiteX76" fmla="*/ 5569621 w 8564411"/>
              <a:gd name="connsiteY76" fmla="*/ 1731191 h 1731360"/>
              <a:gd name="connsiteX77" fmla="*/ 5537192 w 8564411"/>
              <a:gd name="connsiteY77" fmla="*/ 1696568 h 1731360"/>
              <a:gd name="connsiteX78" fmla="*/ 5537192 w 8564411"/>
              <a:gd name="connsiteY78" fmla="*/ 34708 h 1731360"/>
              <a:gd name="connsiteX79" fmla="*/ 5569621 w 8564411"/>
              <a:gd name="connsiteY79" fmla="*/ 85 h 1731360"/>
              <a:gd name="connsiteX80" fmla="*/ 6365884 w 8564411"/>
              <a:gd name="connsiteY80" fmla="*/ 85 h 1731360"/>
              <a:gd name="connsiteX81" fmla="*/ 6400508 w 8564411"/>
              <a:gd name="connsiteY81" fmla="*/ 34708 h 1731360"/>
              <a:gd name="connsiteX82" fmla="*/ 6400508 w 8564411"/>
              <a:gd name="connsiteY82" fmla="*/ 251065 h 1731360"/>
              <a:gd name="connsiteX83" fmla="*/ 4939974 w 8564411"/>
              <a:gd name="connsiteY83" fmla="*/ 865680 h 1731360"/>
              <a:gd name="connsiteX84" fmla="*/ 5026533 w 8564411"/>
              <a:gd name="connsiteY84" fmla="*/ 779121 h 1731360"/>
              <a:gd name="connsiteX85" fmla="*/ 5026533 w 8564411"/>
              <a:gd name="connsiteY85" fmla="*/ 372333 h 1731360"/>
              <a:gd name="connsiteX86" fmla="*/ 4939974 w 8564411"/>
              <a:gd name="connsiteY86" fmla="*/ 285773 h 1731360"/>
              <a:gd name="connsiteX87" fmla="*/ 4725729 w 8564411"/>
              <a:gd name="connsiteY87" fmla="*/ 285773 h 1731360"/>
              <a:gd name="connsiteX88" fmla="*/ 4725729 w 8564411"/>
              <a:gd name="connsiteY88" fmla="*/ 865680 h 1731360"/>
              <a:gd name="connsiteX89" fmla="*/ 4939974 w 8564411"/>
              <a:gd name="connsiteY89" fmla="*/ 865680 h 1731360"/>
              <a:gd name="connsiteX90" fmla="*/ 5320836 w 8564411"/>
              <a:gd name="connsiteY90" fmla="*/ 839670 h 1731360"/>
              <a:gd name="connsiteX91" fmla="*/ 5162917 w 8564411"/>
              <a:gd name="connsiteY91" fmla="*/ 1125274 h 1731360"/>
              <a:gd name="connsiteX92" fmla="*/ 5312222 w 8564411"/>
              <a:gd name="connsiteY92" fmla="*/ 1692176 h 1731360"/>
              <a:gd name="connsiteX93" fmla="*/ 5281905 w 8564411"/>
              <a:gd name="connsiteY93" fmla="*/ 1731107 h 1731360"/>
              <a:gd name="connsiteX94" fmla="*/ 5056850 w 8564411"/>
              <a:gd name="connsiteY94" fmla="*/ 1731107 h 1731360"/>
              <a:gd name="connsiteX95" fmla="*/ 5020115 w 8564411"/>
              <a:gd name="connsiteY95" fmla="*/ 1700790 h 1731360"/>
              <a:gd name="connsiteX96" fmla="*/ 4875118 w 8564411"/>
              <a:gd name="connsiteY96" fmla="*/ 1151200 h 1731360"/>
              <a:gd name="connsiteX97" fmla="*/ 4725813 w 8564411"/>
              <a:gd name="connsiteY97" fmla="*/ 1151200 h 1731360"/>
              <a:gd name="connsiteX98" fmla="*/ 4725813 w 8564411"/>
              <a:gd name="connsiteY98" fmla="*/ 1696483 h 1731360"/>
              <a:gd name="connsiteX99" fmla="*/ 4691189 w 8564411"/>
              <a:gd name="connsiteY99" fmla="*/ 1731107 h 1731360"/>
              <a:gd name="connsiteX100" fmla="*/ 4466134 w 8564411"/>
              <a:gd name="connsiteY100" fmla="*/ 1731107 h 1731360"/>
              <a:gd name="connsiteX101" fmla="*/ 4431510 w 8564411"/>
              <a:gd name="connsiteY101" fmla="*/ 1696483 h 1731360"/>
              <a:gd name="connsiteX102" fmla="*/ 4431510 w 8564411"/>
              <a:gd name="connsiteY102" fmla="*/ 34624 h 1731360"/>
              <a:gd name="connsiteX103" fmla="*/ 4466134 w 8564411"/>
              <a:gd name="connsiteY103" fmla="*/ 0 h 1731360"/>
              <a:gd name="connsiteX104" fmla="*/ 5009222 w 8564411"/>
              <a:gd name="connsiteY104" fmla="*/ 0 h 1731360"/>
              <a:gd name="connsiteX105" fmla="*/ 5320836 w 8564411"/>
              <a:gd name="connsiteY105" fmla="*/ 311615 h 1731360"/>
              <a:gd name="connsiteX106" fmla="*/ 5320836 w 8564411"/>
              <a:gd name="connsiteY106" fmla="*/ 839586 h 1731360"/>
              <a:gd name="connsiteX107" fmla="*/ 3306321 w 8564411"/>
              <a:gd name="connsiteY107" fmla="*/ 311699 h 1731360"/>
              <a:gd name="connsiteX108" fmla="*/ 3617935 w 8564411"/>
              <a:gd name="connsiteY108" fmla="*/ 85 h 1731360"/>
              <a:gd name="connsiteX109" fmla="*/ 3903539 w 8564411"/>
              <a:gd name="connsiteY109" fmla="*/ 85 h 1731360"/>
              <a:gd name="connsiteX110" fmla="*/ 4215154 w 8564411"/>
              <a:gd name="connsiteY110" fmla="*/ 311699 h 1731360"/>
              <a:gd name="connsiteX111" fmla="*/ 4215154 w 8564411"/>
              <a:gd name="connsiteY111" fmla="*/ 536754 h 1731360"/>
              <a:gd name="connsiteX112" fmla="*/ 4180530 w 8564411"/>
              <a:gd name="connsiteY112" fmla="*/ 571378 h 1731360"/>
              <a:gd name="connsiteX113" fmla="*/ 3964173 w 8564411"/>
              <a:gd name="connsiteY113" fmla="*/ 571378 h 1731360"/>
              <a:gd name="connsiteX114" fmla="*/ 3929549 w 8564411"/>
              <a:gd name="connsiteY114" fmla="*/ 536754 h 1731360"/>
              <a:gd name="connsiteX115" fmla="*/ 3929549 w 8564411"/>
              <a:gd name="connsiteY115" fmla="*/ 372333 h 1731360"/>
              <a:gd name="connsiteX116" fmla="*/ 3842990 w 8564411"/>
              <a:gd name="connsiteY116" fmla="*/ 285773 h 1731360"/>
              <a:gd name="connsiteX117" fmla="*/ 3687183 w 8564411"/>
              <a:gd name="connsiteY117" fmla="*/ 285773 h 1731360"/>
              <a:gd name="connsiteX118" fmla="*/ 3600623 w 8564411"/>
              <a:gd name="connsiteY118" fmla="*/ 372333 h 1731360"/>
              <a:gd name="connsiteX119" fmla="*/ 3600623 w 8564411"/>
              <a:gd name="connsiteY119" fmla="*/ 1359027 h 1731360"/>
              <a:gd name="connsiteX120" fmla="*/ 3687183 w 8564411"/>
              <a:gd name="connsiteY120" fmla="*/ 1445587 h 1731360"/>
              <a:gd name="connsiteX121" fmla="*/ 3842990 w 8564411"/>
              <a:gd name="connsiteY121" fmla="*/ 1445587 h 1731360"/>
              <a:gd name="connsiteX122" fmla="*/ 3929549 w 8564411"/>
              <a:gd name="connsiteY122" fmla="*/ 1359027 h 1731360"/>
              <a:gd name="connsiteX123" fmla="*/ 3929549 w 8564411"/>
              <a:gd name="connsiteY123" fmla="*/ 1069116 h 1731360"/>
              <a:gd name="connsiteX124" fmla="*/ 3817064 w 8564411"/>
              <a:gd name="connsiteY124" fmla="*/ 1069116 h 1731360"/>
              <a:gd name="connsiteX125" fmla="*/ 3782441 w 8564411"/>
              <a:gd name="connsiteY125" fmla="*/ 1034492 h 1731360"/>
              <a:gd name="connsiteX126" fmla="*/ 3782441 w 8564411"/>
              <a:gd name="connsiteY126" fmla="*/ 818136 h 1731360"/>
              <a:gd name="connsiteX127" fmla="*/ 3817064 w 8564411"/>
              <a:gd name="connsiteY127" fmla="*/ 783512 h 1731360"/>
              <a:gd name="connsiteX128" fmla="*/ 4180614 w 8564411"/>
              <a:gd name="connsiteY128" fmla="*/ 783512 h 1731360"/>
              <a:gd name="connsiteX129" fmla="*/ 4215238 w 8564411"/>
              <a:gd name="connsiteY129" fmla="*/ 818136 h 1731360"/>
              <a:gd name="connsiteX130" fmla="*/ 4215238 w 8564411"/>
              <a:gd name="connsiteY130" fmla="*/ 1419662 h 1731360"/>
              <a:gd name="connsiteX131" fmla="*/ 3903624 w 8564411"/>
              <a:gd name="connsiteY131" fmla="*/ 1731276 h 1731360"/>
              <a:gd name="connsiteX132" fmla="*/ 3618020 w 8564411"/>
              <a:gd name="connsiteY132" fmla="*/ 1731276 h 1731360"/>
              <a:gd name="connsiteX133" fmla="*/ 3306405 w 8564411"/>
              <a:gd name="connsiteY133" fmla="*/ 1419662 h 1731360"/>
              <a:gd name="connsiteX134" fmla="*/ 3306405 w 8564411"/>
              <a:gd name="connsiteY134" fmla="*/ 311783 h 1731360"/>
              <a:gd name="connsiteX135" fmla="*/ 3055340 w 8564411"/>
              <a:gd name="connsiteY135" fmla="*/ 85 h 1731360"/>
              <a:gd name="connsiteX136" fmla="*/ 3089964 w 8564411"/>
              <a:gd name="connsiteY136" fmla="*/ 34708 h 1731360"/>
              <a:gd name="connsiteX137" fmla="*/ 3089964 w 8564411"/>
              <a:gd name="connsiteY137" fmla="*/ 1696568 h 1731360"/>
              <a:gd name="connsiteX138" fmla="*/ 3055340 w 8564411"/>
              <a:gd name="connsiteY138" fmla="*/ 1731191 h 1731360"/>
              <a:gd name="connsiteX139" fmla="*/ 2841095 w 8564411"/>
              <a:gd name="connsiteY139" fmla="*/ 1731191 h 1731360"/>
              <a:gd name="connsiteX140" fmla="*/ 2802164 w 8564411"/>
              <a:gd name="connsiteY140" fmla="*/ 1703070 h 1731360"/>
              <a:gd name="connsiteX141" fmla="*/ 2471127 w 8564411"/>
              <a:gd name="connsiteY141" fmla="*/ 779121 h 1731360"/>
              <a:gd name="connsiteX142" fmla="*/ 2460318 w 8564411"/>
              <a:gd name="connsiteY142" fmla="*/ 779121 h 1731360"/>
              <a:gd name="connsiteX143" fmla="*/ 2460318 w 8564411"/>
              <a:gd name="connsiteY143" fmla="*/ 1696568 h 1731360"/>
              <a:gd name="connsiteX144" fmla="*/ 2425694 w 8564411"/>
              <a:gd name="connsiteY144" fmla="*/ 1731191 h 1731360"/>
              <a:gd name="connsiteX145" fmla="*/ 2200639 w 8564411"/>
              <a:gd name="connsiteY145" fmla="*/ 1731191 h 1731360"/>
              <a:gd name="connsiteX146" fmla="*/ 2166015 w 8564411"/>
              <a:gd name="connsiteY146" fmla="*/ 1696568 h 1731360"/>
              <a:gd name="connsiteX147" fmla="*/ 2166015 w 8564411"/>
              <a:gd name="connsiteY147" fmla="*/ 34708 h 1731360"/>
              <a:gd name="connsiteX148" fmla="*/ 2200639 w 8564411"/>
              <a:gd name="connsiteY148" fmla="*/ 85 h 1731360"/>
              <a:gd name="connsiteX149" fmla="*/ 2414884 w 8564411"/>
              <a:gd name="connsiteY149" fmla="*/ 85 h 1731360"/>
              <a:gd name="connsiteX150" fmla="*/ 2453815 w 8564411"/>
              <a:gd name="connsiteY150" fmla="*/ 28206 h 1731360"/>
              <a:gd name="connsiteX151" fmla="*/ 2782741 w 8564411"/>
              <a:gd name="connsiteY151" fmla="*/ 947848 h 1731360"/>
              <a:gd name="connsiteX152" fmla="*/ 2795746 w 8564411"/>
              <a:gd name="connsiteY152" fmla="*/ 947848 h 1731360"/>
              <a:gd name="connsiteX153" fmla="*/ 2795746 w 8564411"/>
              <a:gd name="connsiteY153" fmla="*/ 34708 h 1731360"/>
              <a:gd name="connsiteX154" fmla="*/ 2830370 w 8564411"/>
              <a:gd name="connsiteY154" fmla="*/ 85 h 1731360"/>
              <a:gd name="connsiteX155" fmla="*/ 3055425 w 8564411"/>
              <a:gd name="connsiteY155" fmla="*/ 85 h 1731360"/>
              <a:gd name="connsiteX156" fmla="*/ 1583913 w 8564411"/>
              <a:gd name="connsiteY156" fmla="*/ 1452005 h 1731360"/>
              <a:gd name="connsiteX157" fmla="*/ 1670472 w 8564411"/>
              <a:gd name="connsiteY157" fmla="*/ 1365446 h 1731360"/>
              <a:gd name="connsiteX158" fmla="*/ 1670472 w 8564411"/>
              <a:gd name="connsiteY158" fmla="*/ 365746 h 1731360"/>
              <a:gd name="connsiteX159" fmla="*/ 1583913 w 8564411"/>
              <a:gd name="connsiteY159" fmla="*/ 279186 h 1731360"/>
              <a:gd name="connsiteX160" fmla="*/ 1458423 w 8564411"/>
              <a:gd name="connsiteY160" fmla="*/ 279186 h 1731360"/>
              <a:gd name="connsiteX161" fmla="*/ 1371863 w 8564411"/>
              <a:gd name="connsiteY161" fmla="*/ 365746 h 1731360"/>
              <a:gd name="connsiteX162" fmla="*/ 1371863 w 8564411"/>
              <a:gd name="connsiteY162" fmla="*/ 1365446 h 1731360"/>
              <a:gd name="connsiteX163" fmla="*/ 1458423 w 8564411"/>
              <a:gd name="connsiteY163" fmla="*/ 1452005 h 1731360"/>
              <a:gd name="connsiteX164" fmla="*/ 1583913 w 8564411"/>
              <a:gd name="connsiteY164" fmla="*/ 1452005 h 1731360"/>
              <a:gd name="connsiteX165" fmla="*/ 1084063 w 8564411"/>
              <a:gd name="connsiteY165" fmla="*/ 311699 h 1731360"/>
              <a:gd name="connsiteX166" fmla="*/ 1395593 w 8564411"/>
              <a:gd name="connsiteY166" fmla="*/ 85 h 1731360"/>
              <a:gd name="connsiteX167" fmla="*/ 1637960 w 8564411"/>
              <a:gd name="connsiteY167" fmla="*/ 85 h 1731360"/>
              <a:gd name="connsiteX168" fmla="*/ 1949574 w 8564411"/>
              <a:gd name="connsiteY168" fmla="*/ 311699 h 1731360"/>
              <a:gd name="connsiteX169" fmla="*/ 1949574 w 8564411"/>
              <a:gd name="connsiteY169" fmla="*/ 1419577 h 1731360"/>
              <a:gd name="connsiteX170" fmla="*/ 1637960 w 8564411"/>
              <a:gd name="connsiteY170" fmla="*/ 1731191 h 1731360"/>
              <a:gd name="connsiteX171" fmla="*/ 1395593 w 8564411"/>
              <a:gd name="connsiteY171" fmla="*/ 1731191 h 1731360"/>
              <a:gd name="connsiteX172" fmla="*/ 1084063 w 8564411"/>
              <a:gd name="connsiteY172" fmla="*/ 1419577 h 1731360"/>
              <a:gd name="connsiteX173" fmla="*/ 1084063 w 8564411"/>
              <a:gd name="connsiteY173" fmla="*/ 311699 h 1731360"/>
              <a:gd name="connsiteX174" fmla="*/ 867707 w 8564411"/>
              <a:gd name="connsiteY174" fmla="*/ 545368 h 1731360"/>
              <a:gd name="connsiteX175" fmla="*/ 833083 w 8564411"/>
              <a:gd name="connsiteY175" fmla="*/ 579991 h 1731360"/>
              <a:gd name="connsiteX176" fmla="*/ 616726 w 8564411"/>
              <a:gd name="connsiteY176" fmla="*/ 579991 h 1731360"/>
              <a:gd name="connsiteX177" fmla="*/ 582102 w 8564411"/>
              <a:gd name="connsiteY177" fmla="*/ 545368 h 1731360"/>
              <a:gd name="connsiteX178" fmla="*/ 582102 w 8564411"/>
              <a:gd name="connsiteY178" fmla="*/ 372248 h 1731360"/>
              <a:gd name="connsiteX179" fmla="*/ 495543 w 8564411"/>
              <a:gd name="connsiteY179" fmla="*/ 285689 h 1731360"/>
              <a:gd name="connsiteX180" fmla="*/ 383058 w 8564411"/>
              <a:gd name="connsiteY180" fmla="*/ 285689 h 1731360"/>
              <a:gd name="connsiteX181" fmla="*/ 296498 w 8564411"/>
              <a:gd name="connsiteY181" fmla="*/ 372248 h 1731360"/>
              <a:gd name="connsiteX182" fmla="*/ 296498 w 8564411"/>
              <a:gd name="connsiteY182" fmla="*/ 1358943 h 1731360"/>
              <a:gd name="connsiteX183" fmla="*/ 383058 w 8564411"/>
              <a:gd name="connsiteY183" fmla="*/ 1445503 h 1731360"/>
              <a:gd name="connsiteX184" fmla="*/ 495543 w 8564411"/>
              <a:gd name="connsiteY184" fmla="*/ 1445503 h 1731360"/>
              <a:gd name="connsiteX185" fmla="*/ 582102 w 8564411"/>
              <a:gd name="connsiteY185" fmla="*/ 1358943 h 1731360"/>
              <a:gd name="connsiteX186" fmla="*/ 582102 w 8564411"/>
              <a:gd name="connsiteY186" fmla="*/ 1185824 h 1731360"/>
              <a:gd name="connsiteX187" fmla="*/ 616726 w 8564411"/>
              <a:gd name="connsiteY187" fmla="*/ 1151200 h 1731360"/>
              <a:gd name="connsiteX188" fmla="*/ 833083 w 8564411"/>
              <a:gd name="connsiteY188" fmla="*/ 1151200 h 1731360"/>
              <a:gd name="connsiteX189" fmla="*/ 867707 w 8564411"/>
              <a:gd name="connsiteY189" fmla="*/ 1185824 h 1731360"/>
              <a:gd name="connsiteX190" fmla="*/ 867707 w 8564411"/>
              <a:gd name="connsiteY190" fmla="*/ 1419493 h 1731360"/>
              <a:gd name="connsiteX191" fmla="*/ 556092 w 8564411"/>
              <a:gd name="connsiteY191" fmla="*/ 1731107 h 1731360"/>
              <a:gd name="connsiteX192" fmla="*/ 313726 w 8564411"/>
              <a:gd name="connsiteY192" fmla="*/ 1731107 h 1731360"/>
              <a:gd name="connsiteX193" fmla="*/ 0 w 8564411"/>
              <a:gd name="connsiteY193" fmla="*/ 1419493 h 1731360"/>
              <a:gd name="connsiteX194" fmla="*/ 0 w 8564411"/>
              <a:gd name="connsiteY194" fmla="*/ 311615 h 1731360"/>
              <a:gd name="connsiteX195" fmla="*/ 313726 w 8564411"/>
              <a:gd name="connsiteY195" fmla="*/ 0 h 1731360"/>
              <a:gd name="connsiteX196" fmla="*/ 556092 w 8564411"/>
              <a:gd name="connsiteY196" fmla="*/ 0 h 1731360"/>
              <a:gd name="connsiteX197" fmla="*/ 867707 w 8564411"/>
              <a:gd name="connsiteY197" fmla="*/ 311615 h 1731360"/>
              <a:gd name="connsiteX198" fmla="*/ 867707 w 8564411"/>
              <a:gd name="connsiteY198" fmla="*/ 545283 h 17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8564411" h="1731360">
                <a:moveTo>
                  <a:pt x="8252797" y="169"/>
                </a:moveTo>
                <a:cubicBezTo>
                  <a:pt x="8456148" y="169"/>
                  <a:pt x="8564411" y="108347"/>
                  <a:pt x="8564411" y="311783"/>
                </a:cubicBezTo>
                <a:lnTo>
                  <a:pt x="8564411" y="541145"/>
                </a:lnTo>
                <a:cubicBezTo>
                  <a:pt x="8564411" y="562764"/>
                  <a:pt x="8553602" y="575769"/>
                  <a:pt x="8529787" y="575769"/>
                </a:cubicBezTo>
                <a:lnTo>
                  <a:pt x="8304733" y="575769"/>
                </a:lnTo>
                <a:cubicBezTo>
                  <a:pt x="8283114" y="575769"/>
                  <a:pt x="8270109" y="562764"/>
                  <a:pt x="8270109" y="541145"/>
                </a:cubicBezTo>
                <a:lnTo>
                  <a:pt x="8270109" y="372417"/>
                </a:lnTo>
                <a:cubicBezTo>
                  <a:pt x="8270109" y="316175"/>
                  <a:pt x="8241988" y="285858"/>
                  <a:pt x="8183549" y="285858"/>
                </a:cubicBezTo>
                <a:lnTo>
                  <a:pt x="8079678" y="285858"/>
                </a:lnTo>
                <a:cubicBezTo>
                  <a:pt x="8025547" y="285858"/>
                  <a:pt x="7993118" y="316175"/>
                  <a:pt x="7993118" y="372417"/>
                </a:cubicBezTo>
                <a:lnTo>
                  <a:pt x="7993118" y="671027"/>
                </a:lnTo>
                <a:lnTo>
                  <a:pt x="8508084" y="839839"/>
                </a:lnTo>
                <a:cubicBezTo>
                  <a:pt x="8544904" y="854955"/>
                  <a:pt x="8564327" y="878770"/>
                  <a:pt x="8564327" y="919896"/>
                </a:cubicBezTo>
                <a:lnTo>
                  <a:pt x="8564327" y="1419746"/>
                </a:lnTo>
                <a:cubicBezTo>
                  <a:pt x="8564327" y="1623182"/>
                  <a:pt x="8456148" y="1731360"/>
                  <a:pt x="8252712" y="1731360"/>
                </a:cubicBezTo>
                <a:lnTo>
                  <a:pt x="8010346" y="1731360"/>
                </a:lnTo>
                <a:cubicBezTo>
                  <a:pt x="7809106" y="1731360"/>
                  <a:pt x="7698732" y="1623182"/>
                  <a:pt x="7698732" y="1419746"/>
                </a:cubicBezTo>
                <a:lnTo>
                  <a:pt x="7698732" y="1192580"/>
                </a:lnTo>
                <a:cubicBezTo>
                  <a:pt x="7698732" y="1168765"/>
                  <a:pt x="7711736" y="1157956"/>
                  <a:pt x="7733355" y="1157956"/>
                </a:cubicBezTo>
                <a:lnTo>
                  <a:pt x="7958410" y="1157956"/>
                </a:lnTo>
                <a:cubicBezTo>
                  <a:pt x="7982225" y="1157956"/>
                  <a:pt x="7993034" y="1168765"/>
                  <a:pt x="7993034" y="1192580"/>
                </a:cubicBezTo>
                <a:lnTo>
                  <a:pt x="7993034" y="1359197"/>
                </a:lnTo>
                <a:cubicBezTo>
                  <a:pt x="7993034" y="1417635"/>
                  <a:pt x="8025462" y="1445756"/>
                  <a:pt x="8079593" y="1445756"/>
                </a:cubicBezTo>
                <a:lnTo>
                  <a:pt x="8183465" y="1445756"/>
                </a:lnTo>
                <a:cubicBezTo>
                  <a:pt x="8239708" y="1445756"/>
                  <a:pt x="8270024" y="1417635"/>
                  <a:pt x="8270024" y="1359197"/>
                </a:cubicBezTo>
                <a:lnTo>
                  <a:pt x="8270024" y="1071396"/>
                </a:lnTo>
                <a:lnTo>
                  <a:pt x="7757170" y="902669"/>
                </a:lnTo>
                <a:cubicBezTo>
                  <a:pt x="7718239" y="889664"/>
                  <a:pt x="7698732" y="863738"/>
                  <a:pt x="7698732" y="822612"/>
                </a:cubicBezTo>
                <a:lnTo>
                  <a:pt x="7698732" y="311952"/>
                </a:lnTo>
                <a:cubicBezTo>
                  <a:pt x="7698732" y="108601"/>
                  <a:pt x="7809106" y="338"/>
                  <a:pt x="8010346" y="338"/>
                </a:cubicBezTo>
                <a:lnTo>
                  <a:pt x="8252712" y="338"/>
                </a:lnTo>
                <a:close/>
                <a:moveTo>
                  <a:pt x="7170845" y="169"/>
                </a:moveTo>
                <a:cubicBezTo>
                  <a:pt x="7374281" y="169"/>
                  <a:pt x="7482460" y="108347"/>
                  <a:pt x="7482460" y="311783"/>
                </a:cubicBezTo>
                <a:lnTo>
                  <a:pt x="7482460" y="541145"/>
                </a:lnTo>
                <a:cubicBezTo>
                  <a:pt x="7482460" y="562764"/>
                  <a:pt x="7471650" y="575769"/>
                  <a:pt x="7447835" y="575769"/>
                </a:cubicBezTo>
                <a:lnTo>
                  <a:pt x="7222781" y="575769"/>
                </a:lnTo>
                <a:cubicBezTo>
                  <a:pt x="7201162" y="575769"/>
                  <a:pt x="7188157" y="562764"/>
                  <a:pt x="7188157" y="541145"/>
                </a:cubicBezTo>
                <a:lnTo>
                  <a:pt x="7188157" y="372417"/>
                </a:lnTo>
                <a:cubicBezTo>
                  <a:pt x="7188157" y="316175"/>
                  <a:pt x="7160036" y="285858"/>
                  <a:pt x="7101597" y="285858"/>
                </a:cubicBezTo>
                <a:lnTo>
                  <a:pt x="6997726" y="285858"/>
                </a:lnTo>
                <a:cubicBezTo>
                  <a:pt x="6943595" y="285858"/>
                  <a:pt x="6911166" y="316175"/>
                  <a:pt x="6911166" y="372417"/>
                </a:cubicBezTo>
                <a:lnTo>
                  <a:pt x="6911166" y="671027"/>
                </a:lnTo>
                <a:lnTo>
                  <a:pt x="7426132" y="839839"/>
                </a:lnTo>
                <a:cubicBezTo>
                  <a:pt x="7462867" y="854955"/>
                  <a:pt x="7482375" y="878770"/>
                  <a:pt x="7482375" y="919896"/>
                </a:cubicBezTo>
                <a:lnTo>
                  <a:pt x="7482375" y="1419746"/>
                </a:lnTo>
                <a:cubicBezTo>
                  <a:pt x="7482375" y="1623182"/>
                  <a:pt x="7374197" y="1731360"/>
                  <a:pt x="7170761" y="1731360"/>
                </a:cubicBezTo>
                <a:lnTo>
                  <a:pt x="6928394" y="1731360"/>
                </a:lnTo>
                <a:cubicBezTo>
                  <a:pt x="6727154" y="1731360"/>
                  <a:pt x="6616780" y="1623182"/>
                  <a:pt x="6616780" y="1419746"/>
                </a:cubicBezTo>
                <a:lnTo>
                  <a:pt x="6616780" y="1192580"/>
                </a:lnTo>
                <a:cubicBezTo>
                  <a:pt x="6616780" y="1168765"/>
                  <a:pt x="6629785" y="1157956"/>
                  <a:pt x="6651403" y="1157956"/>
                </a:cubicBezTo>
                <a:lnTo>
                  <a:pt x="6876458" y="1157956"/>
                </a:lnTo>
                <a:cubicBezTo>
                  <a:pt x="6900273" y="1157956"/>
                  <a:pt x="6911082" y="1168765"/>
                  <a:pt x="6911082" y="1192580"/>
                </a:cubicBezTo>
                <a:lnTo>
                  <a:pt x="6911082" y="1359197"/>
                </a:lnTo>
                <a:cubicBezTo>
                  <a:pt x="6911082" y="1417635"/>
                  <a:pt x="6943510" y="1445756"/>
                  <a:pt x="6997641" y="1445756"/>
                </a:cubicBezTo>
                <a:lnTo>
                  <a:pt x="7101513" y="1445756"/>
                </a:lnTo>
                <a:cubicBezTo>
                  <a:pt x="7157756" y="1445756"/>
                  <a:pt x="7188072" y="1417635"/>
                  <a:pt x="7188072" y="1359197"/>
                </a:cubicBezTo>
                <a:lnTo>
                  <a:pt x="7188072" y="1071396"/>
                </a:lnTo>
                <a:lnTo>
                  <a:pt x="6675218" y="902669"/>
                </a:lnTo>
                <a:cubicBezTo>
                  <a:pt x="6636287" y="889664"/>
                  <a:pt x="6616780" y="863738"/>
                  <a:pt x="6616780" y="822612"/>
                </a:cubicBezTo>
                <a:lnTo>
                  <a:pt x="6616780" y="311952"/>
                </a:lnTo>
                <a:cubicBezTo>
                  <a:pt x="6616780" y="108601"/>
                  <a:pt x="6727154" y="338"/>
                  <a:pt x="6928394" y="338"/>
                </a:cubicBezTo>
                <a:lnTo>
                  <a:pt x="7170761" y="338"/>
                </a:lnTo>
                <a:close/>
                <a:moveTo>
                  <a:pt x="6400508" y="251149"/>
                </a:moveTo>
                <a:cubicBezTo>
                  <a:pt x="6400508" y="272768"/>
                  <a:pt x="6391894" y="287969"/>
                  <a:pt x="6365884" y="287969"/>
                </a:cubicBezTo>
                <a:lnTo>
                  <a:pt x="5824908" y="287969"/>
                </a:lnTo>
                <a:lnTo>
                  <a:pt x="5824908" y="720682"/>
                </a:lnTo>
                <a:lnTo>
                  <a:pt x="6238198" y="720682"/>
                </a:lnTo>
                <a:cubicBezTo>
                  <a:pt x="6259816" y="720682"/>
                  <a:pt x="6272821" y="733687"/>
                  <a:pt x="6272821" y="757417"/>
                </a:cubicBezTo>
                <a:lnTo>
                  <a:pt x="6272821" y="971663"/>
                </a:lnTo>
                <a:cubicBezTo>
                  <a:pt x="6272821" y="995477"/>
                  <a:pt x="6259816" y="1008482"/>
                  <a:pt x="6238198" y="1008482"/>
                </a:cubicBezTo>
                <a:lnTo>
                  <a:pt x="5824908" y="1008482"/>
                </a:lnTo>
                <a:lnTo>
                  <a:pt x="5824908" y="1445587"/>
                </a:lnTo>
                <a:lnTo>
                  <a:pt x="6365884" y="1445587"/>
                </a:lnTo>
                <a:cubicBezTo>
                  <a:pt x="6391809" y="1445587"/>
                  <a:pt x="6400508" y="1456396"/>
                  <a:pt x="6400508" y="1480211"/>
                </a:cubicBezTo>
                <a:lnTo>
                  <a:pt x="6400508" y="1696568"/>
                </a:lnTo>
                <a:cubicBezTo>
                  <a:pt x="6400508" y="1718186"/>
                  <a:pt x="6391894" y="1731191"/>
                  <a:pt x="6365884" y="1731191"/>
                </a:cubicBezTo>
                <a:lnTo>
                  <a:pt x="5569621" y="1731191"/>
                </a:lnTo>
                <a:cubicBezTo>
                  <a:pt x="5550198" y="1731191"/>
                  <a:pt x="5537192" y="1718186"/>
                  <a:pt x="5537192" y="1696568"/>
                </a:cubicBezTo>
                <a:lnTo>
                  <a:pt x="5537192" y="34708"/>
                </a:lnTo>
                <a:cubicBezTo>
                  <a:pt x="5537192" y="13090"/>
                  <a:pt x="5550198" y="85"/>
                  <a:pt x="5569621" y="85"/>
                </a:cubicBezTo>
                <a:lnTo>
                  <a:pt x="6365884" y="85"/>
                </a:lnTo>
                <a:cubicBezTo>
                  <a:pt x="6391809" y="85"/>
                  <a:pt x="6400508" y="13090"/>
                  <a:pt x="6400508" y="34708"/>
                </a:cubicBezTo>
                <a:lnTo>
                  <a:pt x="6400508" y="251065"/>
                </a:lnTo>
                <a:close/>
                <a:moveTo>
                  <a:pt x="4939974" y="865680"/>
                </a:moveTo>
                <a:cubicBezTo>
                  <a:pt x="4996216" y="865680"/>
                  <a:pt x="5026533" y="835363"/>
                  <a:pt x="5026533" y="779121"/>
                </a:cubicBezTo>
                <a:lnTo>
                  <a:pt x="5026533" y="372333"/>
                </a:lnTo>
                <a:cubicBezTo>
                  <a:pt x="5026533" y="316090"/>
                  <a:pt x="4996216" y="285773"/>
                  <a:pt x="4939974" y="285773"/>
                </a:cubicBezTo>
                <a:lnTo>
                  <a:pt x="4725729" y="285773"/>
                </a:lnTo>
                <a:lnTo>
                  <a:pt x="4725729" y="865680"/>
                </a:lnTo>
                <a:lnTo>
                  <a:pt x="4939974" y="865680"/>
                </a:lnTo>
                <a:close/>
                <a:moveTo>
                  <a:pt x="5320836" y="839670"/>
                </a:moveTo>
                <a:cubicBezTo>
                  <a:pt x="5320836" y="984668"/>
                  <a:pt x="5266704" y="1079841"/>
                  <a:pt x="5162917" y="1125274"/>
                </a:cubicBezTo>
                <a:lnTo>
                  <a:pt x="5312222" y="1692176"/>
                </a:lnTo>
                <a:cubicBezTo>
                  <a:pt x="5318724" y="1718186"/>
                  <a:pt x="5305720" y="1731107"/>
                  <a:pt x="5281905" y="1731107"/>
                </a:cubicBezTo>
                <a:lnTo>
                  <a:pt x="5056850" y="1731107"/>
                </a:lnTo>
                <a:cubicBezTo>
                  <a:pt x="5035231" y="1731107"/>
                  <a:pt x="5024422" y="1720298"/>
                  <a:pt x="5020115" y="1700790"/>
                </a:cubicBezTo>
                <a:lnTo>
                  <a:pt x="4875118" y="1151200"/>
                </a:lnTo>
                <a:lnTo>
                  <a:pt x="4725813" y="1151200"/>
                </a:lnTo>
                <a:lnTo>
                  <a:pt x="4725813" y="1696483"/>
                </a:lnTo>
                <a:cubicBezTo>
                  <a:pt x="4725813" y="1718102"/>
                  <a:pt x="4712808" y="1731107"/>
                  <a:pt x="4691189" y="1731107"/>
                </a:cubicBezTo>
                <a:lnTo>
                  <a:pt x="4466134" y="1731107"/>
                </a:lnTo>
                <a:cubicBezTo>
                  <a:pt x="4444515" y="1731107"/>
                  <a:pt x="4431510" y="1718102"/>
                  <a:pt x="4431510" y="1696483"/>
                </a:cubicBezTo>
                <a:lnTo>
                  <a:pt x="4431510" y="34624"/>
                </a:lnTo>
                <a:cubicBezTo>
                  <a:pt x="4431510" y="13005"/>
                  <a:pt x="4444515" y="0"/>
                  <a:pt x="4466134" y="0"/>
                </a:cubicBezTo>
                <a:lnTo>
                  <a:pt x="5009222" y="0"/>
                </a:lnTo>
                <a:cubicBezTo>
                  <a:pt x="5212573" y="0"/>
                  <a:pt x="5320836" y="108178"/>
                  <a:pt x="5320836" y="311615"/>
                </a:cubicBezTo>
                <a:lnTo>
                  <a:pt x="5320836" y="839586"/>
                </a:lnTo>
                <a:close/>
                <a:moveTo>
                  <a:pt x="3306321" y="311699"/>
                </a:moveTo>
                <a:cubicBezTo>
                  <a:pt x="3306321" y="108347"/>
                  <a:pt x="3414499" y="85"/>
                  <a:pt x="3617935" y="85"/>
                </a:cubicBezTo>
                <a:lnTo>
                  <a:pt x="3903539" y="85"/>
                </a:lnTo>
                <a:cubicBezTo>
                  <a:pt x="4104780" y="85"/>
                  <a:pt x="4215154" y="108263"/>
                  <a:pt x="4215154" y="311699"/>
                </a:cubicBezTo>
                <a:lnTo>
                  <a:pt x="4215154" y="536754"/>
                </a:lnTo>
                <a:cubicBezTo>
                  <a:pt x="4215154" y="558373"/>
                  <a:pt x="4202149" y="571378"/>
                  <a:pt x="4180530" y="571378"/>
                </a:cubicBezTo>
                <a:lnTo>
                  <a:pt x="3964173" y="571378"/>
                </a:lnTo>
                <a:cubicBezTo>
                  <a:pt x="3940359" y="571378"/>
                  <a:pt x="3929549" y="558373"/>
                  <a:pt x="3929549" y="536754"/>
                </a:cubicBezTo>
                <a:lnTo>
                  <a:pt x="3929549" y="372333"/>
                </a:lnTo>
                <a:cubicBezTo>
                  <a:pt x="3929549" y="316090"/>
                  <a:pt x="3899232" y="285773"/>
                  <a:pt x="3842990" y="285773"/>
                </a:cubicBezTo>
                <a:lnTo>
                  <a:pt x="3687183" y="285773"/>
                </a:lnTo>
                <a:cubicBezTo>
                  <a:pt x="3628744" y="285773"/>
                  <a:pt x="3600623" y="316090"/>
                  <a:pt x="3600623" y="372333"/>
                </a:cubicBezTo>
                <a:lnTo>
                  <a:pt x="3600623" y="1359027"/>
                </a:lnTo>
                <a:cubicBezTo>
                  <a:pt x="3600623" y="1417466"/>
                  <a:pt x="3630940" y="1445587"/>
                  <a:pt x="3687183" y="1445587"/>
                </a:cubicBezTo>
                <a:lnTo>
                  <a:pt x="3842990" y="1445587"/>
                </a:lnTo>
                <a:cubicBezTo>
                  <a:pt x="3899232" y="1445587"/>
                  <a:pt x="3929549" y="1417466"/>
                  <a:pt x="3929549" y="1359027"/>
                </a:cubicBezTo>
                <a:lnTo>
                  <a:pt x="3929549" y="1069116"/>
                </a:lnTo>
                <a:lnTo>
                  <a:pt x="3817064" y="1069116"/>
                </a:lnTo>
                <a:cubicBezTo>
                  <a:pt x="3793250" y="1069116"/>
                  <a:pt x="3782441" y="1056111"/>
                  <a:pt x="3782441" y="1034492"/>
                </a:cubicBezTo>
                <a:lnTo>
                  <a:pt x="3782441" y="818136"/>
                </a:lnTo>
                <a:cubicBezTo>
                  <a:pt x="3782441" y="794321"/>
                  <a:pt x="3793250" y="783512"/>
                  <a:pt x="3817064" y="783512"/>
                </a:cubicBezTo>
                <a:lnTo>
                  <a:pt x="4180614" y="783512"/>
                </a:lnTo>
                <a:cubicBezTo>
                  <a:pt x="4202233" y="783512"/>
                  <a:pt x="4215238" y="794321"/>
                  <a:pt x="4215238" y="818136"/>
                </a:cubicBezTo>
                <a:lnTo>
                  <a:pt x="4215238" y="1419662"/>
                </a:lnTo>
                <a:cubicBezTo>
                  <a:pt x="4215238" y="1623098"/>
                  <a:pt x="4104864" y="1731276"/>
                  <a:pt x="3903624" y="1731276"/>
                </a:cubicBezTo>
                <a:lnTo>
                  <a:pt x="3618020" y="1731276"/>
                </a:lnTo>
                <a:cubicBezTo>
                  <a:pt x="3414668" y="1731276"/>
                  <a:pt x="3306405" y="1623098"/>
                  <a:pt x="3306405" y="1419662"/>
                </a:cubicBezTo>
                <a:lnTo>
                  <a:pt x="3306405" y="311783"/>
                </a:lnTo>
                <a:close/>
                <a:moveTo>
                  <a:pt x="3055340" y="85"/>
                </a:moveTo>
                <a:cubicBezTo>
                  <a:pt x="3076959" y="85"/>
                  <a:pt x="3089964" y="13090"/>
                  <a:pt x="3089964" y="34708"/>
                </a:cubicBezTo>
                <a:lnTo>
                  <a:pt x="3089964" y="1696568"/>
                </a:lnTo>
                <a:cubicBezTo>
                  <a:pt x="3089964" y="1718186"/>
                  <a:pt x="3076959" y="1731191"/>
                  <a:pt x="3055340" y="1731191"/>
                </a:cubicBezTo>
                <a:lnTo>
                  <a:pt x="2841095" y="1731191"/>
                </a:lnTo>
                <a:cubicBezTo>
                  <a:pt x="2821588" y="1731191"/>
                  <a:pt x="2808667" y="1722493"/>
                  <a:pt x="2802164" y="1703070"/>
                </a:cubicBezTo>
                <a:lnTo>
                  <a:pt x="2471127" y="779121"/>
                </a:lnTo>
                <a:lnTo>
                  <a:pt x="2460318" y="779121"/>
                </a:lnTo>
                <a:lnTo>
                  <a:pt x="2460318" y="1696568"/>
                </a:lnTo>
                <a:cubicBezTo>
                  <a:pt x="2460318" y="1718186"/>
                  <a:pt x="2449508" y="1731191"/>
                  <a:pt x="2425694" y="1731191"/>
                </a:cubicBezTo>
                <a:lnTo>
                  <a:pt x="2200639" y="1731191"/>
                </a:lnTo>
                <a:cubicBezTo>
                  <a:pt x="2179020" y="1731191"/>
                  <a:pt x="2166015" y="1718186"/>
                  <a:pt x="2166015" y="1696568"/>
                </a:cubicBezTo>
                <a:lnTo>
                  <a:pt x="2166015" y="34708"/>
                </a:lnTo>
                <a:cubicBezTo>
                  <a:pt x="2166015" y="13090"/>
                  <a:pt x="2179020" y="85"/>
                  <a:pt x="2200639" y="85"/>
                </a:cubicBezTo>
                <a:lnTo>
                  <a:pt x="2414884" y="85"/>
                </a:lnTo>
                <a:cubicBezTo>
                  <a:pt x="2434307" y="85"/>
                  <a:pt x="2447313" y="8783"/>
                  <a:pt x="2453815" y="28206"/>
                </a:cubicBezTo>
                <a:lnTo>
                  <a:pt x="2782741" y="947848"/>
                </a:lnTo>
                <a:lnTo>
                  <a:pt x="2795746" y="947848"/>
                </a:lnTo>
                <a:lnTo>
                  <a:pt x="2795746" y="34708"/>
                </a:lnTo>
                <a:cubicBezTo>
                  <a:pt x="2795746" y="13090"/>
                  <a:pt x="2806556" y="85"/>
                  <a:pt x="2830370" y="85"/>
                </a:cubicBezTo>
                <a:lnTo>
                  <a:pt x="3055425" y="85"/>
                </a:lnTo>
                <a:close/>
                <a:moveTo>
                  <a:pt x="1583913" y="1452005"/>
                </a:moveTo>
                <a:cubicBezTo>
                  <a:pt x="1640155" y="1452005"/>
                  <a:pt x="1670472" y="1423884"/>
                  <a:pt x="1670472" y="1365446"/>
                </a:cubicBezTo>
                <a:lnTo>
                  <a:pt x="1670472" y="365746"/>
                </a:lnTo>
                <a:cubicBezTo>
                  <a:pt x="1670472" y="309503"/>
                  <a:pt x="1640155" y="279186"/>
                  <a:pt x="1583913" y="279186"/>
                </a:cubicBezTo>
                <a:lnTo>
                  <a:pt x="1458423" y="279186"/>
                </a:lnTo>
                <a:cubicBezTo>
                  <a:pt x="1402180" y="279186"/>
                  <a:pt x="1371863" y="309503"/>
                  <a:pt x="1371863" y="365746"/>
                </a:cubicBezTo>
                <a:lnTo>
                  <a:pt x="1371863" y="1365446"/>
                </a:lnTo>
                <a:cubicBezTo>
                  <a:pt x="1371863" y="1423884"/>
                  <a:pt x="1402180" y="1452005"/>
                  <a:pt x="1458423" y="1452005"/>
                </a:cubicBezTo>
                <a:lnTo>
                  <a:pt x="1583913" y="1452005"/>
                </a:lnTo>
                <a:close/>
                <a:moveTo>
                  <a:pt x="1084063" y="311699"/>
                </a:moveTo>
                <a:cubicBezTo>
                  <a:pt x="1084063" y="108347"/>
                  <a:pt x="1192242" y="85"/>
                  <a:pt x="1395593" y="85"/>
                </a:cubicBezTo>
                <a:lnTo>
                  <a:pt x="1637960" y="85"/>
                </a:lnTo>
                <a:cubicBezTo>
                  <a:pt x="1841311" y="85"/>
                  <a:pt x="1949574" y="108263"/>
                  <a:pt x="1949574" y="311699"/>
                </a:cubicBezTo>
                <a:lnTo>
                  <a:pt x="1949574" y="1419577"/>
                </a:lnTo>
                <a:cubicBezTo>
                  <a:pt x="1949574" y="1623013"/>
                  <a:pt x="1841396" y="1731191"/>
                  <a:pt x="1637960" y="1731191"/>
                </a:cubicBezTo>
                <a:lnTo>
                  <a:pt x="1395593" y="1731191"/>
                </a:lnTo>
                <a:cubicBezTo>
                  <a:pt x="1192242" y="1731191"/>
                  <a:pt x="1084063" y="1623013"/>
                  <a:pt x="1084063" y="1419577"/>
                </a:cubicBezTo>
                <a:lnTo>
                  <a:pt x="1084063" y="311699"/>
                </a:lnTo>
                <a:close/>
                <a:moveTo>
                  <a:pt x="867707" y="545368"/>
                </a:moveTo>
                <a:cubicBezTo>
                  <a:pt x="867707" y="566986"/>
                  <a:pt x="854701" y="579991"/>
                  <a:pt x="833083" y="579991"/>
                </a:cubicBezTo>
                <a:lnTo>
                  <a:pt x="616726" y="579991"/>
                </a:lnTo>
                <a:cubicBezTo>
                  <a:pt x="592912" y="579991"/>
                  <a:pt x="582102" y="566986"/>
                  <a:pt x="582102" y="545368"/>
                </a:cubicBezTo>
                <a:lnTo>
                  <a:pt x="582102" y="372248"/>
                </a:lnTo>
                <a:cubicBezTo>
                  <a:pt x="582102" y="316006"/>
                  <a:pt x="551785" y="285689"/>
                  <a:pt x="495543" y="285689"/>
                </a:cubicBezTo>
                <a:lnTo>
                  <a:pt x="383058" y="285689"/>
                </a:lnTo>
                <a:cubicBezTo>
                  <a:pt x="324619" y="285689"/>
                  <a:pt x="296498" y="316006"/>
                  <a:pt x="296498" y="372248"/>
                </a:cubicBezTo>
                <a:lnTo>
                  <a:pt x="296498" y="1358943"/>
                </a:lnTo>
                <a:cubicBezTo>
                  <a:pt x="296498" y="1417381"/>
                  <a:pt x="326815" y="1445503"/>
                  <a:pt x="383058" y="1445503"/>
                </a:cubicBezTo>
                <a:lnTo>
                  <a:pt x="495543" y="1445503"/>
                </a:lnTo>
                <a:cubicBezTo>
                  <a:pt x="551785" y="1445503"/>
                  <a:pt x="582102" y="1417381"/>
                  <a:pt x="582102" y="1358943"/>
                </a:cubicBezTo>
                <a:lnTo>
                  <a:pt x="582102" y="1185824"/>
                </a:lnTo>
                <a:cubicBezTo>
                  <a:pt x="582102" y="1164205"/>
                  <a:pt x="592912" y="1151200"/>
                  <a:pt x="616726" y="1151200"/>
                </a:cubicBezTo>
                <a:lnTo>
                  <a:pt x="833083" y="1151200"/>
                </a:lnTo>
                <a:cubicBezTo>
                  <a:pt x="854701" y="1151200"/>
                  <a:pt x="867707" y="1164205"/>
                  <a:pt x="867707" y="1185824"/>
                </a:cubicBezTo>
                <a:lnTo>
                  <a:pt x="867707" y="1419493"/>
                </a:lnTo>
                <a:cubicBezTo>
                  <a:pt x="867707" y="1622929"/>
                  <a:pt x="757333" y="1731107"/>
                  <a:pt x="556092" y="1731107"/>
                </a:cubicBezTo>
                <a:lnTo>
                  <a:pt x="313726" y="1731107"/>
                </a:lnTo>
                <a:cubicBezTo>
                  <a:pt x="110374" y="1731107"/>
                  <a:pt x="0" y="1622929"/>
                  <a:pt x="0" y="1419493"/>
                </a:cubicBezTo>
                <a:lnTo>
                  <a:pt x="0" y="311615"/>
                </a:lnTo>
                <a:cubicBezTo>
                  <a:pt x="0" y="108263"/>
                  <a:pt x="110374" y="0"/>
                  <a:pt x="313726" y="0"/>
                </a:cubicBezTo>
                <a:lnTo>
                  <a:pt x="556092" y="0"/>
                </a:lnTo>
                <a:cubicBezTo>
                  <a:pt x="757333" y="0"/>
                  <a:pt x="867707" y="108178"/>
                  <a:pt x="867707" y="311615"/>
                </a:cubicBezTo>
                <a:lnTo>
                  <a:pt x="867707" y="545283"/>
                </a:ln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6" name="Freeform: Shape 335">
            <a:extLst>
              <a:ext uri="{FF2B5EF4-FFF2-40B4-BE49-F238E27FC236}">
                <a16:creationId xmlns:a16="http://schemas.microsoft.com/office/drawing/2014/main" id="{F1ABAF1B-BB35-0228-5E4C-823C022A93F9}"/>
              </a:ext>
            </a:extLst>
          </p:cNvPr>
          <p:cNvSpPr/>
          <p:nvPr userDrawn="1"/>
        </p:nvSpPr>
        <p:spPr>
          <a:xfrm>
            <a:off x="1793358" y="4570221"/>
            <a:ext cx="8614995" cy="26347"/>
          </a:xfrm>
          <a:custGeom>
            <a:avLst/>
            <a:gdLst>
              <a:gd name="connsiteX0" fmla="*/ 13427 w 8614995"/>
              <a:gd name="connsiteY0" fmla="*/ 26348 h 26347"/>
              <a:gd name="connsiteX1" fmla="*/ 0 w 8614995"/>
              <a:gd name="connsiteY1" fmla="*/ 13174 h 26347"/>
              <a:gd name="connsiteX2" fmla="*/ 13005 w 8614995"/>
              <a:gd name="connsiteY2" fmla="*/ 0 h 26347"/>
              <a:gd name="connsiteX3" fmla="*/ 13512 w 8614995"/>
              <a:gd name="connsiteY3" fmla="*/ 0 h 26347"/>
              <a:gd name="connsiteX4" fmla="*/ 26686 w 8614995"/>
              <a:gd name="connsiteY4" fmla="*/ 13174 h 26347"/>
              <a:gd name="connsiteX5" fmla="*/ 13512 w 8614995"/>
              <a:gd name="connsiteY5" fmla="*/ 26348 h 26347"/>
              <a:gd name="connsiteX6" fmla="*/ 80057 w 8614995"/>
              <a:gd name="connsiteY6" fmla="*/ 26348 h 26347"/>
              <a:gd name="connsiteX7" fmla="*/ 66630 w 8614995"/>
              <a:gd name="connsiteY7" fmla="*/ 13174 h 26347"/>
              <a:gd name="connsiteX8" fmla="*/ 79635 w 8614995"/>
              <a:gd name="connsiteY8" fmla="*/ 0 h 26347"/>
              <a:gd name="connsiteX9" fmla="*/ 80141 w 8614995"/>
              <a:gd name="connsiteY9" fmla="*/ 0 h 26347"/>
              <a:gd name="connsiteX10" fmla="*/ 93315 w 8614995"/>
              <a:gd name="connsiteY10" fmla="*/ 13174 h 26347"/>
              <a:gd name="connsiteX11" fmla="*/ 80141 w 8614995"/>
              <a:gd name="connsiteY11" fmla="*/ 26348 h 26347"/>
              <a:gd name="connsiteX12" fmla="*/ 146687 w 8614995"/>
              <a:gd name="connsiteY12" fmla="*/ 26348 h 26347"/>
              <a:gd name="connsiteX13" fmla="*/ 133259 w 8614995"/>
              <a:gd name="connsiteY13" fmla="*/ 13174 h 26347"/>
              <a:gd name="connsiteX14" fmla="*/ 146264 w 8614995"/>
              <a:gd name="connsiteY14" fmla="*/ 0 h 26347"/>
              <a:gd name="connsiteX15" fmla="*/ 146771 w 8614995"/>
              <a:gd name="connsiteY15" fmla="*/ 0 h 26347"/>
              <a:gd name="connsiteX16" fmla="*/ 159945 w 8614995"/>
              <a:gd name="connsiteY16" fmla="*/ 13174 h 26347"/>
              <a:gd name="connsiteX17" fmla="*/ 146771 w 8614995"/>
              <a:gd name="connsiteY17" fmla="*/ 26348 h 26347"/>
              <a:gd name="connsiteX18" fmla="*/ 213316 w 8614995"/>
              <a:gd name="connsiteY18" fmla="*/ 26348 h 26347"/>
              <a:gd name="connsiteX19" fmla="*/ 199889 w 8614995"/>
              <a:gd name="connsiteY19" fmla="*/ 13174 h 26347"/>
              <a:gd name="connsiteX20" fmla="*/ 212894 w 8614995"/>
              <a:gd name="connsiteY20" fmla="*/ 0 h 26347"/>
              <a:gd name="connsiteX21" fmla="*/ 213401 w 8614995"/>
              <a:gd name="connsiteY21" fmla="*/ 0 h 26347"/>
              <a:gd name="connsiteX22" fmla="*/ 226575 w 8614995"/>
              <a:gd name="connsiteY22" fmla="*/ 13174 h 26347"/>
              <a:gd name="connsiteX23" fmla="*/ 213401 w 8614995"/>
              <a:gd name="connsiteY23" fmla="*/ 26348 h 26347"/>
              <a:gd name="connsiteX24" fmla="*/ 279946 w 8614995"/>
              <a:gd name="connsiteY24" fmla="*/ 26348 h 26347"/>
              <a:gd name="connsiteX25" fmla="*/ 266519 w 8614995"/>
              <a:gd name="connsiteY25" fmla="*/ 13174 h 26347"/>
              <a:gd name="connsiteX26" fmla="*/ 279524 w 8614995"/>
              <a:gd name="connsiteY26" fmla="*/ 0 h 26347"/>
              <a:gd name="connsiteX27" fmla="*/ 280031 w 8614995"/>
              <a:gd name="connsiteY27" fmla="*/ 0 h 26347"/>
              <a:gd name="connsiteX28" fmla="*/ 293205 w 8614995"/>
              <a:gd name="connsiteY28" fmla="*/ 13174 h 26347"/>
              <a:gd name="connsiteX29" fmla="*/ 280031 w 8614995"/>
              <a:gd name="connsiteY29" fmla="*/ 26348 h 26347"/>
              <a:gd name="connsiteX30" fmla="*/ 346576 w 8614995"/>
              <a:gd name="connsiteY30" fmla="*/ 26348 h 26347"/>
              <a:gd name="connsiteX31" fmla="*/ 333149 w 8614995"/>
              <a:gd name="connsiteY31" fmla="*/ 13174 h 26347"/>
              <a:gd name="connsiteX32" fmla="*/ 346154 w 8614995"/>
              <a:gd name="connsiteY32" fmla="*/ 0 h 26347"/>
              <a:gd name="connsiteX33" fmla="*/ 346660 w 8614995"/>
              <a:gd name="connsiteY33" fmla="*/ 0 h 26347"/>
              <a:gd name="connsiteX34" fmla="*/ 359834 w 8614995"/>
              <a:gd name="connsiteY34" fmla="*/ 13174 h 26347"/>
              <a:gd name="connsiteX35" fmla="*/ 346660 w 8614995"/>
              <a:gd name="connsiteY35" fmla="*/ 26348 h 26347"/>
              <a:gd name="connsiteX36" fmla="*/ 413206 w 8614995"/>
              <a:gd name="connsiteY36" fmla="*/ 26348 h 26347"/>
              <a:gd name="connsiteX37" fmla="*/ 399778 w 8614995"/>
              <a:gd name="connsiteY37" fmla="*/ 13174 h 26347"/>
              <a:gd name="connsiteX38" fmla="*/ 412783 w 8614995"/>
              <a:gd name="connsiteY38" fmla="*/ 0 h 26347"/>
              <a:gd name="connsiteX39" fmla="*/ 413290 w 8614995"/>
              <a:gd name="connsiteY39" fmla="*/ 0 h 26347"/>
              <a:gd name="connsiteX40" fmla="*/ 426464 w 8614995"/>
              <a:gd name="connsiteY40" fmla="*/ 13174 h 26347"/>
              <a:gd name="connsiteX41" fmla="*/ 413290 w 8614995"/>
              <a:gd name="connsiteY41" fmla="*/ 26348 h 26347"/>
              <a:gd name="connsiteX42" fmla="*/ 479751 w 8614995"/>
              <a:gd name="connsiteY42" fmla="*/ 26348 h 26347"/>
              <a:gd name="connsiteX43" fmla="*/ 466324 w 8614995"/>
              <a:gd name="connsiteY43" fmla="*/ 13174 h 26347"/>
              <a:gd name="connsiteX44" fmla="*/ 479329 w 8614995"/>
              <a:gd name="connsiteY44" fmla="*/ 0 h 26347"/>
              <a:gd name="connsiteX45" fmla="*/ 479751 w 8614995"/>
              <a:gd name="connsiteY45" fmla="*/ 0 h 26347"/>
              <a:gd name="connsiteX46" fmla="*/ 492925 w 8614995"/>
              <a:gd name="connsiteY46" fmla="*/ 13174 h 26347"/>
              <a:gd name="connsiteX47" fmla="*/ 479751 w 8614995"/>
              <a:gd name="connsiteY47" fmla="*/ 26348 h 26347"/>
              <a:gd name="connsiteX48" fmla="*/ 546296 w 8614995"/>
              <a:gd name="connsiteY48" fmla="*/ 26348 h 26347"/>
              <a:gd name="connsiteX49" fmla="*/ 532869 w 8614995"/>
              <a:gd name="connsiteY49" fmla="*/ 13174 h 26347"/>
              <a:gd name="connsiteX50" fmla="*/ 545874 w 8614995"/>
              <a:gd name="connsiteY50" fmla="*/ 0 h 26347"/>
              <a:gd name="connsiteX51" fmla="*/ 546296 w 8614995"/>
              <a:gd name="connsiteY51" fmla="*/ 0 h 26347"/>
              <a:gd name="connsiteX52" fmla="*/ 559470 w 8614995"/>
              <a:gd name="connsiteY52" fmla="*/ 13174 h 26347"/>
              <a:gd name="connsiteX53" fmla="*/ 546296 w 8614995"/>
              <a:gd name="connsiteY53" fmla="*/ 26348 h 26347"/>
              <a:gd name="connsiteX54" fmla="*/ 612842 w 8614995"/>
              <a:gd name="connsiteY54" fmla="*/ 26348 h 26347"/>
              <a:gd name="connsiteX55" fmla="*/ 599414 w 8614995"/>
              <a:gd name="connsiteY55" fmla="*/ 13174 h 26347"/>
              <a:gd name="connsiteX56" fmla="*/ 612419 w 8614995"/>
              <a:gd name="connsiteY56" fmla="*/ 0 h 26347"/>
              <a:gd name="connsiteX57" fmla="*/ 612842 w 8614995"/>
              <a:gd name="connsiteY57" fmla="*/ 0 h 26347"/>
              <a:gd name="connsiteX58" fmla="*/ 626015 w 8614995"/>
              <a:gd name="connsiteY58" fmla="*/ 13174 h 26347"/>
              <a:gd name="connsiteX59" fmla="*/ 612842 w 8614995"/>
              <a:gd name="connsiteY59" fmla="*/ 26348 h 26347"/>
              <a:gd name="connsiteX60" fmla="*/ 679387 w 8614995"/>
              <a:gd name="connsiteY60" fmla="*/ 26348 h 26347"/>
              <a:gd name="connsiteX61" fmla="*/ 665960 w 8614995"/>
              <a:gd name="connsiteY61" fmla="*/ 13174 h 26347"/>
              <a:gd name="connsiteX62" fmla="*/ 678965 w 8614995"/>
              <a:gd name="connsiteY62" fmla="*/ 0 h 26347"/>
              <a:gd name="connsiteX63" fmla="*/ 679387 w 8614995"/>
              <a:gd name="connsiteY63" fmla="*/ 0 h 26347"/>
              <a:gd name="connsiteX64" fmla="*/ 692561 w 8614995"/>
              <a:gd name="connsiteY64" fmla="*/ 13174 h 26347"/>
              <a:gd name="connsiteX65" fmla="*/ 679387 w 8614995"/>
              <a:gd name="connsiteY65" fmla="*/ 26348 h 26347"/>
              <a:gd name="connsiteX66" fmla="*/ 745932 w 8614995"/>
              <a:gd name="connsiteY66" fmla="*/ 26348 h 26347"/>
              <a:gd name="connsiteX67" fmla="*/ 732505 w 8614995"/>
              <a:gd name="connsiteY67" fmla="*/ 13174 h 26347"/>
              <a:gd name="connsiteX68" fmla="*/ 745510 w 8614995"/>
              <a:gd name="connsiteY68" fmla="*/ 0 h 26347"/>
              <a:gd name="connsiteX69" fmla="*/ 745932 w 8614995"/>
              <a:gd name="connsiteY69" fmla="*/ 0 h 26347"/>
              <a:gd name="connsiteX70" fmla="*/ 759106 w 8614995"/>
              <a:gd name="connsiteY70" fmla="*/ 13174 h 26347"/>
              <a:gd name="connsiteX71" fmla="*/ 745932 w 8614995"/>
              <a:gd name="connsiteY71" fmla="*/ 26348 h 26347"/>
              <a:gd name="connsiteX72" fmla="*/ 812477 w 8614995"/>
              <a:gd name="connsiteY72" fmla="*/ 26348 h 26347"/>
              <a:gd name="connsiteX73" fmla="*/ 799050 w 8614995"/>
              <a:gd name="connsiteY73" fmla="*/ 13174 h 26347"/>
              <a:gd name="connsiteX74" fmla="*/ 812055 w 8614995"/>
              <a:gd name="connsiteY74" fmla="*/ 0 h 26347"/>
              <a:gd name="connsiteX75" fmla="*/ 812477 w 8614995"/>
              <a:gd name="connsiteY75" fmla="*/ 0 h 26347"/>
              <a:gd name="connsiteX76" fmla="*/ 825651 w 8614995"/>
              <a:gd name="connsiteY76" fmla="*/ 13174 h 26347"/>
              <a:gd name="connsiteX77" fmla="*/ 812477 w 8614995"/>
              <a:gd name="connsiteY77" fmla="*/ 26348 h 26347"/>
              <a:gd name="connsiteX78" fmla="*/ 879023 w 8614995"/>
              <a:gd name="connsiteY78" fmla="*/ 26348 h 26347"/>
              <a:gd name="connsiteX79" fmla="*/ 865595 w 8614995"/>
              <a:gd name="connsiteY79" fmla="*/ 13174 h 26347"/>
              <a:gd name="connsiteX80" fmla="*/ 878600 w 8614995"/>
              <a:gd name="connsiteY80" fmla="*/ 0 h 26347"/>
              <a:gd name="connsiteX81" fmla="*/ 879023 w 8614995"/>
              <a:gd name="connsiteY81" fmla="*/ 0 h 26347"/>
              <a:gd name="connsiteX82" fmla="*/ 892197 w 8614995"/>
              <a:gd name="connsiteY82" fmla="*/ 13174 h 26347"/>
              <a:gd name="connsiteX83" fmla="*/ 879023 w 8614995"/>
              <a:gd name="connsiteY83" fmla="*/ 26348 h 26347"/>
              <a:gd name="connsiteX84" fmla="*/ 945568 w 8614995"/>
              <a:gd name="connsiteY84" fmla="*/ 26348 h 26347"/>
              <a:gd name="connsiteX85" fmla="*/ 932141 w 8614995"/>
              <a:gd name="connsiteY85" fmla="*/ 13174 h 26347"/>
              <a:gd name="connsiteX86" fmla="*/ 945146 w 8614995"/>
              <a:gd name="connsiteY86" fmla="*/ 0 h 26347"/>
              <a:gd name="connsiteX87" fmla="*/ 945568 w 8614995"/>
              <a:gd name="connsiteY87" fmla="*/ 0 h 26347"/>
              <a:gd name="connsiteX88" fmla="*/ 958742 w 8614995"/>
              <a:gd name="connsiteY88" fmla="*/ 13174 h 26347"/>
              <a:gd name="connsiteX89" fmla="*/ 945568 w 8614995"/>
              <a:gd name="connsiteY89" fmla="*/ 26348 h 26347"/>
              <a:gd name="connsiteX90" fmla="*/ 1012113 w 8614995"/>
              <a:gd name="connsiteY90" fmla="*/ 26348 h 26347"/>
              <a:gd name="connsiteX91" fmla="*/ 998686 w 8614995"/>
              <a:gd name="connsiteY91" fmla="*/ 13174 h 26347"/>
              <a:gd name="connsiteX92" fmla="*/ 1011691 w 8614995"/>
              <a:gd name="connsiteY92" fmla="*/ 0 h 26347"/>
              <a:gd name="connsiteX93" fmla="*/ 1012113 w 8614995"/>
              <a:gd name="connsiteY93" fmla="*/ 0 h 26347"/>
              <a:gd name="connsiteX94" fmla="*/ 1025287 w 8614995"/>
              <a:gd name="connsiteY94" fmla="*/ 13174 h 26347"/>
              <a:gd name="connsiteX95" fmla="*/ 1012113 w 8614995"/>
              <a:gd name="connsiteY95" fmla="*/ 26348 h 26347"/>
              <a:gd name="connsiteX96" fmla="*/ 1078659 w 8614995"/>
              <a:gd name="connsiteY96" fmla="*/ 26348 h 26347"/>
              <a:gd name="connsiteX97" fmla="*/ 1065231 w 8614995"/>
              <a:gd name="connsiteY97" fmla="*/ 13174 h 26347"/>
              <a:gd name="connsiteX98" fmla="*/ 1078236 w 8614995"/>
              <a:gd name="connsiteY98" fmla="*/ 0 h 26347"/>
              <a:gd name="connsiteX99" fmla="*/ 1078659 w 8614995"/>
              <a:gd name="connsiteY99" fmla="*/ 0 h 26347"/>
              <a:gd name="connsiteX100" fmla="*/ 1091832 w 8614995"/>
              <a:gd name="connsiteY100" fmla="*/ 13174 h 26347"/>
              <a:gd name="connsiteX101" fmla="*/ 1078659 w 8614995"/>
              <a:gd name="connsiteY101" fmla="*/ 26348 h 26347"/>
              <a:gd name="connsiteX102" fmla="*/ 1145204 w 8614995"/>
              <a:gd name="connsiteY102" fmla="*/ 26348 h 26347"/>
              <a:gd name="connsiteX103" fmla="*/ 1131777 w 8614995"/>
              <a:gd name="connsiteY103" fmla="*/ 13174 h 26347"/>
              <a:gd name="connsiteX104" fmla="*/ 1144781 w 8614995"/>
              <a:gd name="connsiteY104" fmla="*/ 0 h 26347"/>
              <a:gd name="connsiteX105" fmla="*/ 1145204 w 8614995"/>
              <a:gd name="connsiteY105" fmla="*/ 0 h 26347"/>
              <a:gd name="connsiteX106" fmla="*/ 1158378 w 8614995"/>
              <a:gd name="connsiteY106" fmla="*/ 13174 h 26347"/>
              <a:gd name="connsiteX107" fmla="*/ 1145204 w 8614995"/>
              <a:gd name="connsiteY107" fmla="*/ 26348 h 26347"/>
              <a:gd name="connsiteX108" fmla="*/ 1211749 w 8614995"/>
              <a:gd name="connsiteY108" fmla="*/ 26348 h 26347"/>
              <a:gd name="connsiteX109" fmla="*/ 1198322 w 8614995"/>
              <a:gd name="connsiteY109" fmla="*/ 13174 h 26347"/>
              <a:gd name="connsiteX110" fmla="*/ 1211327 w 8614995"/>
              <a:gd name="connsiteY110" fmla="*/ 0 h 26347"/>
              <a:gd name="connsiteX111" fmla="*/ 1211749 w 8614995"/>
              <a:gd name="connsiteY111" fmla="*/ 0 h 26347"/>
              <a:gd name="connsiteX112" fmla="*/ 1224923 w 8614995"/>
              <a:gd name="connsiteY112" fmla="*/ 13174 h 26347"/>
              <a:gd name="connsiteX113" fmla="*/ 1211749 w 8614995"/>
              <a:gd name="connsiteY113" fmla="*/ 26348 h 26347"/>
              <a:gd name="connsiteX114" fmla="*/ 1278294 w 8614995"/>
              <a:gd name="connsiteY114" fmla="*/ 26348 h 26347"/>
              <a:gd name="connsiteX115" fmla="*/ 1264867 w 8614995"/>
              <a:gd name="connsiteY115" fmla="*/ 13174 h 26347"/>
              <a:gd name="connsiteX116" fmla="*/ 1277872 w 8614995"/>
              <a:gd name="connsiteY116" fmla="*/ 0 h 26347"/>
              <a:gd name="connsiteX117" fmla="*/ 1278294 w 8614995"/>
              <a:gd name="connsiteY117" fmla="*/ 0 h 26347"/>
              <a:gd name="connsiteX118" fmla="*/ 1291468 w 8614995"/>
              <a:gd name="connsiteY118" fmla="*/ 13174 h 26347"/>
              <a:gd name="connsiteX119" fmla="*/ 1278294 w 8614995"/>
              <a:gd name="connsiteY119" fmla="*/ 26348 h 26347"/>
              <a:gd name="connsiteX120" fmla="*/ 1344840 w 8614995"/>
              <a:gd name="connsiteY120" fmla="*/ 26348 h 26347"/>
              <a:gd name="connsiteX121" fmla="*/ 1331412 w 8614995"/>
              <a:gd name="connsiteY121" fmla="*/ 13174 h 26347"/>
              <a:gd name="connsiteX122" fmla="*/ 1344417 w 8614995"/>
              <a:gd name="connsiteY122" fmla="*/ 0 h 26347"/>
              <a:gd name="connsiteX123" fmla="*/ 1344840 w 8614995"/>
              <a:gd name="connsiteY123" fmla="*/ 0 h 26347"/>
              <a:gd name="connsiteX124" fmla="*/ 1358014 w 8614995"/>
              <a:gd name="connsiteY124" fmla="*/ 13174 h 26347"/>
              <a:gd name="connsiteX125" fmla="*/ 1344840 w 8614995"/>
              <a:gd name="connsiteY125" fmla="*/ 26348 h 26347"/>
              <a:gd name="connsiteX126" fmla="*/ 1411385 w 8614995"/>
              <a:gd name="connsiteY126" fmla="*/ 26348 h 26347"/>
              <a:gd name="connsiteX127" fmla="*/ 1397958 w 8614995"/>
              <a:gd name="connsiteY127" fmla="*/ 13174 h 26347"/>
              <a:gd name="connsiteX128" fmla="*/ 1410963 w 8614995"/>
              <a:gd name="connsiteY128" fmla="*/ 0 h 26347"/>
              <a:gd name="connsiteX129" fmla="*/ 1411385 w 8614995"/>
              <a:gd name="connsiteY129" fmla="*/ 0 h 26347"/>
              <a:gd name="connsiteX130" fmla="*/ 1424559 w 8614995"/>
              <a:gd name="connsiteY130" fmla="*/ 13174 h 26347"/>
              <a:gd name="connsiteX131" fmla="*/ 1411385 w 8614995"/>
              <a:gd name="connsiteY131" fmla="*/ 26348 h 26347"/>
              <a:gd name="connsiteX132" fmla="*/ 1477930 w 8614995"/>
              <a:gd name="connsiteY132" fmla="*/ 26348 h 26347"/>
              <a:gd name="connsiteX133" fmla="*/ 1464503 w 8614995"/>
              <a:gd name="connsiteY133" fmla="*/ 13174 h 26347"/>
              <a:gd name="connsiteX134" fmla="*/ 1477508 w 8614995"/>
              <a:gd name="connsiteY134" fmla="*/ 0 h 26347"/>
              <a:gd name="connsiteX135" fmla="*/ 1477930 w 8614995"/>
              <a:gd name="connsiteY135" fmla="*/ 0 h 26347"/>
              <a:gd name="connsiteX136" fmla="*/ 1491104 w 8614995"/>
              <a:gd name="connsiteY136" fmla="*/ 13174 h 26347"/>
              <a:gd name="connsiteX137" fmla="*/ 1477930 w 8614995"/>
              <a:gd name="connsiteY137" fmla="*/ 26348 h 26347"/>
              <a:gd name="connsiteX138" fmla="*/ 1544475 w 8614995"/>
              <a:gd name="connsiteY138" fmla="*/ 26348 h 26347"/>
              <a:gd name="connsiteX139" fmla="*/ 1531048 w 8614995"/>
              <a:gd name="connsiteY139" fmla="*/ 13174 h 26347"/>
              <a:gd name="connsiteX140" fmla="*/ 1544053 w 8614995"/>
              <a:gd name="connsiteY140" fmla="*/ 0 h 26347"/>
              <a:gd name="connsiteX141" fmla="*/ 1544560 w 8614995"/>
              <a:gd name="connsiteY141" fmla="*/ 0 h 26347"/>
              <a:gd name="connsiteX142" fmla="*/ 1557734 w 8614995"/>
              <a:gd name="connsiteY142" fmla="*/ 13174 h 26347"/>
              <a:gd name="connsiteX143" fmla="*/ 1544560 w 8614995"/>
              <a:gd name="connsiteY143" fmla="*/ 26348 h 26347"/>
              <a:gd name="connsiteX144" fmla="*/ 1611105 w 8614995"/>
              <a:gd name="connsiteY144" fmla="*/ 26348 h 26347"/>
              <a:gd name="connsiteX145" fmla="*/ 1597678 w 8614995"/>
              <a:gd name="connsiteY145" fmla="*/ 13174 h 26347"/>
              <a:gd name="connsiteX146" fmla="*/ 1610683 w 8614995"/>
              <a:gd name="connsiteY146" fmla="*/ 0 h 26347"/>
              <a:gd name="connsiteX147" fmla="*/ 1611190 w 8614995"/>
              <a:gd name="connsiteY147" fmla="*/ 0 h 26347"/>
              <a:gd name="connsiteX148" fmla="*/ 1624364 w 8614995"/>
              <a:gd name="connsiteY148" fmla="*/ 13174 h 26347"/>
              <a:gd name="connsiteX149" fmla="*/ 1611190 w 8614995"/>
              <a:gd name="connsiteY149" fmla="*/ 26348 h 26347"/>
              <a:gd name="connsiteX150" fmla="*/ 1677735 w 8614995"/>
              <a:gd name="connsiteY150" fmla="*/ 26348 h 26347"/>
              <a:gd name="connsiteX151" fmla="*/ 1664308 w 8614995"/>
              <a:gd name="connsiteY151" fmla="*/ 13174 h 26347"/>
              <a:gd name="connsiteX152" fmla="*/ 1677313 w 8614995"/>
              <a:gd name="connsiteY152" fmla="*/ 0 h 26347"/>
              <a:gd name="connsiteX153" fmla="*/ 1677735 w 8614995"/>
              <a:gd name="connsiteY153" fmla="*/ 0 h 26347"/>
              <a:gd name="connsiteX154" fmla="*/ 1690909 w 8614995"/>
              <a:gd name="connsiteY154" fmla="*/ 13174 h 26347"/>
              <a:gd name="connsiteX155" fmla="*/ 1677735 w 8614995"/>
              <a:gd name="connsiteY155" fmla="*/ 26348 h 26347"/>
              <a:gd name="connsiteX156" fmla="*/ 1744280 w 8614995"/>
              <a:gd name="connsiteY156" fmla="*/ 26348 h 26347"/>
              <a:gd name="connsiteX157" fmla="*/ 1730853 w 8614995"/>
              <a:gd name="connsiteY157" fmla="*/ 13174 h 26347"/>
              <a:gd name="connsiteX158" fmla="*/ 1743858 w 8614995"/>
              <a:gd name="connsiteY158" fmla="*/ 0 h 26347"/>
              <a:gd name="connsiteX159" fmla="*/ 1744365 w 8614995"/>
              <a:gd name="connsiteY159" fmla="*/ 0 h 26347"/>
              <a:gd name="connsiteX160" fmla="*/ 1757538 w 8614995"/>
              <a:gd name="connsiteY160" fmla="*/ 13174 h 26347"/>
              <a:gd name="connsiteX161" fmla="*/ 1744365 w 8614995"/>
              <a:gd name="connsiteY161" fmla="*/ 26348 h 26347"/>
              <a:gd name="connsiteX162" fmla="*/ 1810910 w 8614995"/>
              <a:gd name="connsiteY162" fmla="*/ 26348 h 26347"/>
              <a:gd name="connsiteX163" fmla="*/ 1797483 w 8614995"/>
              <a:gd name="connsiteY163" fmla="*/ 13174 h 26347"/>
              <a:gd name="connsiteX164" fmla="*/ 1810488 w 8614995"/>
              <a:gd name="connsiteY164" fmla="*/ 0 h 26347"/>
              <a:gd name="connsiteX165" fmla="*/ 1810994 w 8614995"/>
              <a:gd name="connsiteY165" fmla="*/ 0 h 26347"/>
              <a:gd name="connsiteX166" fmla="*/ 1824168 w 8614995"/>
              <a:gd name="connsiteY166" fmla="*/ 13174 h 26347"/>
              <a:gd name="connsiteX167" fmla="*/ 1810994 w 8614995"/>
              <a:gd name="connsiteY167" fmla="*/ 26348 h 26347"/>
              <a:gd name="connsiteX168" fmla="*/ 1877540 w 8614995"/>
              <a:gd name="connsiteY168" fmla="*/ 26348 h 26347"/>
              <a:gd name="connsiteX169" fmla="*/ 1864112 w 8614995"/>
              <a:gd name="connsiteY169" fmla="*/ 13174 h 26347"/>
              <a:gd name="connsiteX170" fmla="*/ 1877117 w 8614995"/>
              <a:gd name="connsiteY170" fmla="*/ 0 h 26347"/>
              <a:gd name="connsiteX171" fmla="*/ 1877624 w 8614995"/>
              <a:gd name="connsiteY171" fmla="*/ 0 h 26347"/>
              <a:gd name="connsiteX172" fmla="*/ 1890798 w 8614995"/>
              <a:gd name="connsiteY172" fmla="*/ 13174 h 26347"/>
              <a:gd name="connsiteX173" fmla="*/ 1877624 w 8614995"/>
              <a:gd name="connsiteY173" fmla="*/ 26348 h 26347"/>
              <a:gd name="connsiteX174" fmla="*/ 1944169 w 8614995"/>
              <a:gd name="connsiteY174" fmla="*/ 26348 h 26347"/>
              <a:gd name="connsiteX175" fmla="*/ 1930742 w 8614995"/>
              <a:gd name="connsiteY175" fmla="*/ 13174 h 26347"/>
              <a:gd name="connsiteX176" fmla="*/ 1943747 w 8614995"/>
              <a:gd name="connsiteY176" fmla="*/ 0 h 26347"/>
              <a:gd name="connsiteX177" fmla="*/ 1944254 w 8614995"/>
              <a:gd name="connsiteY177" fmla="*/ 0 h 26347"/>
              <a:gd name="connsiteX178" fmla="*/ 1957428 w 8614995"/>
              <a:gd name="connsiteY178" fmla="*/ 13174 h 26347"/>
              <a:gd name="connsiteX179" fmla="*/ 1944254 w 8614995"/>
              <a:gd name="connsiteY179" fmla="*/ 26348 h 26347"/>
              <a:gd name="connsiteX180" fmla="*/ 2010799 w 8614995"/>
              <a:gd name="connsiteY180" fmla="*/ 26348 h 26347"/>
              <a:gd name="connsiteX181" fmla="*/ 1997372 w 8614995"/>
              <a:gd name="connsiteY181" fmla="*/ 13174 h 26347"/>
              <a:gd name="connsiteX182" fmla="*/ 2010377 w 8614995"/>
              <a:gd name="connsiteY182" fmla="*/ 0 h 26347"/>
              <a:gd name="connsiteX183" fmla="*/ 2010883 w 8614995"/>
              <a:gd name="connsiteY183" fmla="*/ 0 h 26347"/>
              <a:gd name="connsiteX184" fmla="*/ 2024057 w 8614995"/>
              <a:gd name="connsiteY184" fmla="*/ 13174 h 26347"/>
              <a:gd name="connsiteX185" fmla="*/ 2010883 w 8614995"/>
              <a:gd name="connsiteY185" fmla="*/ 26348 h 26347"/>
              <a:gd name="connsiteX186" fmla="*/ 2077429 w 8614995"/>
              <a:gd name="connsiteY186" fmla="*/ 26348 h 26347"/>
              <a:gd name="connsiteX187" fmla="*/ 2064002 w 8614995"/>
              <a:gd name="connsiteY187" fmla="*/ 13174 h 26347"/>
              <a:gd name="connsiteX188" fmla="*/ 2077007 w 8614995"/>
              <a:gd name="connsiteY188" fmla="*/ 0 h 26347"/>
              <a:gd name="connsiteX189" fmla="*/ 2077513 w 8614995"/>
              <a:gd name="connsiteY189" fmla="*/ 0 h 26347"/>
              <a:gd name="connsiteX190" fmla="*/ 2090687 w 8614995"/>
              <a:gd name="connsiteY190" fmla="*/ 13174 h 26347"/>
              <a:gd name="connsiteX191" fmla="*/ 2077513 w 8614995"/>
              <a:gd name="connsiteY191" fmla="*/ 26348 h 26347"/>
              <a:gd name="connsiteX192" fmla="*/ 2144059 w 8614995"/>
              <a:gd name="connsiteY192" fmla="*/ 26348 h 26347"/>
              <a:gd name="connsiteX193" fmla="*/ 2130631 w 8614995"/>
              <a:gd name="connsiteY193" fmla="*/ 13174 h 26347"/>
              <a:gd name="connsiteX194" fmla="*/ 2143636 w 8614995"/>
              <a:gd name="connsiteY194" fmla="*/ 0 h 26347"/>
              <a:gd name="connsiteX195" fmla="*/ 2144143 w 8614995"/>
              <a:gd name="connsiteY195" fmla="*/ 0 h 26347"/>
              <a:gd name="connsiteX196" fmla="*/ 2157317 w 8614995"/>
              <a:gd name="connsiteY196" fmla="*/ 13174 h 26347"/>
              <a:gd name="connsiteX197" fmla="*/ 2144143 w 8614995"/>
              <a:gd name="connsiteY197" fmla="*/ 26348 h 26347"/>
              <a:gd name="connsiteX198" fmla="*/ 2210688 w 8614995"/>
              <a:gd name="connsiteY198" fmla="*/ 26348 h 26347"/>
              <a:gd name="connsiteX199" fmla="*/ 2197261 w 8614995"/>
              <a:gd name="connsiteY199" fmla="*/ 13174 h 26347"/>
              <a:gd name="connsiteX200" fmla="*/ 2210266 w 8614995"/>
              <a:gd name="connsiteY200" fmla="*/ 0 h 26347"/>
              <a:gd name="connsiteX201" fmla="*/ 2210773 w 8614995"/>
              <a:gd name="connsiteY201" fmla="*/ 0 h 26347"/>
              <a:gd name="connsiteX202" fmla="*/ 2223947 w 8614995"/>
              <a:gd name="connsiteY202" fmla="*/ 13174 h 26347"/>
              <a:gd name="connsiteX203" fmla="*/ 2210773 w 8614995"/>
              <a:gd name="connsiteY203" fmla="*/ 26348 h 26347"/>
              <a:gd name="connsiteX204" fmla="*/ 2277318 w 8614995"/>
              <a:gd name="connsiteY204" fmla="*/ 26348 h 26347"/>
              <a:gd name="connsiteX205" fmla="*/ 2263891 w 8614995"/>
              <a:gd name="connsiteY205" fmla="*/ 13174 h 26347"/>
              <a:gd name="connsiteX206" fmla="*/ 2276896 w 8614995"/>
              <a:gd name="connsiteY206" fmla="*/ 0 h 26347"/>
              <a:gd name="connsiteX207" fmla="*/ 2277402 w 8614995"/>
              <a:gd name="connsiteY207" fmla="*/ 0 h 26347"/>
              <a:gd name="connsiteX208" fmla="*/ 2290576 w 8614995"/>
              <a:gd name="connsiteY208" fmla="*/ 13174 h 26347"/>
              <a:gd name="connsiteX209" fmla="*/ 2277402 w 8614995"/>
              <a:gd name="connsiteY209" fmla="*/ 26348 h 26347"/>
              <a:gd name="connsiteX210" fmla="*/ 2343948 w 8614995"/>
              <a:gd name="connsiteY210" fmla="*/ 26348 h 26347"/>
              <a:gd name="connsiteX211" fmla="*/ 2330520 w 8614995"/>
              <a:gd name="connsiteY211" fmla="*/ 13174 h 26347"/>
              <a:gd name="connsiteX212" fmla="*/ 2343526 w 8614995"/>
              <a:gd name="connsiteY212" fmla="*/ 0 h 26347"/>
              <a:gd name="connsiteX213" fmla="*/ 2344032 w 8614995"/>
              <a:gd name="connsiteY213" fmla="*/ 0 h 26347"/>
              <a:gd name="connsiteX214" fmla="*/ 2357206 w 8614995"/>
              <a:gd name="connsiteY214" fmla="*/ 13174 h 26347"/>
              <a:gd name="connsiteX215" fmla="*/ 2344032 w 8614995"/>
              <a:gd name="connsiteY215" fmla="*/ 26348 h 26347"/>
              <a:gd name="connsiteX216" fmla="*/ 2410578 w 8614995"/>
              <a:gd name="connsiteY216" fmla="*/ 26348 h 26347"/>
              <a:gd name="connsiteX217" fmla="*/ 2397150 w 8614995"/>
              <a:gd name="connsiteY217" fmla="*/ 13174 h 26347"/>
              <a:gd name="connsiteX218" fmla="*/ 2410155 w 8614995"/>
              <a:gd name="connsiteY218" fmla="*/ 0 h 26347"/>
              <a:gd name="connsiteX219" fmla="*/ 2410662 w 8614995"/>
              <a:gd name="connsiteY219" fmla="*/ 0 h 26347"/>
              <a:gd name="connsiteX220" fmla="*/ 2423836 w 8614995"/>
              <a:gd name="connsiteY220" fmla="*/ 13174 h 26347"/>
              <a:gd name="connsiteX221" fmla="*/ 2410662 w 8614995"/>
              <a:gd name="connsiteY221" fmla="*/ 26348 h 26347"/>
              <a:gd name="connsiteX222" fmla="*/ 2477207 w 8614995"/>
              <a:gd name="connsiteY222" fmla="*/ 26348 h 26347"/>
              <a:gd name="connsiteX223" fmla="*/ 2463780 w 8614995"/>
              <a:gd name="connsiteY223" fmla="*/ 13174 h 26347"/>
              <a:gd name="connsiteX224" fmla="*/ 2476785 w 8614995"/>
              <a:gd name="connsiteY224" fmla="*/ 0 h 26347"/>
              <a:gd name="connsiteX225" fmla="*/ 2477292 w 8614995"/>
              <a:gd name="connsiteY225" fmla="*/ 0 h 26347"/>
              <a:gd name="connsiteX226" fmla="*/ 2490466 w 8614995"/>
              <a:gd name="connsiteY226" fmla="*/ 13174 h 26347"/>
              <a:gd name="connsiteX227" fmla="*/ 2477292 w 8614995"/>
              <a:gd name="connsiteY227" fmla="*/ 26348 h 26347"/>
              <a:gd name="connsiteX228" fmla="*/ 2543752 w 8614995"/>
              <a:gd name="connsiteY228" fmla="*/ 26348 h 26347"/>
              <a:gd name="connsiteX229" fmla="*/ 2530325 w 8614995"/>
              <a:gd name="connsiteY229" fmla="*/ 13174 h 26347"/>
              <a:gd name="connsiteX230" fmla="*/ 2543330 w 8614995"/>
              <a:gd name="connsiteY230" fmla="*/ 0 h 26347"/>
              <a:gd name="connsiteX231" fmla="*/ 2543752 w 8614995"/>
              <a:gd name="connsiteY231" fmla="*/ 0 h 26347"/>
              <a:gd name="connsiteX232" fmla="*/ 2556926 w 8614995"/>
              <a:gd name="connsiteY232" fmla="*/ 13174 h 26347"/>
              <a:gd name="connsiteX233" fmla="*/ 2543752 w 8614995"/>
              <a:gd name="connsiteY233" fmla="*/ 26348 h 26347"/>
              <a:gd name="connsiteX234" fmla="*/ 2610298 w 8614995"/>
              <a:gd name="connsiteY234" fmla="*/ 26348 h 26347"/>
              <a:gd name="connsiteX235" fmla="*/ 2596871 w 8614995"/>
              <a:gd name="connsiteY235" fmla="*/ 13174 h 26347"/>
              <a:gd name="connsiteX236" fmla="*/ 2609875 w 8614995"/>
              <a:gd name="connsiteY236" fmla="*/ 0 h 26347"/>
              <a:gd name="connsiteX237" fmla="*/ 2610382 w 8614995"/>
              <a:gd name="connsiteY237" fmla="*/ 0 h 26347"/>
              <a:gd name="connsiteX238" fmla="*/ 2623556 w 8614995"/>
              <a:gd name="connsiteY238" fmla="*/ 13174 h 26347"/>
              <a:gd name="connsiteX239" fmla="*/ 2610382 w 8614995"/>
              <a:gd name="connsiteY239" fmla="*/ 26348 h 26347"/>
              <a:gd name="connsiteX240" fmla="*/ 2676843 w 8614995"/>
              <a:gd name="connsiteY240" fmla="*/ 26348 h 26347"/>
              <a:gd name="connsiteX241" fmla="*/ 2663416 w 8614995"/>
              <a:gd name="connsiteY241" fmla="*/ 13174 h 26347"/>
              <a:gd name="connsiteX242" fmla="*/ 2676421 w 8614995"/>
              <a:gd name="connsiteY242" fmla="*/ 0 h 26347"/>
              <a:gd name="connsiteX243" fmla="*/ 2676843 w 8614995"/>
              <a:gd name="connsiteY243" fmla="*/ 0 h 26347"/>
              <a:gd name="connsiteX244" fmla="*/ 2690017 w 8614995"/>
              <a:gd name="connsiteY244" fmla="*/ 13174 h 26347"/>
              <a:gd name="connsiteX245" fmla="*/ 2676843 w 8614995"/>
              <a:gd name="connsiteY245" fmla="*/ 26348 h 26347"/>
              <a:gd name="connsiteX246" fmla="*/ 2743388 w 8614995"/>
              <a:gd name="connsiteY246" fmla="*/ 26348 h 26347"/>
              <a:gd name="connsiteX247" fmla="*/ 2729961 w 8614995"/>
              <a:gd name="connsiteY247" fmla="*/ 13174 h 26347"/>
              <a:gd name="connsiteX248" fmla="*/ 2742966 w 8614995"/>
              <a:gd name="connsiteY248" fmla="*/ 0 h 26347"/>
              <a:gd name="connsiteX249" fmla="*/ 2743388 w 8614995"/>
              <a:gd name="connsiteY249" fmla="*/ 0 h 26347"/>
              <a:gd name="connsiteX250" fmla="*/ 2756562 w 8614995"/>
              <a:gd name="connsiteY250" fmla="*/ 13174 h 26347"/>
              <a:gd name="connsiteX251" fmla="*/ 2743388 w 8614995"/>
              <a:gd name="connsiteY251" fmla="*/ 26348 h 26347"/>
              <a:gd name="connsiteX252" fmla="*/ 2809934 w 8614995"/>
              <a:gd name="connsiteY252" fmla="*/ 26348 h 26347"/>
              <a:gd name="connsiteX253" fmla="*/ 2796506 w 8614995"/>
              <a:gd name="connsiteY253" fmla="*/ 13174 h 26347"/>
              <a:gd name="connsiteX254" fmla="*/ 2809511 w 8614995"/>
              <a:gd name="connsiteY254" fmla="*/ 0 h 26347"/>
              <a:gd name="connsiteX255" fmla="*/ 2809934 w 8614995"/>
              <a:gd name="connsiteY255" fmla="*/ 0 h 26347"/>
              <a:gd name="connsiteX256" fmla="*/ 2823107 w 8614995"/>
              <a:gd name="connsiteY256" fmla="*/ 13174 h 26347"/>
              <a:gd name="connsiteX257" fmla="*/ 2809934 w 8614995"/>
              <a:gd name="connsiteY257" fmla="*/ 26348 h 26347"/>
              <a:gd name="connsiteX258" fmla="*/ 2876479 w 8614995"/>
              <a:gd name="connsiteY258" fmla="*/ 26348 h 26347"/>
              <a:gd name="connsiteX259" fmla="*/ 2863052 w 8614995"/>
              <a:gd name="connsiteY259" fmla="*/ 13174 h 26347"/>
              <a:gd name="connsiteX260" fmla="*/ 2876057 w 8614995"/>
              <a:gd name="connsiteY260" fmla="*/ 0 h 26347"/>
              <a:gd name="connsiteX261" fmla="*/ 2876479 w 8614995"/>
              <a:gd name="connsiteY261" fmla="*/ 0 h 26347"/>
              <a:gd name="connsiteX262" fmla="*/ 2889653 w 8614995"/>
              <a:gd name="connsiteY262" fmla="*/ 13174 h 26347"/>
              <a:gd name="connsiteX263" fmla="*/ 2876479 w 8614995"/>
              <a:gd name="connsiteY263" fmla="*/ 26348 h 26347"/>
              <a:gd name="connsiteX264" fmla="*/ 2943024 w 8614995"/>
              <a:gd name="connsiteY264" fmla="*/ 26348 h 26347"/>
              <a:gd name="connsiteX265" fmla="*/ 2929597 w 8614995"/>
              <a:gd name="connsiteY265" fmla="*/ 13174 h 26347"/>
              <a:gd name="connsiteX266" fmla="*/ 2942602 w 8614995"/>
              <a:gd name="connsiteY266" fmla="*/ 0 h 26347"/>
              <a:gd name="connsiteX267" fmla="*/ 2943024 w 8614995"/>
              <a:gd name="connsiteY267" fmla="*/ 0 h 26347"/>
              <a:gd name="connsiteX268" fmla="*/ 2956198 w 8614995"/>
              <a:gd name="connsiteY268" fmla="*/ 13174 h 26347"/>
              <a:gd name="connsiteX269" fmla="*/ 2943024 w 8614995"/>
              <a:gd name="connsiteY269" fmla="*/ 26348 h 26347"/>
              <a:gd name="connsiteX270" fmla="*/ 3009569 w 8614995"/>
              <a:gd name="connsiteY270" fmla="*/ 26348 h 26347"/>
              <a:gd name="connsiteX271" fmla="*/ 2996142 w 8614995"/>
              <a:gd name="connsiteY271" fmla="*/ 13174 h 26347"/>
              <a:gd name="connsiteX272" fmla="*/ 3009147 w 8614995"/>
              <a:gd name="connsiteY272" fmla="*/ 0 h 26347"/>
              <a:gd name="connsiteX273" fmla="*/ 3009569 w 8614995"/>
              <a:gd name="connsiteY273" fmla="*/ 0 h 26347"/>
              <a:gd name="connsiteX274" fmla="*/ 3022743 w 8614995"/>
              <a:gd name="connsiteY274" fmla="*/ 13174 h 26347"/>
              <a:gd name="connsiteX275" fmla="*/ 3009569 w 8614995"/>
              <a:gd name="connsiteY275" fmla="*/ 26348 h 26347"/>
              <a:gd name="connsiteX276" fmla="*/ 3076115 w 8614995"/>
              <a:gd name="connsiteY276" fmla="*/ 26348 h 26347"/>
              <a:gd name="connsiteX277" fmla="*/ 3062688 w 8614995"/>
              <a:gd name="connsiteY277" fmla="*/ 13174 h 26347"/>
              <a:gd name="connsiteX278" fmla="*/ 3075692 w 8614995"/>
              <a:gd name="connsiteY278" fmla="*/ 0 h 26347"/>
              <a:gd name="connsiteX279" fmla="*/ 3076115 w 8614995"/>
              <a:gd name="connsiteY279" fmla="*/ 0 h 26347"/>
              <a:gd name="connsiteX280" fmla="*/ 3089289 w 8614995"/>
              <a:gd name="connsiteY280" fmla="*/ 13174 h 26347"/>
              <a:gd name="connsiteX281" fmla="*/ 3076115 w 8614995"/>
              <a:gd name="connsiteY281" fmla="*/ 26348 h 26347"/>
              <a:gd name="connsiteX282" fmla="*/ 3142660 w 8614995"/>
              <a:gd name="connsiteY282" fmla="*/ 26348 h 26347"/>
              <a:gd name="connsiteX283" fmla="*/ 3129233 w 8614995"/>
              <a:gd name="connsiteY283" fmla="*/ 13174 h 26347"/>
              <a:gd name="connsiteX284" fmla="*/ 3142238 w 8614995"/>
              <a:gd name="connsiteY284" fmla="*/ 0 h 26347"/>
              <a:gd name="connsiteX285" fmla="*/ 3142660 w 8614995"/>
              <a:gd name="connsiteY285" fmla="*/ 0 h 26347"/>
              <a:gd name="connsiteX286" fmla="*/ 3155834 w 8614995"/>
              <a:gd name="connsiteY286" fmla="*/ 13174 h 26347"/>
              <a:gd name="connsiteX287" fmla="*/ 3142660 w 8614995"/>
              <a:gd name="connsiteY287" fmla="*/ 26348 h 26347"/>
              <a:gd name="connsiteX288" fmla="*/ 3209205 w 8614995"/>
              <a:gd name="connsiteY288" fmla="*/ 26348 h 26347"/>
              <a:gd name="connsiteX289" fmla="*/ 3195778 w 8614995"/>
              <a:gd name="connsiteY289" fmla="*/ 13174 h 26347"/>
              <a:gd name="connsiteX290" fmla="*/ 3208783 w 8614995"/>
              <a:gd name="connsiteY290" fmla="*/ 0 h 26347"/>
              <a:gd name="connsiteX291" fmla="*/ 3209205 w 8614995"/>
              <a:gd name="connsiteY291" fmla="*/ 0 h 26347"/>
              <a:gd name="connsiteX292" fmla="*/ 3222379 w 8614995"/>
              <a:gd name="connsiteY292" fmla="*/ 13174 h 26347"/>
              <a:gd name="connsiteX293" fmla="*/ 3209205 w 8614995"/>
              <a:gd name="connsiteY293" fmla="*/ 26348 h 26347"/>
              <a:gd name="connsiteX294" fmla="*/ 3275750 w 8614995"/>
              <a:gd name="connsiteY294" fmla="*/ 26348 h 26347"/>
              <a:gd name="connsiteX295" fmla="*/ 3262323 w 8614995"/>
              <a:gd name="connsiteY295" fmla="*/ 13174 h 26347"/>
              <a:gd name="connsiteX296" fmla="*/ 3275328 w 8614995"/>
              <a:gd name="connsiteY296" fmla="*/ 0 h 26347"/>
              <a:gd name="connsiteX297" fmla="*/ 3275750 w 8614995"/>
              <a:gd name="connsiteY297" fmla="*/ 0 h 26347"/>
              <a:gd name="connsiteX298" fmla="*/ 3288924 w 8614995"/>
              <a:gd name="connsiteY298" fmla="*/ 13174 h 26347"/>
              <a:gd name="connsiteX299" fmla="*/ 3275750 w 8614995"/>
              <a:gd name="connsiteY299" fmla="*/ 26348 h 26347"/>
              <a:gd name="connsiteX300" fmla="*/ 3342296 w 8614995"/>
              <a:gd name="connsiteY300" fmla="*/ 26348 h 26347"/>
              <a:gd name="connsiteX301" fmla="*/ 3328869 w 8614995"/>
              <a:gd name="connsiteY301" fmla="*/ 13174 h 26347"/>
              <a:gd name="connsiteX302" fmla="*/ 3341874 w 8614995"/>
              <a:gd name="connsiteY302" fmla="*/ 0 h 26347"/>
              <a:gd name="connsiteX303" fmla="*/ 3342296 w 8614995"/>
              <a:gd name="connsiteY303" fmla="*/ 0 h 26347"/>
              <a:gd name="connsiteX304" fmla="*/ 3355470 w 8614995"/>
              <a:gd name="connsiteY304" fmla="*/ 13174 h 26347"/>
              <a:gd name="connsiteX305" fmla="*/ 3342296 w 8614995"/>
              <a:gd name="connsiteY305" fmla="*/ 26348 h 26347"/>
              <a:gd name="connsiteX306" fmla="*/ 3408841 w 8614995"/>
              <a:gd name="connsiteY306" fmla="*/ 26348 h 26347"/>
              <a:gd name="connsiteX307" fmla="*/ 3395414 w 8614995"/>
              <a:gd name="connsiteY307" fmla="*/ 13174 h 26347"/>
              <a:gd name="connsiteX308" fmla="*/ 3408419 w 8614995"/>
              <a:gd name="connsiteY308" fmla="*/ 0 h 26347"/>
              <a:gd name="connsiteX309" fmla="*/ 3408841 w 8614995"/>
              <a:gd name="connsiteY309" fmla="*/ 0 h 26347"/>
              <a:gd name="connsiteX310" fmla="*/ 3422015 w 8614995"/>
              <a:gd name="connsiteY310" fmla="*/ 13174 h 26347"/>
              <a:gd name="connsiteX311" fmla="*/ 3408841 w 8614995"/>
              <a:gd name="connsiteY311" fmla="*/ 26348 h 26347"/>
              <a:gd name="connsiteX312" fmla="*/ 3475386 w 8614995"/>
              <a:gd name="connsiteY312" fmla="*/ 26348 h 26347"/>
              <a:gd name="connsiteX313" fmla="*/ 3461959 w 8614995"/>
              <a:gd name="connsiteY313" fmla="*/ 13174 h 26347"/>
              <a:gd name="connsiteX314" fmla="*/ 3474964 w 8614995"/>
              <a:gd name="connsiteY314" fmla="*/ 0 h 26347"/>
              <a:gd name="connsiteX315" fmla="*/ 3475386 w 8614995"/>
              <a:gd name="connsiteY315" fmla="*/ 0 h 26347"/>
              <a:gd name="connsiteX316" fmla="*/ 3488560 w 8614995"/>
              <a:gd name="connsiteY316" fmla="*/ 13174 h 26347"/>
              <a:gd name="connsiteX317" fmla="*/ 3475386 w 8614995"/>
              <a:gd name="connsiteY317" fmla="*/ 26348 h 26347"/>
              <a:gd name="connsiteX318" fmla="*/ 3541932 w 8614995"/>
              <a:gd name="connsiteY318" fmla="*/ 26348 h 26347"/>
              <a:gd name="connsiteX319" fmla="*/ 3528504 w 8614995"/>
              <a:gd name="connsiteY319" fmla="*/ 13174 h 26347"/>
              <a:gd name="connsiteX320" fmla="*/ 3541509 w 8614995"/>
              <a:gd name="connsiteY320" fmla="*/ 0 h 26347"/>
              <a:gd name="connsiteX321" fmla="*/ 3541932 w 8614995"/>
              <a:gd name="connsiteY321" fmla="*/ 0 h 26347"/>
              <a:gd name="connsiteX322" fmla="*/ 3555106 w 8614995"/>
              <a:gd name="connsiteY322" fmla="*/ 13174 h 26347"/>
              <a:gd name="connsiteX323" fmla="*/ 3541932 w 8614995"/>
              <a:gd name="connsiteY323" fmla="*/ 26348 h 26347"/>
              <a:gd name="connsiteX324" fmla="*/ 3608477 w 8614995"/>
              <a:gd name="connsiteY324" fmla="*/ 26348 h 26347"/>
              <a:gd name="connsiteX325" fmla="*/ 3595050 w 8614995"/>
              <a:gd name="connsiteY325" fmla="*/ 13174 h 26347"/>
              <a:gd name="connsiteX326" fmla="*/ 3608055 w 8614995"/>
              <a:gd name="connsiteY326" fmla="*/ 0 h 26347"/>
              <a:gd name="connsiteX327" fmla="*/ 3608477 w 8614995"/>
              <a:gd name="connsiteY327" fmla="*/ 0 h 26347"/>
              <a:gd name="connsiteX328" fmla="*/ 3621651 w 8614995"/>
              <a:gd name="connsiteY328" fmla="*/ 13174 h 26347"/>
              <a:gd name="connsiteX329" fmla="*/ 3608477 w 8614995"/>
              <a:gd name="connsiteY329" fmla="*/ 26348 h 26347"/>
              <a:gd name="connsiteX330" fmla="*/ 3675022 w 8614995"/>
              <a:gd name="connsiteY330" fmla="*/ 26348 h 26347"/>
              <a:gd name="connsiteX331" fmla="*/ 3661595 w 8614995"/>
              <a:gd name="connsiteY331" fmla="*/ 13174 h 26347"/>
              <a:gd name="connsiteX332" fmla="*/ 3674600 w 8614995"/>
              <a:gd name="connsiteY332" fmla="*/ 0 h 26347"/>
              <a:gd name="connsiteX333" fmla="*/ 3675022 w 8614995"/>
              <a:gd name="connsiteY333" fmla="*/ 0 h 26347"/>
              <a:gd name="connsiteX334" fmla="*/ 3688196 w 8614995"/>
              <a:gd name="connsiteY334" fmla="*/ 13174 h 26347"/>
              <a:gd name="connsiteX335" fmla="*/ 3675022 w 8614995"/>
              <a:gd name="connsiteY335" fmla="*/ 26348 h 26347"/>
              <a:gd name="connsiteX336" fmla="*/ 3741567 w 8614995"/>
              <a:gd name="connsiteY336" fmla="*/ 26348 h 26347"/>
              <a:gd name="connsiteX337" fmla="*/ 3728140 w 8614995"/>
              <a:gd name="connsiteY337" fmla="*/ 13174 h 26347"/>
              <a:gd name="connsiteX338" fmla="*/ 3741145 w 8614995"/>
              <a:gd name="connsiteY338" fmla="*/ 0 h 26347"/>
              <a:gd name="connsiteX339" fmla="*/ 3741567 w 8614995"/>
              <a:gd name="connsiteY339" fmla="*/ 0 h 26347"/>
              <a:gd name="connsiteX340" fmla="*/ 3754741 w 8614995"/>
              <a:gd name="connsiteY340" fmla="*/ 13174 h 26347"/>
              <a:gd name="connsiteX341" fmla="*/ 3741567 w 8614995"/>
              <a:gd name="connsiteY341" fmla="*/ 26348 h 26347"/>
              <a:gd name="connsiteX342" fmla="*/ 3808113 w 8614995"/>
              <a:gd name="connsiteY342" fmla="*/ 26348 h 26347"/>
              <a:gd name="connsiteX343" fmla="*/ 3794686 w 8614995"/>
              <a:gd name="connsiteY343" fmla="*/ 13174 h 26347"/>
              <a:gd name="connsiteX344" fmla="*/ 3807691 w 8614995"/>
              <a:gd name="connsiteY344" fmla="*/ 0 h 26347"/>
              <a:gd name="connsiteX345" fmla="*/ 3808197 w 8614995"/>
              <a:gd name="connsiteY345" fmla="*/ 0 h 26347"/>
              <a:gd name="connsiteX346" fmla="*/ 3821371 w 8614995"/>
              <a:gd name="connsiteY346" fmla="*/ 13174 h 26347"/>
              <a:gd name="connsiteX347" fmla="*/ 3808197 w 8614995"/>
              <a:gd name="connsiteY347" fmla="*/ 26348 h 26347"/>
              <a:gd name="connsiteX348" fmla="*/ 3874742 w 8614995"/>
              <a:gd name="connsiteY348" fmla="*/ 26348 h 26347"/>
              <a:gd name="connsiteX349" fmla="*/ 3861315 w 8614995"/>
              <a:gd name="connsiteY349" fmla="*/ 13174 h 26347"/>
              <a:gd name="connsiteX350" fmla="*/ 3874320 w 8614995"/>
              <a:gd name="connsiteY350" fmla="*/ 0 h 26347"/>
              <a:gd name="connsiteX351" fmla="*/ 3874742 w 8614995"/>
              <a:gd name="connsiteY351" fmla="*/ 0 h 26347"/>
              <a:gd name="connsiteX352" fmla="*/ 3887917 w 8614995"/>
              <a:gd name="connsiteY352" fmla="*/ 13174 h 26347"/>
              <a:gd name="connsiteX353" fmla="*/ 3874742 w 8614995"/>
              <a:gd name="connsiteY353" fmla="*/ 26348 h 26347"/>
              <a:gd name="connsiteX354" fmla="*/ 3941288 w 8614995"/>
              <a:gd name="connsiteY354" fmla="*/ 26348 h 26347"/>
              <a:gd name="connsiteX355" fmla="*/ 3927860 w 8614995"/>
              <a:gd name="connsiteY355" fmla="*/ 13174 h 26347"/>
              <a:gd name="connsiteX356" fmla="*/ 3940866 w 8614995"/>
              <a:gd name="connsiteY356" fmla="*/ 0 h 26347"/>
              <a:gd name="connsiteX357" fmla="*/ 3941372 w 8614995"/>
              <a:gd name="connsiteY357" fmla="*/ 0 h 26347"/>
              <a:gd name="connsiteX358" fmla="*/ 3954546 w 8614995"/>
              <a:gd name="connsiteY358" fmla="*/ 13174 h 26347"/>
              <a:gd name="connsiteX359" fmla="*/ 3941372 w 8614995"/>
              <a:gd name="connsiteY359" fmla="*/ 26348 h 26347"/>
              <a:gd name="connsiteX360" fmla="*/ 4007918 w 8614995"/>
              <a:gd name="connsiteY360" fmla="*/ 26348 h 26347"/>
              <a:gd name="connsiteX361" fmla="*/ 3994490 w 8614995"/>
              <a:gd name="connsiteY361" fmla="*/ 13174 h 26347"/>
              <a:gd name="connsiteX362" fmla="*/ 4007495 w 8614995"/>
              <a:gd name="connsiteY362" fmla="*/ 0 h 26347"/>
              <a:gd name="connsiteX363" fmla="*/ 4008002 w 8614995"/>
              <a:gd name="connsiteY363" fmla="*/ 0 h 26347"/>
              <a:gd name="connsiteX364" fmla="*/ 4021176 w 8614995"/>
              <a:gd name="connsiteY364" fmla="*/ 13174 h 26347"/>
              <a:gd name="connsiteX365" fmla="*/ 4008002 w 8614995"/>
              <a:gd name="connsiteY365" fmla="*/ 26348 h 26347"/>
              <a:gd name="connsiteX366" fmla="*/ 4074547 w 8614995"/>
              <a:gd name="connsiteY366" fmla="*/ 26348 h 26347"/>
              <a:gd name="connsiteX367" fmla="*/ 4061120 w 8614995"/>
              <a:gd name="connsiteY367" fmla="*/ 13174 h 26347"/>
              <a:gd name="connsiteX368" fmla="*/ 4074125 w 8614995"/>
              <a:gd name="connsiteY368" fmla="*/ 0 h 26347"/>
              <a:gd name="connsiteX369" fmla="*/ 4074632 w 8614995"/>
              <a:gd name="connsiteY369" fmla="*/ 0 h 26347"/>
              <a:gd name="connsiteX370" fmla="*/ 4087806 w 8614995"/>
              <a:gd name="connsiteY370" fmla="*/ 13174 h 26347"/>
              <a:gd name="connsiteX371" fmla="*/ 4074632 w 8614995"/>
              <a:gd name="connsiteY371" fmla="*/ 26348 h 26347"/>
              <a:gd name="connsiteX372" fmla="*/ 4141177 w 8614995"/>
              <a:gd name="connsiteY372" fmla="*/ 26348 h 26347"/>
              <a:gd name="connsiteX373" fmla="*/ 4127750 w 8614995"/>
              <a:gd name="connsiteY373" fmla="*/ 13174 h 26347"/>
              <a:gd name="connsiteX374" fmla="*/ 4140755 w 8614995"/>
              <a:gd name="connsiteY374" fmla="*/ 0 h 26347"/>
              <a:gd name="connsiteX375" fmla="*/ 4141262 w 8614995"/>
              <a:gd name="connsiteY375" fmla="*/ 0 h 26347"/>
              <a:gd name="connsiteX376" fmla="*/ 4154435 w 8614995"/>
              <a:gd name="connsiteY376" fmla="*/ 13174 h 26347"/>
              <a:gd name="connsiteX377" fmla="*/ 4141262 w 8614995"/>
              <a:gd name="connsiteY377" fmla="*/ 26348 h 26347"/>
              <a:gd name="connsiteX378" fmla="*/ 4207807 w 8614995"/>
              <a:gd name="connsiteY378" fmla="*/ 26348 h 26347"/>
              <a:gd name="connsiteX379" fmla="*/ 4194379 w 8614995"/>
              <a:gd name="connsiteY379" fmla="*/ 13174 h 26347"/>
              <a:gd name="connsiteX380" fmla="*/ 4207385 w 8614995"/>
              <a:gd name="connsiteY380" fmla="*/ 0 h 26347"/>
              <a:gd name="connsiteX381" fmla="*/ 4207891 w 8614995"/>
              <a:gd name="connsiteY381" fmla="*/ 0 h 26347"/>
              <a:gd name="connsiteX382" fmla="*/ 4221065 w 8614995"/>
              <a:gd name="connsiteY382" fmla="*/ 13174 h 26347"/>
              <a:gd name="connsiteX383" fmla="*/ 4207891 w 8614995"/>
              <a:gd name="connsiteY383" fmla="*/ 26348 h 26347"/>
              <a:gd name="connsiteX384" fmla="*/ 4274437 w 8614995"/>
              <a:gd name="connsiteY384" fmla="*/ 26348 h 26347"/>
              <a:gd name="connsiteX385" fmla="*/ 4261009 w 8614995"/>
              <a:gd name="connsiteY385" fmla="*/ 13174 h 26347"/>
              <a:gd name="connsiteX386" fmla="*/ 4274014 w 8614995"/>
              <a:gd name="connsiteY386" fmla="*/ 0 h 26347"/>
              <a:gd name="connsiteX387" fmla="*/ 4274521 w 8614995"/>
              <a:gd name="connsiteY387" fmla="*/ 0 h 26347"/>
              <a:gd name="connsiteX388" fmla="*/ 4287695 w 8614995"/>
              <a:gd name="connsiteY388" fmla="*/ 13174 h 26347"/>
              <a:gd name="connsiteX389" fmla="*/ 4274521 w 8614995"/>
              <a:gd name="connsiteY389" fmla="*/ 26348 h 26347"/>
              <a:gd name="connsiteX390" fmla="*/ 4341066 w 8614995"/>
              <a:gd name="connsiteY390" fmla="*/ 26348 h 26347"/>
              <a:gd name="connsiteX391" fmla="*/ 4327639 w 8614995"/>
              <a:gd name="connsiteY391" fmla="*/ 13174 h 26347"/>
              <a:gd name="connsiteX392" fmla="*/ 4340644 w 8614995"/>
              <a:gd name="connsiteY392" fmla="*/ 0 h 26347"/>
              <a:gd name="connsiteX393" fmla="*/ 4341151 w 8614995"/>
              <a:gd name="connsiteY393" fmla="*/ 0 h 26347"/>
              <a:gd name="connsiteX394" fmla="*/ 4354325 w 8614995"/>
              <a:gd name="connsiteY394" fmla="*/ 13174 h 26347"/>
              <a:gd name="connsiteX395" fmla="*/ 4341151 w 8614995"/>
              <a:gd name="connsiteY395" fmla="*/ 26348 h 26347"/>
              <a:gd name="connsiteX396" fmla="*/ 4407696 w 8614995"/>
              <a:gd name="connsiteY396" fmla="*/ 26348 h 26347"/>
              <a:gd name="connsiteX397" fmla="*/ 4394268 w 8614995"/>
              <a:gd name="connsiteY397" fmla="*/ 13174 h 26347"/>
              <a:gd name="connsiteX398" fmla="*/ 4407274 w 8614995"/>
              <a:gd name="connsiteY398" fmla="*/ 0 h 26347"/>
              <a:gd name="connsiteX399" fmla="*/ 4407781 w 8614995"/>
              <a:gd name="connsiteY399" fmla="*/ 0 h 26347"/>
              <a:gd name="connsiteX400" fmla="*/ 4420954 w 8614995"/>
              <a:gd name="connsiteY400" fmla="*/ 13174 h 26347"/>
              <a:gd name="connsiteX401" fmla="*/ 4407781 w 8614995"/>
              <a:gd name="connsiteY401" fmla="*/ 26348 h 26347"/>
              <a:gd name="connsiteX402" fmla="*/ 4474241 w 8614995"/>
              <a:gd name="connsiteY402" fmla="*/ 26348 h 26347"/>
              <a:gd name="connsiteX403" fmla="*/ 4460814 w 8614995"/>
              <a:gd name="connsiteY403" fmla="*/ 13174 h 26347"/>
              <a:gd name="connsiteX404" fmla="*/ 4473819 w 8614995"/>
              <a:gd name="connsiteY404" fmla="*/ 0 h 26347"/>
              <a:gd name="connsiteX405" fmla="*/ 4474241 w 8614995"/>
              <a:gd name="connsiteY405" fmla="*/ 0 h 26347"/>
              <a:gd name="connsiteX406" fmla="*/ 4487415 w 8614995"/>
              <a:gd name="connsiteY406" fmla="*/ 13174 h 26347"/>
              <a:gd name="connsiteX407" fmla="*/ 4474241 w 8614995"/>
              <a:gd name="connsiteY407" fmla="*/ 26348 h 26347"/>
              <a:gd name="connsiteX408" fmla="*/ 4540787 w 8614995"/>
              <a:gd name="connsiteY408" fmla="*/ 26348 h 26347"/>
              <a:gd name="connsiteX409" fmla="*/ 4527359 w 8614995"/>
              <a:gd name="connsiteY409" fmla="*/ 13174 h 26347"/>
              <a:gd name="connsiteX410" fmla="*/ 4540364 w 8614995"/>
              <a:gd name="connsiteY410" fmla="*/ 0 h 26347"/>
              <a:gd name="connsiteX411" fmla="*/ 4540871 w 8614995"/>
              <a:gd name="connsiteY411" fmla="*/ 0 h 26347"/>
              <a:gd name="connsiteX412" fmla="*/ 4554045 w 8614995"/>
              <a:gd name="connsiteY412" fmla="*/ 13174 h 26347"/>
              <a:gd name="connsiteX413" fmla="*/ 4540871 w 8614995"/>
              <a:gd name="connsiteY413" fmla="*/ 26348 h 26347"/>
              <a:gd name="connsiteX414" fmla="*/ 4607332 w 8614995"/>
              <a:gd name="connsiteY414" fmla="*/ 26348 h 26347"/>
              <a:gd name="connsiteX415" fmla="*/ 4593904 w 8614995"/>
              <a:gd name="connsiteY415" fmla="*/ 13174 h 26347"/>
              <a:gd name="connsiteX416" fmla="*/ 4606910 w 8614995"/>
              <a:gd name="connsiteY416" fmla="*/ 0 h 26347"/>
              <a:gd name="connsiteX417" fmla="*/ 4607332 w 8614995"/>
              <a:gd name="connsiteY417" fmla="*/ 0 h 26347"/>
              <a:gd name="connsiteX418" fmla="*/ 4620506 w 8614995"/>
              <a:gd name="connsiteY418" fmla="*/ 13174 h 26347"/>
              <a:gd name="connsiteX419" fmla="*/ 4607332 w 8614995"/>
              <a:gd name="connsiteY419" fmla="*/ 26348 h 26347"/>
              <a:gd name="connsiteX420" fmla="*/ 4673877 w 8614995"/>
              <a:gd name="connsiteY420" fmla="*/ 26348 h 26347"/>
              <a:gd name="connsiteX421" fmla="*/ 4660450 w 8614995"/>
              <a:gd name="connsiteY421" fmla="*/ 13174 h 26347"/>
              <a:gd name="connsiteX422" fmla="*/ 4673455 w 8614995"/>
              <a:gd name="connsiteY422" fmla="*/ 0 h 26347"/>
              <a:gd name="connsiteX423" fmla="*/ 4673877 w 8614995"/>
              <a:gd name="connsiteY423" fmla="*/ 0 h 26347"/>
              <a:gd name="connsiteX424" fmla="*/ 4687051 w 8614995"/>
              <a:gd name="connsiteY424" fmla="*/ 13174 h 26347"/>
              <a:gd name="connsiteX425" fmla="*/ 4673877 w 8614995"/>
              <a:gd name="connsiteY425" fmla="*/ 26348 h 26347"/>
              <a:gd name="connsiteX426" fmla="*/ 4740423 w 8614995"/>
              <a:gd name="connsiteY426" fmla="*/ 26348 h 26347"/>
              <a:gd name="connsiteX427" fmla="*/ 4726995 w 8614995"/>
              <a:gd name="connsiteY427" fmla="*/ 13174 h 26347"/>
              <a:gd name="connsiteX428" fmla="*/ 4740000 w 8614995"/>
              <a:gd name="connsiteY428" fmla="*/ 0 h 26347"/>
              <a:gd name="connsiteX429" fmla="*/ 4740423 w 8614995"/>
              <a:gd name="connsiteY429" fmla="*/ 0 h 26347"/>
              <a:gd name="connsiteX430" fmla="*/ 4753596 w 8614995"/>
              <a:gd name="connsiteY430" fmla="*/ 13174 h 26347"/>
              <a:gd name="connsiteX431" fmla="*/ 4740423 w 8614995"/>
              <a:gd name="connsiteY431" fmla="*/ 26348 h 26347"/>
              <a:gd name="connsiteX432" fmla="*/ 4806967 w 8614995"/>
              <a:gd name="connsiteY432" fmla="*/ 26348 h 26347"/>
              <a:gd name="connsiteX433" fmla="*/ 4793540 w 8614995"/>
              <a:gd name="connsiteY433" fmla="*/ 13174 h 26347"/>
              <a:gd name="connsiteX434" fmla="*/ 4806545 w 8614995"/>
              <a:gd name="connsiteY434" fmla="*/ 0 h 26347"/>
              <a:gd name="connsiteX435" fmla="*/ 4806967 w 8614995"/>
              <a:gd name="connsiteY435" fmla="*/ 0 h 26347"/>
              <a:gd name="connsiteX436" fmla="*/ 4820142 w 8614995"/>
              <a:gd name="connsiteY436" fmla="*/ 13174 h 26347"/>
              <a:gd name="connsiteX437" fmla="*/ 4806967 w 8614995"/>
              <a:gd name="connsiteY437" fmla="*/ 26348 h 26347"/>
              <a:gd name="connsiteX438" fmla="*/ 4873513 w 8614995"/>
              <a:gd name="connsiteY438" fmla="*/ 26348 h 26347"/>
              <a:gd name="connsiteX439" fmla="*/ 4860086 w 8614995"/>
              <a:gd name="connsiteY439" fmla="*/ 13174 h 26347"/>
              <a:gd name="connsiteX440" fmla="*/ 4873091 w 8614995"/>
              <a:gd name="connsiteY440" fmla="*/ 0 h 26347"/>
              <a:gd name="connsiteX441" fmla="*/ 4873513 w 8614995"/>
              <a:gd name="connsiteY441" fmla="*/ 0 h 26347"/>
              <a:gd name="connsiteX442" fmla="*/ 4886687 w 8614995"/>
              <a:gd name="connsiteY442" fmla="*/ 13174 h 26347"/>
              <a:gd name="connsiteX443" fmla="*/ 4873513 w 8614995"/>
              <a:gd name="connsiteY443" fmla="*/ 26348 h 26347"/>
              <a:gd name="connsiteX444" fmla="*/ 4940058 w 8614995"/>
              <a:gd name="connsiteY444" fmla="*/ 26348 h 26347"/>
              <a:gd name="connsiteX445" fmla="*/ 4926631 w 8614995"/>
              <a:gd name="connsiteY445" fmla="*/ 13174 h 26347"/>
              <a:gd name="connsiteX446" fmla="*/ 4939636 w 8614995"/>
              <a:gd name="connsiteY446" fmla="*/ 0 h 26347"/>
              <a:gd name="connsiteX447" fmla="*/ 4940058 w 8614995"/>
              <a:gd name="connsiteY447" fmla="*/ 0 h 26347"/>
              <a:gd name="connsiteX448" fmla="*/ 4953232 w 8614995"/>
              <a:gd name="connsiteY448" fmla="*/ 13174 h 26347"/>
              <a:gd name="connsiteX449" fmla="*/ 4940058 w 8614995"/>
              <a:gd name="connsiteY449" fmla="*/ 26348 h 26347"/>
              <a:gd name="connsiteX450" fmla="*/ 5006603 w 8614995"/>
              <a:gd name="connsiteY450" fmla="*/ 26348 h 26347"/>
              <a:gd name="connsiteX451" fmla="*/ 4993176 w 8614995"/>
              <a:gd name="connsiteY451" fmla="*/ 13174 h 26347"/>
              <a:gd name="connsiteX452" fmla="*/ 5006181 w 8614995"/>
              <a:gd name="connsiteY452" fmla="*/ 0 h 26347"/>
              <a:gd name="connsiteX453" fmla="*/ 5006603 w 8614995"/>
              <a:gd name="connsiteY453" fmla="*/ 0 h 26347"/>
              <a:gd name="connsiteX454" fmla="*/ 5019777 w 8614995"/>
              <a:gd name="connsiteY454" fmla="*/ 13174 h 26347"/>
              <a:gd name="connsiteX455" fmla="*/ 5006603 w 8614995"/>
              <a:gd name="connsiteY455" fmla="*/ 26348 h 26347"/>
              <a:gd name="connsiteX456" fmla="*/ 5073149 w 8614995"/>
              <a:gd name="connsiteY456" fmla="*/ 26348 h 26347"/>
              <a:gd name="connsiteX457" fmla="*/ 5059722 w 8614995"/>
              <a:gd name="connsiteY457" fmla="*/ 13174 h 26347"/>
              <a:gd name="connsiteX458" fmla="*/ 5072727 w 8614995"/>
              <a:gd name="connsiteY458" fmla="*/ 0 h 26347"/>
              <a:gd name="connsiteX459" fmla="*/ 5073149 w 8614995"/>
              <a:gd name="connsiteY459" fmla="*/ 0 h 26347"/>
              <a:gd name="connsiteX460" fmla="*/ 5086323 w 8614995"/>
              <a:gd name="connsiteY460" fmla="*/ 13174 h 26347"/>
              <a:gd name="connsiteX461" fmla="*/ 5073149 w 8614995"/>
              <a:gd name="connsiteY461" fmla="*/ 26348 h 26347"/>
              <a:gd name="connsiteX462" fmla="*/ 5139694 w 8614995"/>
              <a:gd name="connsiteY462" fmla="*/ 26348 h 26347"/>
              <a:gd name="connsiteX463" fmla="*/ 5126267 w 8614995"/>
              <a:gd name="connsiteY463" fmla="*/ 13174 h 26347"/>
              <a:gd name="connsiteX464" fmla="*/ 5139272 w 8614995"/>
              <a:gd name="connsiteY464" fmla="*/ 0 h 26347"/>
              <a:gd name="connsiteX465" fmla="*/ 5139694 w 8614995"/>
              <a:gd name="connsiteY465" fmla="*/ 0 h 26347"/>
              <a:gd name="connsiteX466" fmla="*/ 5152868 w 8614995"/>
              <a:gd name="connsiteY466" fmla="*/ 13174 h 26347"/>
              <a:gd name="connsiteX467" fmla="*/ 5139694 w 8614995"/>
              <a:gd name="connsiteY467" fmla="*/ 26348 h 26347"/>
              <a:gd name="connsiteX468" fmla="*/ 5206239 w 8614995"/>
              <a:gd name="connsiteY468" fmla="*/ 26348 h 26347"/>
              <a:gd name="connsiteX469" fmla="*/ 5192812 w 8614995"/>
              <a:gd name="connsiteY469" fmla="*/ 13174 h 26347"/>
              <a:gd name="connsiteX470" fmla="*/ 5205817 w 8614995"/>
              <a:gd name="connsiteY470" fmla="*/ 0 h 26347"/>
              <a:gd name="connsiteX471" fmla="*/ 5206239 w 8614995"/>
              <a:gd name="connsiteY471" fmla="*/ 0 h 26347"/>
              <a:gd name="connsiteX472" fmla="*/ 5219413 w 8614995"/>
              <a:gd name="connsiteY472" fmla="*/ 13174 h 26347"/>
              <a:gd name="connsiteX473" fmla="*/ 5206239 w 8614995"/>
              <a:gd name="connsiteY473" fmla="*/ 26348 h 26347"/>
              <a:gd name="connsiteX474" fmla="*/ 5272785 w 8614995"/>
              <a:gd name="connsiteY474" fmla="*/ 26348 h 26347"/>
              <a:gd name="connsiteX475" fmla="*/ 5259357 w 8614995"/>
              <a:gd name="connsiteY475" fmla="*/ 13174 h 26347"/>
              <a:gd name="connsiteX476" fmla="*/ 5272362 w 8614995"/>
              <a:gd name="connsiteY476" fmla="*/ 0 h 26347"/>
              <a:gd name="connsiteX477" fmla="*/ 5272785 w 8614995"/>
              <a:gd name="connsiteY477" fmla="*/ 0 h 26347"/>
              <a:gd name="connsiteX478" fmla="*/ 5285959 w 8614995"/>
              <a:gd name="connsiteY478" fmla="*/ 13174 h 26347"/>
              <a:gd name="connsiteX479" fmla="*/ 5272785 w 8614995"/>
              <a:gd name="connsiteY479" fmla="*/ 26348 h 26347"/>
              <a:gd name="connsiteX480" fmla="*/ 5339330 w 8614995"/>
              <a:gd name="connsiteY480" fmla="*/ 26348 h 26347"/>
              <a:gd name="connsiteX481" fmla="*/ 5325902 w 8614995"/>
              <a:gd name="connsiteY481" fmla="*/ 13174 h 26347"/>
              <a:gd name="connsiteX482" fmla="*/ 5338908 w 8614995"/>
              <a:gd name="connsiteY482" fmla="*/ 0 h 26347"/>
              <a:gd name="connsiteX483" fmla="*/ 5339414 w 8614995"/>
              <a:gd name="connsiteY483" fmla="*/ 0 h 26347"/>
              <a:gd name="connsiteX484" fmla="*/ 5352588 w 8614995"/>
              <a:gd name="connsiteY484" fmla="*/ 13174 h 26347"/>
              <a:gd name="connsiteX485" fmla="*/ 5339414 w 8614995"/>
              <a:gd name="connsiteY485" fmla="*/ 26348 h 26347"/>
              <a:gd name="connsiteX486" fmla="*/ 5405960 w 8614995"/>
              <a:gd name="connsiteY486" fmla="*/ 26348 h 26347"/>
              <a:gd name="connsiteX487" fmla="*/ 5392532 w 8614995"/>
              <a:gd name="connsiteY487" fmla="*/ 13174 h 26347"/>
              <a:gd name="connsiteX488" fmla="*/ 5405537 w 8614995"/>
              <a:gd name="connsiteY488" fmla="*/ 0 h 26347"/>
              <a:gd name="connsiteX489" fmla="*/ 5406044 w 8614995"/>
              <a:gd name="connsiteY489" fmla="*/ 0 h 26347"/>
              <a:gd name="connsiteX490" fmla="*/ 5419218 w 8614995"/>
              <a:gd name="connsiteY490" fmla="*/ 13174 h 26347"/>
              <a:gd name="connsiteX491" fmla="*/ 5406044 w 8614995"/>
              <a:gd name="connsiteY491" fmla="*/ 26348 h 26347"/>
              <a:gd name="connsiteX492" fmla="*/ 5472589 w 8614995"/>
              <a:gd name="connsiteY492" fmla="*/ 26348 h 26347"/>
              <a:gd name="connsiteX493" fmla="*/ 5459162 w 8614995"/>
              <a:gd name="connsiteY493" fmla="*/ 13174 h 26347"/>
              <a:gd name="connsiteX494" fmla="*/ 5472167 w 8614995"/>
              <a:gd name="connsiteY494" fmla="*/ 0 h 26347"/>
              <a:gd name="connsiteX495" fmla="*/ 5472674 w 8614995"/>
              <a:gd name="connsiteY495" fmla="*/ 0 h 26347"/>
              <a:gd name="connsiteX496" fmla="*/ 5485848 w 8614995"/>
              <a:gd name="connsiteY496" fmla="*/ 13174 h 26347"/>
              <a:gd name="connsiteX497" fmla="*/ 5472674 w 8614995"/>
              <a:gd name="connsiteY497" fmla="*/ 26348 h 26347"/>
              <a:gd name="connsiteX498" fmla="*/ 5539219 w 8614995"/>
              <a:gd name="connsiteY498" fmla="*/ 26348 h 26347"/>
              <a:gd name="connsiteX499" fmla="*/ 5525792 w 8614995"/>
              <a:gd name="connsiteY499" fmla="*/ 13174 h 26347"/>
              <a:gd name="connsiteX500" fmla="*/ 5538797 w 8614995"/>
              <a:gd name="connsiteY500" fmla="*/ 0 h 26347"/>
              <a:gd name="connsiteX501" fmla="*/ 5539303 w 8614995"/>
              <a:gd name="connsiteY501" fmla="*/ 0 h 26347"/>
              <a:gd name="connsiteX502" fmla="*/ 5552477 w 8614995"/>
              <a:gd name="connsiteY502" fmla="*/ 13174 h 26347"/>
              <a:gd name="connsiteX503" fmla="*/ 5539303 w 8614995"/>
              <a:gd name="connsiteY503" fmla="*/ 26348 h 26347"/>
              <a:gd name="connsiteX504" fmla="*/ 5605849 w 8614995"/>
              <a:gd name="connsiteY504" fmla="*/ 26348 h 26347"/>
              <a:gd name="connsiteX505" fmla="*/ 5592421 w 8614995"/>
              <a:gd name="connsiteY505" fmla="*/ 13174 h 26347"/>
              <a:gd name="connsiteX506" fmla="*/ 5605427 w 8614995"/>
              <a:gd name="connsiteY506" fmla="*/ 0 h 26347"/>
              <a:gd name="connsiteX507" fmla="*/ 5605933 w 8614995"/>
              <a:gd name="connsiteY507" fmla="*/ 0 h 26347"/>
              <a:gd name="connsiteX508" fmla="*/ 5619107 w 8614995"/>
              <a:gd name="connsiteY508" fmla="*/ 13174 h 26347"/>
              <a:gd name="connsiteX509" fmla="*/ 5605933 w 8614995"/>
              <a:gd name="connsiteY509" fmla="*/ 26348 h 26347"/>
              <a:gd name="connsiteX510" fmla="*/ 5672479 w 8614995"/>
              <a:gd name="connsiteY510" fmla="*/ 26348 h 26347"/>
              <a:gd name="connsiteX511" fmla="*/ 5659051 w 8614995"/>
              <a:gd name="connsiteY511" fmla="*/ 13174 h 26347"/>
              <a:gd name="connsiteX512" fmla="*/ 5672056 w 8614995"/>
              <a:gd name="connsiteY512" fmla="*/ 0 h 26347"/>
              <a:gd name="connsiteX513" fmla="*/ 5672563 w 8614995"/>
              <a:gd name="connsiteY513" fmla="*/ 0 h 26347"/>
              <a:gd name="connsiteX514" fmla="*/ 5685737 w 8614995"/>
              <a:gd name="connsiteY514" fmla="*/ 13174 h 26347"/>
              <a:gd name="connsiteX515" fmla="*/ 5672563 w 8614995"/>
              <a:gd name="connsiteY515" fmla="*/ 26348 h 26347"/>
              <a:gd name="connsiteX516" fmla="*/ 5739108 w 8614995"/>
              <a:gd name="connsiteY516" fmla="*/ 26348 h 26347"/>
              <a:gd name="connsiteX517" fmla="*/ 5725681 w 8614995"/>
              <a:gd name="connsiteY517" fmla="*/ 13174 h 26347"/>
              <a:gd name="connsiteX518" fmla="*/ 5738686 w 8614995"/>
              <a:gd name="connsiteY518" fmla="*/ 0 h 26347"/>
              <a:gd name="connsiteX519" fmla="*/ 5739193 w 8614995"/>
              <a:gd name="connsiteY519" fmla="*/ 0 h 26347"/>
              <a:gd name="connsiteX520" fmla="*/ 5752366 w 8614995"/>
              <a:gd name="connsiteY520" fmla="*/ 13174 h 26347"/>
              <a:gd name="connsiteX521" fmla="*/ 5739193 w 8614995"/>
              <a:gd name="connsiteY521" fmla="*/ 26348 h 26347"/>
              <a:gd name="connsiteX522" fmla="*/ 5805738 w 8614995"/>
              <a:gd name="connsiteY522" fmla="*/ 26348 h 26347"/>
              <a:gd name="connsiteX523" fmla="*/ 5792311 w 8614995"/>
              <a:gd name="connsiteY523" fmla="*/ 13174 h 26347"/>
              <a:gd name="connsiteX524" fmla="*/ 5805316 w 8614995"/>
              <a:gd name="connsiteY524" fmla="*/ 0 h 26347"/>
              <a:gd name="connsiteX525" fmla="*/ 5805822 w 8614995"/>
              <a:gd name="connsiteY525" fmla="*/ 0 h 26347"/>
              <a:gd name="connsiteX526" fmla="*/ 5818996 w 8614995"/>
              <a:gd name="connsiteY526" fmla="*/ 13174 h 26347"/>
              <a:gd name="connsiteX527" fmla="*/ 5805822 w 8614995"/>
              <a:gd name="connsiteY527" fmla="*/ 26348 h 26347"/>
              <a:gd name="connsiteX528" fmla="*/ 5872368 w 8614995"/>
              <a:gd name="connsiteY528" fmla="*/ 26348 h 26347"/>
              <a:gd name="connsiteX529" fmla="*/ 5858940 w 8614995"/>
              <a:gd name="connsiteY529" fmla="*/ 13174 h 26347"/>
              <a:gd name="connsiteX530" fmla="*/ 5871946 w 8614995"/>
              <a:gd name="connsiteY530" fmla="*/ 0 h 26347"/>
              <a:gd name="connsiteX531" fmla="*/ 5872452 w 8614995"/>
              <a:gd name="connsiteY531" fmla="*/ 0 h 26347"/>
              <a:gd name="connsiteX532" fmla="*/ 5885626 w 8614995"/>
              <a:gd name="connsiteY532" fmla="*/ 13174 h 26347"/>
              <a:gd name="connsiteX533" fmla="*/ 5872452 w 8614995"/>
              <a:gd name="connsiteY533" fmla="*/ 26348 h 26347"/>
              <a:gd name="connsiteX534" fmla="*/ 5938913 w 8614995"/>
              <a:gd name="connsiteY534" fmla="*/ 26348 h 26347"/>
              <a:gd name="connsiteX535" fmla="*/ 5925486 w 8614995"/>
              <a:gd name="connsiteY535" fmla="*/ 13174 h 26347"/>
              <a:gd name="connsiteX536" fmla="*/ 5938491 w 8614995"/>
              <a:gd name="connsiteY536" fmla="*/ 0 h 26347"/>
              <a:gd name="connsiteX537" fmla="*/ 5938913 w 8614995"/>
              <a:gd name="connsiteY537" fmla="*/ 0 h 26347"/>
              <a:gd name="connsiteX538" fmla="*/ 5952087 w 8614995"/>
              <a:gd name="connsiteY538" fmla="*/ 13174 h 26347"/>
              <a:gd name="connsiteX539" fmla="*/ 5938913 w 8614995"/>
              <a:gd name="connsiteY539" fmla="*/ 26348 h 26347"/>
              <a:gd name="connsiteX540" fmla="*/ 6005458 w 8614995"/>
              <a:gd name="connsiteY540" fmla="*/ 26348 h 26347"/>
              <a:gd name="connsiteX541" fmla="*/ 5992031 w 8614995"/>
              <a:gd name="connsiteY541" fmla="*/ 13174 h 26347"/>
              <a:gd name="connsiteX542" fmla="*/ 6005036 w 8614995"/>
              <a:gd name="connsiteY542" fmla="*/ 0 h 26347"/>
              <a:gd name="connsiteX543" fmla="*/ 6005458 w 8614995"/>
              <a:gd name="connsiteY543" fmla="*/ 0 h 26347"/>
              <a:gd name="connsiteX544" fmla="*/ 6018632 w 8614995"/>
              <a:gd name="connsiteY544" fmla="*/ 13174 h 26347"/>
              <a:gd name="connsiteX545" fmla="*/ 6005458 w 8614995"/>
              <a:gd name="connsiteY545" fmla="*/ 26348 h 26347"/>
              <a:gd name="connsiteX546" fmla="*/ 6072004 w 8614995"/>
              <a:gd name="connsiteY546" fmla="*/ 26348 h 26347"/>
              <a:gd name="connsiteX547" fmla="*/ 6058576 w 8614995"/>
              <a:gd name="connsiteY547" fmla="*/ 13174 h 26347"/>
              <a:gd name="connsiteX548" fmla="*/ 6071581 w 8614995"/>
              <a:gd name="connsiteY548" fmla="*/ 0 h 26347"/>
              <a:gd name="connsiteX549" fmla="*/ 6072088 w 8614995"/>
              <a:gd name="connsiteY549" fmla="*/ 0 h 26347"/>
              <a:gd name="connsiteX550" fmla="*/ 6085262 w 8614995"/>
              <a:gd name="connsiteY550" fmla="*/ 13174 h 26347"/>
              <a:gd name="connsiteX551" fmla="*/ 6072088 w 8614995"/>
              <a:gd name="connsiteY551" fmla="*/ 26348 h 26347"/>
              <a:gd name="connsiteX552" fmla="*/ 6138549 w 8614995"/>
              <a:gd name="connsiteY552" fmla="*/ 26348 h 26347"/>
              <a:gd name="connsiteX553" fmla="*/ 6125121 w 8614995"/>
              <a:gd name="connsiteY553" fmla="*/ 13174 h 26347"/>
              <a:gd name="connsiteX554" fmla="*/ 6138126 w 8614995"/>
              <a:gd name="connsiteY554" fmla="*/ 0 h 26347"/>
              <a:gd name="connsiteX555" fmla="*/ 6138549 w 8614995"/>
              <a:gd name="connsiteY555" fmla="*/ 0 h 26347"/>
              <a:gd name="connsiteX556" fmla="*/ 6151723 w 8614995"/>
              <a:gd name="connsiteY556" fmla="*/ 13174 h 26347"/>
              <a:gd name="connsiteX557" fmla="*/ 6138549 w 8614995"/>
              <a:gd name="connsiteY557" fmla="*/ 26348 h 26347"/>
              <a:gd name="connsiteX558" fmla="*/ 6205094 w 8614995"/>
              <a:gd name="connsiteY558" fmla="*/ 26348 h 26347"/>
              <a:gd name="connsiteX559" fmla="*/ 6191667 w 8614995"/>
              <a:gd name="connsiteY559" fmla="*/ 13174 h 26347"/>
              <a:gd name="connsiteX560" fmla="*/ 6204672 w 8614995"/>
              <a:gd name="connsiteY560" fmla="*/ 0 h 26347"/>
              <a:gd name="connsiteX561" fmla="*/ 6205094 w 8614995"/>
              <a:gd name="connsiteY561" fmla="*/ 0 h 26347"/>
              <a:gd name="connsiteX562" fmla="*/ 6218268 w 8614995"/>
              <a:gd name="connsiteY562" fmla="*/ 13174 h 26347"/>
              <a:gd name="connsiteX563" fmla="*/ 6205094 w 8614995"/>
              <a:gd name="connsiteY563" fmla="*/ 26348 h 26347"/>
              <a:gd name="connsiteX564" fmla="*/ 6271639 w 8614995"/>
              <a:gd name="connsiteY564" fmla="*/ 26348 h 26347"/>
              <a:gd name="connsiteX565" fmla="*/ 6258212 w 8614995"/>
              <a:gd name="connsiteY565" fmla="*/ 13174 h 26347"/>
              <a:gd name="connsiteX566" fmla="*/ 6271217 w 8614995"/>
              <a:gd name="connsiteY566" fmla="*/ 0 h 26347"/>
              <a:gd name="connsiteX567" fmla="*/ 6271639 w 8614995"/>
              <a:gd name="connsiteY567" fmla="*/ 0 h 26347"/>
              <a:gd name="connsiteX568" fmla="*/ 6284813 w 8614995"/>
              <a:gd name="connsiteY568" fmla="*/ 13174 h 26347"/>
              <a:gd name="connsiteX569" fmla="*/ 6271639 w 8614995"/>
              <a:gd name="connsiteY569" fmla="*/ 26348 h 26347"/>
              <a:gd name="connsiteX570" fmla="*/ 6338184 w 8614995"/>
              <a:gd name="connsiteY570" fmla="*/ 26348 h 26347"/>
              <a:gd name="connsiteX571" fmla="*/ 6324757 w 8614995"/>
              <a:gd name="connsiteY571" fmla="*/ 13174 h 26347"/>
              <a:gd name="connsiteX572" fmla="*/ 6337762 w 8614995"/>
              <a:gd name="connsiteY572" fmla="*/ 0 h 26347"/>
              <a:gd name="connsiteX573" fmla="*/ 6338184 w 8614995"/>
              <a:gd name="connsiteY573" fmla="*/ 0 h 26347"/>
              <a:gd name="connsiteX574" fmla="*/ 6351358 w 8614995"/>
              <a:gd name="connsiteY574" fmla="*/ 13174 h 26347"/>
              <a:gd name="connsiteX575" fmla="*/ 6338184 w 8614995"/>
              <a:gd name="connsiteY575" fmla="*/ 26348 h 26347"/>
              <a:gd name="connsiteX576" fmla="*/ 6404730 w 8614995"/>
              <a:gd name="connsiteY576" fmla="*/ 26348 h 26347"/>
              <a:gd name="connsiteX577" fmla="*/ 6391303 w 8614995"/>
              <a:gd name="connsiteY577" fmla="*/ 13174 h 26347"/>
              <a:gd name="connsiteX578" fmla="*/ 6404308 w 8614995"/>
              <a:gd name="connsiteY578" fmla="*/ 0 h 26347"/>
              <a:gd name="connsiteX579" fmla="*/ 6404730 w 8614995"/>
              <a:gd name="connsiteY579" fmla="*/ 0 h 26347"/>
              <a:gd name="connsiteX580" fmla="*/ 6417904 w 8614995"/>
              <a:gd name="connsiteY580" fmla="*/ 13174 h 26347"/>
              <a:gd name="connsiteX581" fmla="*/ 6404730 w 8614995"/>
              <a:gd name="connsiteY581" fmla="*/ 26348 h 26347"/>
              <a:gd name="connsiteX582" fmla="*/ 6471275 w 8614995"/>
              <a:gd name="connsiteY582" fmla="*/ 26348 h 26347"/>
              <a:gd name="connsiteX583" fmla="*/ 6457848 w 8614995"/>
              <a:gd name="connsiteY583" fmla="*/ 13174 h 26347"/>
              <a:gd name="connsiteX584" fmla="*/ 6470853 w 8614995"/>
              <a:gd name="connsiteY584" fmla="*/ 0 h 26347"/>
              <a:gd name="connsiteX585" fmla="*/ 6471275 w 8614995"/>
              <a:gd name="connsiteY585" fmla="*/ 0 h 26347"/>
              <a:gd name="connsiteX586" fmla="*/ 6484449 w 8614995"/>
              <a:gd name="connsiteY586" fmla="*/ 13174 h 26347"/>
              <a:gd name="connsiteX587" fmla="*/ 6471275 w 8614995"/>
              <a:gd name="connsiteY587" fmla="*/ 26348 h 26347"/>
              <a:gd name="connsiteX588" fmla="*/ 6537820 w 8614995"/>
              <a:gd name="connsiteY588" fmla="*/ 26348 h 26347"/>
              <a:gd name="connsiteX589" fmla="*/ 6524393 w 8614995"/>
              <a:gd name="connsiteY589" fmla="*/ 13174 h 26347"/>
              <a:gd name="connsiteX590" fmla="*/ 6537398 w 8614995"/>
              <a:gd name="connsiteY590" fmla="*/ 0 h 26347"/>
              <a:gd name="connsiteX591" fmla="*/ 6537820 w 8614995"/>
              <a:gd name="connsiteY591" fmla="*/ 0 h 26347"/>
              <a:gd name="connsiteX592" fmla="*/ 6550994 w 8614995"/>
              <a:gd name="connsiteY592" fmla="*/ 13174 h 26347"/>
              <a:gd name="connsiteX593" fmla="*/ 6537820 w 8614995"/>
              <a:gd name="connsiteY593" fmla="*/ 26348 h 26347"/>
              <a:gd name="connsiteX594" fmla="*/ 6604366 w 8614995"/>
              <a:gd name="connsiteY594" fmla="*/ 26348 h 26347"/>
              <a:gd name="connsiteX595" fmla="*/ 6590938 w 8614995"/>
              <a:gd name="connsiteY595" fmla="*/ 13174 h 26347"/>
              <a:gd name="connsiteX596" fmla="*/ 6603944 w 8614995"/>
              <a:gd name="connsiteY596" fmla="*/ 0 h 26347"/>
              <a:gd name="connsiteX597" fmla="*/ 6604366 w 8614995"/>
              <a:gd name="connsiteY597" fmla="*/ 0 h 26347"/>
              <a:gd name="connsiteX598" fmla="*/ 6617540 w 8614995"/>
              <a:gd name="connsiteY598" fmla="*/ 13174 h 26347"/>
              <a:gd name="connsiteX599" fmla="*/ 6604366 w 8614995"/>
              <a:gd name="connsiteY599" fmla="*/ 26348 h 26347"/>
              <a:gd name="connsiteX600" fmla="*/ 6670911 w 8614995"/>
              <a:gd name="connsiteY600" fmla="*/ 26348 h 26347"/>
              <a:gd name="connsiteX601" fmla="*/ 6657483 w 8614995"/>
              <a:gd name="connsiteY601" fmla="*/ 13174 h 26347"/>
              <a:gd name="connsiteX602" fmla="*/ 6670489 w 8614995"/>
              <a:gd name="connsiteY602" fmla="*/ 0 h 26347"/>
              <a:gd name="connsiteX603" fmla="*/ 6670911 w 8614995"/>
              <a:gd name="connsiteY603" fmla="*/ 0 h 26347"/>
              <a:gd name="connsiteX604" fmla="*/ 6684085 w 8614995"/>
              <a:gd name="connsiteY604" fmla="*/ 13174 h 26347"/>
              <a:gd name="connsiteX605" fmla="*/ 6670911 w 8614995"/>
              <a:gd name="connsiteY605" fmla="*/ 26348 h 26347"/>
              <a:gd name="connsiteX606" fmla="*/ 6737456 w 8614995"/>
              <a:gd name="connsiteY606" fmla="*/ 26348 h 26347"/>
              <a:gd name="connsiteX607" fmla="*/ 6724029 w 8614995"/>
              <a:gd name="connsiteY607" fmla="*/ 13174 h 26347"/>
              <a:gd name="connsiteX608" fmla="*/ 6737034 w 8614995"/>
              <a:gd name="connsiteY608" fmla="*/ 0 h 26347"/>
              <a:gd name="connsiteX609" fmla="*/ 6737541 w 8614995"/>
              <a:gd name="connsiteY609" fmla="*/ 0 h 26347"/>
              <a:gd name="connsiteX610" fmla="*/ 6750715 w 8614995"/>
              <a:gd name="connsiteY610" fmla="*/ 13174 h 26347"/>
              <a:gd name="connsiteX611" fmla="*/ 6737541 w 8614995"/>
              <a:gd name="connsiteY611" fmla="*/ 26348 h 26347"/>
              <a:gd name="connsiteX612" fmla="*/ 6804086 w 8614995"/>
              <a:gd name="connsiteY612" fmla="*/ 26348 h 26347"/>
              <a:gd name="connsiteX613" fmla="*/ 6790659 w 8614995"/>
              <a:gd name="connsiteY613" fmla="*/ 13174 h 26347"/>
              <a:gd name="connsiteX614" fmla="*/ 6803664 w 8614995"/>
              <a:gd name="connsiteY614" fmla="*/ 0 h 26347"/>
              <a:gd name="connsiteX615" fmla="*/ 6804170 w 8614995"/>
              <a:gd name="connsiteY615" fmla="*/ 0 h 26347"/>
              <a:gd name="connsiteX616" fmla="*/ 6817345 w 8614995"/>
              <a:gd name="connsiteY616" fmla="*/ 13174 h 26347"/>
              <a:gd name="connsiteX617" fmla="*/ 6804170 w 8614995"/>
              <a:gd name="connsiteY617" fmla="*/ 26348 h 26347"/>
              <a:gd name="connsiteX618" fmla="*/ 6870716 w 8614995"/>
              <a:gd name="connsiteY618" fmla="*/ 26348 h 26347"/>
              <a:gd name="connsiteX619" fmla="*/ 6857289 w 8614995"/>
              <a:gd name="connsiteY619" fmla="*/ 13174 h 26347"/>
              <a:gd name="connsiteX620" fmla="*/ 6870293 w 8614995"/>
              <a:gd name="connsiteY620" fmla="*/ 0 h 26347"/>
              <a:gd name="connsiteX621" fmla="*/ 6870800 w 8614995"/>
              <a:gd name="connsiteY621" fmla="*/ 0 h 26347"/>
              <a:gd name="connsiteX622" fmla="*/ 6883974 w 8614995"/>
              <a:gd name="connsiteY622" fmla="*/ 13174 h 26347"/>
              <a:gd name="connsiteX623" fmla="*/ 6870800 w 8614995"/>
              <a:gd name="connsiteY623" fmla="*/ 26348 h 26347"/>
              <a:gd name="connsiteX624" fmla="*/ 6937345 w 8614995"/>
              <a:gd name="connsiteY624" fmla="*/ 26348 h 26347"/>
              <a:gd name="connsiteX625" fmla="*/ 6923918 w 8614995"/>
              <a:gd name="connsiteY625" fmla="*/ 13174 h 26347"/>
              <a:gd name="connsiteX626" fmla="*/ 6936923 w 8614995"/>
              <a:gd name="connsiteY626" fmla="*/ 0 h 26347"/>
              <a:gd name="connsiteX627" fmla="*/ 6937430 w 8614995"/>
              <a:gd name="connsiteY627" fmla="*/ 0 h 26347"/>
              <a:gd name="connsiteX628" fmla="*/ 6950604 w 8614995"/>
              <a:gd name="connsiteY628" fmla="*/ 13174 h 26347"/>
              <a:gd name="connsiteX629" fmla="*/ 6937430 w 8614995"/>
              <a:gd name="connsiteY629" fmla="*/ 26348 h 26347"/>
              <a:gd name="connsiteX630" fmla="*/ 7003975 w 8614995"/>
              <a:gd name="connsiteY630" fmla="*/ 26348 h 26347"/>
              <a:gd name="connsiteX631" fmla="*/ 6990548 w 8614995"/>
              <a:gd name="connsiteY631" fmla="*/ 13174 h 26347"/>
              <a:gd name="connsiteX632" fmla="*/ 7003553 w 8614995"/>
              <a:gd name="connsiteY632" fmla="*/ 0 h 26347"/>
              <a:gd name="connsiteX633" fmla="*/ 7004060 w 8614995"/>
              <a:gd name="connsiteY633" fmla="*/ 0 h 26347"/>
              <a:gd name="connsiteX634" fmla="*/ 7017234 w 8614995"/>
              <a:gd name="connsiteY634" fmla="*/ 13174 h 26347"/>
              <a:gd name="connsiteX635" fmla="*/ 7004060 w 8614995"/>
              <a:gd name="connsiteY635" fmla="*/ 26348 h 26347"/>
              <a:gd name="connsiteX636" fmla="*/ 7070605 w 8614995"/>
              <a:gd name="connsiteY636" fmla="*/ 26348 h 26347"/>
              <a:gd name="connsiteX637" fmla="*/ 7057178 w 8614995"/>
              <a:gd name="connsiteY637" fmla="*/ 13174 h 26347"/>
              <a:gd name="connsiteX638" fmla="*/ 7070182 w 8614995"/>
              <a:gd name="connsiteY638" fmla="*/ 0 h 26347"/>
              <a:gd name="connsiteX639" fmla="*/ 7070690 w 8614995"/>
              <a:gd name="connsiteY639" fmla="*/ 0 h 26347"/>
              <a:gd name="connsiteX640" fmla="*/ 7083864 w 8614995"/>
              <a:gd name="connsiteY640" fmla="*/ 13174 h 26347"/>
              <a:gd name="connsiteX641" fmla="*/ 7070690 w 8614995"/>
              <a:gd name="connsiteY641" fmla="*/ 26348 h 26347"/>
              <a:gd name="connsiteX642" fmla="*/ 7137234 w 8614995"/>
              <a:gd name="connsiteY642" fmla="*/ 26348 h 26347"/>
              <a:gd name="connsiteX643" fmla="*/ 7123807 w 8614995"/>
              <a:gd name="connsiteY643" fmla="*/ 13174 h 26347"/>
              <a:gd name="connsiteX644" fmla="*/ 7136812 w 8614995"/>
              <a:gd name="connsiteY644" fmla="*/ 0 h 26347"/>
              <a:gd name="connsiteX645" fmla="*/ 7137319 w 8614995"/>
              <a:gd name="connsiteY645" fmla="*/ 0 h 26347"/>
              <a:gd name="connsiteX646" fmla="*/ 7150493 w 8614995"/>
              <a:gd name="connsiteY646" fmla="*/ 13174 h 26347"/>
              <a:gd name="connsiteX647" fmla="*/ 7137319 w 8614995"/>
              <a:gd name="connsiteY647" fmla="*/ 26348 h 26347"/>
              <a:gd name="connsiteX648" fmla="*/ 7203864 w 8614995"/>
              <a:gd name="connsiteY648" fmla="*/ 26348 h 26347"/>
              <a:gd name="connsiteX649" fmla="*/ 7190437 w 8614995"/>
              <a:gd name="connsiteY649" fmla="*/ 13174 h 26347"/>
              <a:gd name="connsiteX650" fmla="*/ 7203442 w 8614995"/>
              <a:gd name="connsiteY650" fmla="*/ 0 h 26347"/>
              <a:gd name="connsiteX651" fmla="*/ 7203949 w 8614995"/>
              <a:gd name="connsiteY651" fmla="*/ 0 h 26347"/>
              <a:gd name="connsiteX652" fmla="*/ 7217123 w 8614995"/>
              <a:gd name="connsiteY652" fmla="*/ 13174 h 26347"/>
              <a:gd name="connsiteX653" fmla="*/ 7203949 w 8614995"/>
              <a:gd name="connsiteY653" fmla="*/ 26348 h 26347"/>
              <a:gd name="connsiteX654" fmla="*/ 7270494 w 8614995"/>
              <a:gd name="connsiteY654" fmla="*/ 26348 h 26347"/>
              <a:gd name="connsiteX655" fmla="*/ 7257067 w 8614995"/>
              <a:gd name="connsiteY655" fmla="*/ 13174 h 26347"/>
              <a:gd name="connsiteX656" fmla="*/ 7270072 w 8614995"/>
              <a:gd name="connsiteY656" fmla="*/ 0 h 26347"/>
              <a:gd name="connsiteX657" fmla="*/ 7270579 w 8614995"/>
              <a:gd name="connsiteY657" fmla="*/ 0 h 26347"/>
              <a:gd name="connsiteX658" fmla="*/ 7283753 w 8614995"/>
              <a:gd name="connsiteY658" fmla="*/ 13174 h 26347"/>
              <a:gd name="connsiteX659" fmla="*/ 7270579 w 8614995"/>
              <a:gd name="connsiteY659" fmla="*/ 26348 h 26347"/>
              <a:gd name="connsiteX660" fmla="*/ 7337124 w 8614995"/>
              <a:gd name="connsiteY660" fmla="*/ 26348 h 26347"/>
              <a:gd name="connsiteX661" fmla="*/ 7323696 w 8614995"/>
              <a:gd name="connsiteY661" fmla="*/ 13174 h 26347"/>
              <a:gd name="connsiteX662" fmla="*/ 7336702 w 8614995"/>
              <a:gd name="connsiteY662" fmla="*/ 0 h 26347"/>
              <a:gd name="connsiteX663" fmla="*/ 7337208 w 8614995"/>
              <a:gd name="connsiteY663" fmla="*/ 0 h 26347"/>
              <a:gd name="connsiteX664" fmla="*/ 7350382 w 8614995"/>
              <a:gd name="connsiteY664" fmla="*/ 13174 h 26347"/>
              <a:gd name="connsiteX665" fmla="*/ 7337208 w 8614995"/>
              <a:gd name="connsiteY665" fmla="*/ 26348 h 26347"/>
              <a:gd name="connsiteX666" fmla="*/ 7403753 w 8614995"/>
              <a:gd name="connsiteY666" fmla="*/ 26348 h 26347"/>
              <a:gd name="connsiteX667" fmla="*/ 7390326 w 8614995"/>
              <a:gd name="connsiteY667" fmla="*/ 13174 h 26347"/>
              <a:gd name="connsiteX668" fmla="*/ 7403331 w 8614995"/>
              <a:gd name="connsiteY668" fmla="*/ 0 h 26347"/>
              <a:gd name="connsiteX669" fmla="*/ 7403838 w 8614995"/>
              <a:gd name="connsiteY669" fmla="*/ 0 h 26347"/>
              <a:gd name="connsiteX670" fmla="*/ 7417012 w 8614995"/>
              <a:gd name="connsiteY670" fmla="*/ 13174 h 26347"/>
              <a:gd name="connsiteX671" fmla="*/ 7403838 w 8614995"/>
              <a:gd name="connsiteY671" fmla="*/ 26348 h 26347"/>
              <a:gd name="connsiteX672" fmla="*/ 7470383 w 8614995"/>
              <a:gd name="connsiteY672" fmla="*/ 26348 h 26347"/>
              <a:gd name="connsiteX673" fmla="*/ 7456956 w 8614995"/>
              <a:gd name="connsiteY673" fmla="*/ 13174 h 26347"/>
              <a:gd name="connsiteX674" fmla="*/ 7469961 w 8614995"/>
              <a:gd name="connsiteY674" fmla="*/ 0 h 26347"/>
              <a:gd name="connsiteX675" fmla="*/ 7470468 w 8614995"/>
              <a:gd name="connsiteY675" fmla="*/ 0 h 26347"/>
              <a:gd name="connsiteX676" fmla="*/ 7483642 w 8614995"/>
              <a:gd name="connsiteY676" fmla="*/ 13174 h 26347"/>
              <a:gd name="connsiteX677" fmla="*/ 7470468 w 8614995"/>
              <a:gd name="connsiteY677" fmla="*/ 26348 h 26347"/>
              <a:gd name="connsiteX678" fmla="*/ 7536928 w 8614995"/>
              <a:gd name="connsiteY678" fmla="*/ 26348 h 26347"/>
              <a:gd name="connsiteX679" fmla="*/ 7523501 w 8614995"/>
              <a:gd name="connsiteY679" fmla="*/ 13174 h 26347"/>
              <a:gd name="connsiteX680" fmla="*/ 7536506 w 8614995"/>
              <a:gd name="connsiteY680" fmla="*/ 0 h 26347"/>
              <a:gd name="connsiteX681" fmla="*/ 7536928 w 8614995"/>
              <a:gd name="connsiteY681" fmla="*/ 0 h 26347"/>
              <a:gd name="connsiteX682" fmla="*/ 7550102 w 8614995"/>
              <a:gd name="connsiteY682" fmla="*/ 13174 h 26347"/>
              <a:gd name="connsiteX683" fmla="*/ 7536928 w 8614995"/>
              <a:gd name="connsiteY683" fmla="*/ 26348 h 26347"/>
              <a:gd name="connsiteX684" fmla="*/ 7603474 w 8614995"/>
              <a:gd name="connsiteY684" fmla="*/ 26348 h 26347"/>
              <a:gd name="connsiteX685" fmla="*/ 7590047 w 8614995"/>
              <a:gd name="connsiteY685" fmla="*/ 13174 h 26347"/>
              <a:gd name="connsiteX686" fmla="*/ 7603052 w 8614995"/>
              <a:gd name="connsiteY686" fmla="*/ 0 h 26347"/>
              <a:gd name="connsiteX687" fmla="*/ 7603474 w 8614995"/>
              <a:gd name="connsiteY687" fmla="*/ 0 h 26347"/>
              <a:gd name="connsiteX688" fmla="*/ 7616648 w 8614995"/>
              <a:gd name="connsiteY688" fmla="*/ 13174 h 26347"/>
              <a:gd name="connsiteX689" fmla="*/ 7603474 w 8614995"/>
              <a:gd name="connsiteY689" fmla="*/ 26348 h 26347"/>
              <a:gd name="connsiteX690" fmla="*/ 7670019 w 8614995"/>
              <a:gd name="connsiteY690" fmla="*/ 26348 h 26347"/>
              <a:gd name="connsiteX691" fmla="*/ 7656592 w 8614995"/>
              <a:gd name="connsiteY691" fmla="*/ 13174 h 26347"/>
              <a:gd name="connsiteX692" fmla="*/ 7669597 w 8614995"/>
              <a:gd name="connsiteY692" fmla="*/ 0 h 26347"/>
              <a:gd name="connsiteX693" fmla="*/ 7670019 w 8614995"/>
              <a:gd name="connsiteY693" fmla="*/ 0 h 26347"/>
              <a:gd name="connsiteX694" fmla="*/ 7683193 w 8614995"/>
              <a:gd name="connsiteY694" fmla="*/ 13174 h 26347"/>
              <a:gd name="connsiteX695" fmla="*/ 7670019 w 8614995"/>
              <a:gd name="connsiteY695" fmla="*/ 26348 h 26347"/>
              <a:gd name="connsiteX696" fmla="*/ 7736564 w 8614995"/>
              <a:gd name="connsiteY696" fmla="*/ 26348 h 26347"/>
              <a:gd name="connsiteX697" fmla="*/ 7723137 w 8614995"/>
              <a:gd name="connsiteY697" fmla="*/ 13174 h 26347"/>
              <a:gd name="connsiteX698" fmla="*/ 7736142 w 8614995"/>
              <a:gd name="connsiteY698" fmla="*/ 0 h 26347"/>
              <a:gd name="connsiteX699" fmla="*/ 7736564 w 8614995"/>
              <a:gd name="connsiteY699" fmla="*/ 0 h 26347"/>
              <a:gd name="connsiteX700" fmla="*/ 7749738 w 8614995"/>
              <a:gd name="connsiteY700" fmla="*/ 13174 h 26347"/>
              <a:gd name="connsiteX701" fmla="*/ 7736564 w 8614995"/>
              <a:gd name="connsiteY701" fmla="*/ 26348 h 26347"/>
              <a:gd name="connsiteX702" fmla="*/ 7803110 w 8614995"/>
              <a:gd name="connsiteY702" fmla="*/ 26348 h 26347"/>
              <a:gd name="connsiteX703" fmla="*/ 7789682 w 8614995"/>
              <a:gd name="connsiteY703" fmla="*/ 13174 h 26347"/>
              <a:gd name="connsiteX704" fmla="*/ 7802688 w 8614995"/>
              <a:gd name="connsiteY704" fmla="*/ 0 h 26347"/>
              <a:gd name="connsiteX705" fmla="*/ 7803110 w 8614995"/>
              <a:gd name="connsiteY705" fmla="*/ 0 h 26347"/>
              <a:gd name="connsiteX706" fmla="*/ 7816284 w 8614995"/>
              <a:gd name="connsiteY706" fmla="*/ 13174 h 26347"/>
              <a:gd name="connsiteX707" fmla="*/ 7803110 w 8614995"/>
              <a:gd name="connsiteY707" fmla="*/ 26348 h 26347"/>
              <a:gd name="connsiteX708" fmla="*/ 7869655 w 8614995"/>
              <a:gd name="connsiteY708" fmla="*/ 26348 h 26347"/>
              <a:gd name="connsiteX709" fmla="*/ 7856228 w 8614995"/>
              <a:gd name="connsiteY709" fmla="*/ 13174 h 26347"/>
              <a:gd name="connsiteX710" fmla="*/ 7869233 w 8614995"/>
              <a:gd name="connsiteY710" fmla="*/ 0 h 26347"/>
              <a:gd name="connsiteX711" fmla="*/ 7869655 w 8614995"/>
              <a:gd name="connsiteY711" fmla="*/ 0 h 26347"/>
              <a:gd name="connsiteX712" fmla="*/ 7882829 w 8614995"/>
              <a:gd name="connsiteY712" fmla="*/ 13174 h 26347"/>
              <a:gd name="connsiteX713" fmla="*/ 7869655 w 8614995"/>
              <a:gd name="connsiteY713" fmla="*/ 26348 h 26347"/>
              <a:gd name="connsiteX714" fmla="*/ 7936200 w 8614995"/>
              <a:gd name="connsiteY714" fmla="*/ 26348 h 26347"/>
              <a:gd name="connsiteX715" fmla="*/ 7922773 w 8614995"/>
              <a:gd name="connsiteY715" fmla="*/ 13174 h 26347"/>
              <a:gd name="connsiteX716" fmla="*/ 7935778 w 8614995"/>
              <a:gd name="connsiteY716" fmla="*/ 0 h 26347"/>
              <a:gd name="connsiteX717" fmla="*/ 7936200 w 8614995"/>
              <a:gd name="connsiteY717" fmla="*/ 0 h 26347"/>
              <a:gd name="connsiteX718" fmla="*/ 7949374 w 8614995"/>
              <a:gd name="connsiteY718" fmla="*/ 13174 h 26347"/>
              <a:gd name="connsiteX719" fmla="*/ 7936200 w 8614995"/>
              <a:gd name="connsiteY719" fmla="*/ 26348 h 26347"/>
              <a:gd name="connsiteX720" fmla="*/ 8002746 w 8614995"/>
              <a:gd name="connsiteY720" fmla="*/ 26348 h 26347"/>
              <a:gd name="connsiteX721" fmla="*/ 7989318 w 8614995"/>
              <a:gd name="connsiteY721" fmla="*/ 13174 h 26347"/>
              <a:gd name="connsiteX722" fmla="*/ 8002323 w 8614995"/>
              <a:gd name="connsiteY722" fmla="*/ 0 h 26347"/>
              <a:gd name="connsiteX723" fmla="*/ 8002746 w 8614995"/>
              <a:gd name="connsiteY723" fmla="*/ 0 h 26347"/>
              <a:gd name="connsiteX724" fmla="*/ 8015920 w 8614995"/>
              <a:gd name="connsiteY724" fmla="*/ 13174 h 26347"/>
              <a:gd name="connsiteX725" fmla="*/ 8002746 w 8614995"/>
              <a:gd name="connsiteY725" fmla="*/ 26348 h 26347"/>
              <a:gd name="connsiteX726" fmla="*/ 8069291 w 8614995"/>
              <a:gd name="connsiteY726" fmla="*/ 26348 h 26347"/>
              <a:gd name="connsiteX727" fmla="*/ 8055863 w 8614995"/>
              <a:gd name="connsiteY727" fmla="*/ 13174 h 26347"/>
              <a:gd name="connsiteX728" fmla="*/ 8068868 w 8614995"/>
              <a:gd name="connsiteY728" fmla="*/ 0 h 26347"/>
              <a:gd name="connsiteX729" fmla="*/ 8069291 w 8614995"/>
              <a:gd name="connsiteY729" fmla="*/ 0 h 26347"/>
              <a:gd name="connsiteX730" fmla="*/ 8082465 w 8614995"/>
              <a:gd name="connsiteY730" fmla="*/ 13174 h 26347"/>
              <a:gd name="connsiteX731" fmla="*/ 8069291 w 8614995"/>
              <a:gd name="connsiteY731" fmla="*/ 26348 h 26347"/>
              <a:gd name="connsiteX732" fmla="*/ 8135836 w 8614995"/>
              <a:gd name="connsiteY732" fmla="*/ 26348 h 26347"/>
              <a:gd name="connsiteX733" fmla="*/ 8122409 w 8614995"/>
              <a:gd name="connsiteY733" fmla="*/ 13174 h 26347"/>
              <a:gd name="connsiteX734" fmla="*/ 8135414 w 8614995"/>
              <a:gd name="connsiteY734" fmla="*/ 0 h 26347"/>
              <a:gd name="connsiteX735" fmla="*/ 8135836 w 8614995"/>
              <a:gd name="connsiteY735" fmla="*/ 0 h 26347"/>
              <a:gd name="connsiteX736" fmla="*/ 8149010 w 8614995"/>
              <a:gd name="connsiteY736" fmla="*/ 13174 h 26347"/>
              <a:gd name="connsiteX737" fmla="*/ 8135836 w 8614995"/>
              <a:gd name="connsiteY737" fmla="*/ 26348 h 26347"/>
              <a:gd name="connsiteX738" fmla="*/ 8202381 w 8614995"/>
              <a:gd name="connsiteY738" fmla="*/ 26348 h 26347"/>
              <a:gd name="connsiteX739" fmla="*/ 8188954 w 8614995"/>
              <a:gd name="connsiteY739" fmla="*/ 13174 h 26347"/>
              <a:gd name="connsiteX740" fmla="*/ 8201959 w 8614995"/>
              <a:gd name="connsiteY740" fmla="*/ 0 h 26347"/>
              <a:gd name="connsiteX741" fmla="*/ 8202381 w 8614995"/>
              <a:gd name="connsiteY741" fmla="*/ 0 h 26347"/>
              <a:gd name="connsiteX742" fmla="*/ 8215555 w 8614995"/>
              <a:gd name="connsiteY742" fmla="*/ 13174 h 26347"/>
              <a:gd name="connsiteX743" fmla="*/ 8202381 w 8614995"/>
              <a:gd name="connsiteY743" fmla="*/ 26348 h 26347"/>
              <a:gd name="connsiteX744" fmla="*/ 8268926 w 8614995"/>
              <a:gd name="connsiteY744" fmla="*/ 26348 h 26347"/>
              <a:gd name="connsiteX745" fmla="*/ 8255499 w 8614995"/>
              <a:gd name="connsiteY745" fmla="*/ 13174 h 26347"/>
              <a:gd name="connsiteX746" fmla="*/ 8268504 w 8614995"/>
              <a:gd name="connsiteY746" fmla="*/ 0 h 26347"/>
              <a:gd name="connsiteX747" fmla="*/ 8268926 w 8614995"/>
              <a:gd name="connsiteY747" fmla="*/ 0 h 26347"/>
              <a:gd name="connsiteX748" fmla="*/ 8282100 w 8614995"/>
              <a:gd name="connsiteY748" fmla="*/ 13174 h 26347"/>
              <a:gd name="connsiteX749" fmla="*/ 8268926 w 8614995"/>
              <a:gd name="connsiteY749" fmla="*/ 26348 h 26347"/>
              <a:gd name="connsiteX750" fmla="*/ 8335472 w 8614995"/>
              <a:gd name="connsiteY750" fmla="*/ 26348 h 26347"/>
              <a:gd name="connsiteX751" fmla="*/ 8322045 w 8614995"/>
              <a:gd name="connsiteY751" fmla="*/ 13174 h 26347"/>
              <a:gd name="connsiteX752" fmla="*/ 8335050 w 8614995"/>
              <a:gd name="connsiteY752" fmla="*/ 0 h 26347"/>
              <a:gd name="connsiteX753" fmla="*/ 8335472 w 8614995"/>
              <a:gd name="connsiteY753" fmla="*/ 0 h 26347"/>
              <a:gd name="connsiteX754" fmla="*/ 8348646 w 8614995"/>
              <a:gd name="connsiteY754" fmla="*/ 13174 h 26347"/>
              <a:gd name="connsiteX755" fmla="*/ 8335472 w 8614995"/>
              <a:gd name="connsiteY755" fmla="*/ 26348 h 26347"/>
              <a:gd name="connsiteX756" fmla="*/ 8402017 w 8614995"/>
              <a:gd name="connsiteY756" fmla="*/ 26348 h 26347"/>
              <a:gd name="connsiteX757" fmla="*/ 8388590 w 8614995"/>
              <a:gd name="connsiteY757" fmla="*/ 13174 h 26347"/>
              <a:gd name="connsiteX758" fmla="*/ 8401595 w 8614995"/>
              <a:gd name="connsiteY758" fmla="*/ 0 h 26347"/>
              <a:gd name="connsiteX759" fmla="*/ 8402017 w 8614995"/>
              <a:gd name="connsiteY759" fmla="*/ 0 h 26347"/>
              <a:gd name="connsiteX760" fmla="*/ 8415191 w 8614995"/>
              <a:gd name="connsiteY760" fmla="*/ 13174 h 26347"/>
              <a:gd name="connsiteX761" fmla="*/ 8402017 w 8614995"/>
              <a:gd name="connsiteY761" fmla="*/ 26348 h 26347"/>
              <a:gd name="connsiteX762" fmla="*/ 8468562 w 8614995"/>
              <a:gd name="connsiteY762" fmla="*/ 26348 h 26347"/>
              <a:gd name="connsiteX763" fmla="*/ 8455135 w 8614995"/>
              <a:gd name="connsiteY763" fmla="*/ 13174 h 26347"/>
              <a:gd name="connsiteX764" fmla="*/ 8468140 w 8614995"/>
              <a:gd name="connsiteY764" fmla="*/ 0 h 26347"/>
              <a:gd name="connsiteX765" fmla="*/ 8468562 w 8614995"/>
              <a:gd name="connsiteY765" fmla="*/ 0 h 26347"/>
              <a:gd name="connsiteX766" fmla="*/ 8481736 w 8614995"/>
              <a:gd name="connsiteY766" fmla="*/ 13174 h 26347"/>
              <a:gd name="connsiteX767" fmla="*/ 8468562 w 8614995"/>
              <a:gd name="connsiteY767" fmla="*/ 26348 h 26347"/>
              <a:gd name="connsiteX768" fmla="*/ 8535107 w 8614995"/>
              <a:gd name="connsiteY768" fmla="*/ 26348 h 26347"/>
              <a:gd name="connsiteX769" fmla="*/ 8521680 w 8614995"/>
              <a:gd name="connsiteY769" fmla="*/ 13174 h 26347"/>
              <a:gd name="connsiteX770" fmla="*/ 8534685 w 8614995"/>
              <a:gd name="connsiteY770" fmla="*/ 0 h 26347"/>
              <a:gd name="connsiteX771" fmla="*/ 8535192 w 8614995"/>
              <a:gd name="connsiteY771" fmla="*/ 0 h 26347"/>
              <a:gd name="connsiteX772" fmla="*/ 8548366 w 8614995"/>
              <a:gd name="connsiteY772" fmla="*/ 13174 h 26347"/>
              <a:gd name="connsiteX773" fmla="*/ 8535192 w 8614995"/>
              <a:gd name="connsiteY773" fmla="*/ 26348 h 26347"/>
              <a:gd name="connsiteX774" fmla="*/ 8601737 w 8614995"/>
              <a:gd name="connsiteY774" fmla="*/ 26348 h 26347"/>
              <a:gd name="connsiteX775" fmla="*/ 8588310 w 8614995"/>
              <a:gd name="connsiteY775" fmla="*/ 13174 h 26347"/>
              <a:gd name="connsiteX776" fmla="*/ 8601315 w 8614995"/>
              <a:gd name="connsiteY776" fmla="*/ 0 h 26347"/>
              <a:gd name="connsiteX777" fmla="*/ 8601822 w 8614995"/>
              <a:gd name="connsiteY777" fmla="*/ 0 h 26347"/>
              <a:gd name="connsiteX778" fmla="*/ 8614996 w 8614995"/>
              <a:gd name="connsiteY778" fmla="*/ 13174 h 26347"/>
              <a:gd name="connsiteX779" fmla="*/ 8601822 w 8614995"/>
              <a:gd name="connsiteY779" fmla="*/ 26348 h 2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</a:cxnLst>
            <a:rect l="l" t="t" r="r" b="b"/>
            <a:pathLst>
              <a:path w="8614995" h="26347">
                <a:moveTo>
                  <a:pt x="13427" y="26348"/>
                </a:moveTo>
                <a:cubicBezTo>
                  <a:pt x="6080" y="26348"/>
                  <a:pt x="0" y="20437"/>
                  <a:pt x="0" y="13174"/>
                </a:cubicBezTo>
                <a:cubicBezTo>
                  <a:pt x="0" y="5911"/>
                  <a:pt x="5658" y="0"/>
                  <a:pt x="13005" y="0"/>
                </a:cubicBezTo>
                <a:lnTo>
                  <a:pt x="13512" y="0"/>
                </a:lnTo>
                <a:cubicBezTo>
                  <a:pt x="20774" y="0"/>
                  <a:pt x="26686" y="5911"/>
                  <a:pt x="26686" y="13174"/>
                </a:cubicBezTo>
                <a:cubicBezTo>
                  <a:pt x="26686" y="20437"/>
                  <a:pt x="20774" y="26348"/>
                  <a:pt x="13512" y="26348"/>
                </a:cubicBezTo>
                <a:moveTo>
                  <a:pt x="80057" y="26348"/>
                </a:moveTo>
                <a:cubicBezTo>
                  <a:pt x="72710" y="26348"/>
                  <a:pt x="66630" y="20437"/>
                  <a:pt x="66630" y="13174"/>
                </a:cubicBezTo>
                <a:cubicBezTo>
                  <a:pt x="66630" y="5911"/>
                  <a:pt x="72288" y="0"/>
                  <a:pt x="79635" y="0"/>
                </a:cubicBezTo>
                <a:lnTo>
                  <a:pt x="80141" y="0"/>
                </a:lnTo>
                <a:cubicBezTo>
                  <a:pt x="87404" y="0"/>
                  <a:pt x="93315" y="5911"/>
                  <a:pt x="93315" y="13174"/>
                </a:cubicBezTo>
                <a:cubicBezTo>
                  <a:pt x="93315" y="20437"/>
                  <a:pt x="87404" y="26348"/>
                  <a:pt x="80141" y="26348"/>
                </a:cubicBezTo>
                <a:moveTo>
                  <a:pt x="146687" y="26348"/>
                </a:moveTo>
                <a:cubicBezTo>
                  <a:pt x="139340" y="26348"/>
                  <a:pt x="133259" y="20437"/>
                  <a:pt x="133259" y="13174"/>
                </a:cubicBezTo>
                <a:cubicBezTo>
                  <a:pt x="133259" y="5911"/>
                  <a:pt x="138918" y="0"/>
                  <a:pt x="146264" y="0"/>
                </a:cubicBezTo>
                <a:lnTo>
                  <a:pt x="146771" y="0"/>
                </a:lnTo>
                <a:cubicBezTo>
                  <a:pt x="154034" y="0"/>
                  <a:pt x="159945" y="5911"/>
                  <a:pt x="159945" y="13174"/>
                </a:cubicBezTo>
                <a:cubicBezTo>
                  <a:pt x="159945" y="20437"/>
                  <a:pt x="154034" y="26348"/>
                  <a:pt x="146771" y="26348"/>
                </a:cubicBezTo>
                <a:moveTo>
                  <a:pt x="213316" y="26348"/>
                </a:moveTo>
                <a:cubicBezTo>
                  <a:pt x="205969" y="26348"/>
                  <a:pt x="199889" y="20437"/>
                  <a:pt x="199889" y="13174"/>
                </a:cubicBezTo>
                <a:cubicBezTo>
                  <a:pt x="199889" y="5911"/>
                  <a:pt x="205547" y="0"/>
                  <a:pt x="212894" y="0"/>
                </a:cubicBezTo>
                <a:lnTo>
                  <a:pt x="213401" y="0"/>
                </a:lnTo>
                <a:cubicBezTo>
                  <a:pt x="220663" y="0"/>
                  <a:pt x="226575" y="5911"/>
                  <a:pt x="226575" y="13174"/>
                </a:cubicBezTo>
                <a:cubicBezTo>
                  <a:pt x="226575" y="20437"/>
                  <a:pt x="220663" y="26348"/>
                  <a:pt x="213401" y="26348"/>
                </a:cubicBezTo>
                <a:moveTo>
                  <a:pt x="279946" y="26348"/>
                </a:moveTo>
                <a:cubicBezTo>
                  <a:pt x="272599" y="26348"/>
                  <a:pt x="266519" y="20437"/>
                  <a:pt x="266519" y="13174"/>
                </a:cubicBezTo>
                <a:cubicBezTo>
                  <a:pt x="266519" y="5911"/>
                  <a:pt x="272177" y="0"/>
                  <a:pt x="279524" y="0"/>
                </a:cubicBezTo>
                <a:lnTo>
                  <a:pt x="280031" y="0"/>
                </a:lnTo>
                <a:cubicBezTo>
                  <a:pt x="287293" y="0"/>
                  <a:pt x="293205" y="5911"/>
                  <a:pt x="293205" y="13174"/>
                </a:cubicBezTo>
                <a:cubicBezTo>
                  <a:pt x="293205" y="20437"/>
                  <a:pt x="287293" y="26348"/>
                  <a:pt x="280031" y="26348"/>
                </a:cubicBezTo>
                <a:moveTo>
                  <a:pt x="346576" y="26348"/>
                </a:moveTo>
                <a:cubicBezTo>
                  <a:pt x="339229" y="26348"/>
                  <a:pt x="333149" y="20437"/>
                  <a:pt x="333149" y="13174"/>
                </a:cubicBezTo>
                <a:cubicBezTo>
                  <a:pt x="333149" y="5911"/>
                  <a:pt x="338807" y="0"/>
                  <a:pt x="346154" y="0"/>
                </a:cubicBezTo>
                <a:lnTo>
                  <a:pt x="346660" y="0"/>
                </a:lnTo>
                <a:cubicBezTo>
                  <a:pt x="353923" y="0"/>
                  <a:pt x="359834" y="5911"/>
                  <a:pt x="359834" y="13174"/>
                </a:cubicBezTo>
                <a:cubicBezTo>
                  <a:pt x="359834" y="20437"/>
                  <a:pt x="353923" y="26348"/>
                  <a:pt x="346660" y="26348"/>
                </a:cubicBezTo>
                <a:moveTo>
                  <a:pt x="413206" y="26348"/>
                </a:moveTo>
                <a:cubicBezTo>
                  <a:pt x="405859" y="26348"/>
                  <a:pt x="399778" y="20437"/>
                  <a:pt x="399778" y="13174"/>
                </a:cubicBezTo>
                <a:cubicBezTo>
                  <a:pt x="399778" y="5911"/>
                  <a:pt x="405436" y="0"/>
                  <a:pt x="412783" y="0"/>
                </a:cubicBezTo>
                <a:lnTo>
                  <a:pt x="413290" y="0"/>
                </a:lnTo>
                <a:cubicBezTo>
                  <a:pt x="420553" y="0"/>
                  <a:pt x="426464" y="5911"/>
                  <a:pt x="426464" y="13174"/>
                </a:cubicBezTo>
                <a:cubicBezTo>
                  <a:pt x="426464" y="20437"/>
                  <a:pt x="420553" y="26348"/>
                  <a:pt x="413290" y="26348"/>
                </a:cubicBezTo>
                <a:moveTo>
                  <a:pt x="479751" y="26348"/>
                </a:moveTo>
                <a:cubicBezTo>
                  <a:pt x="472488" y="26348"/>
                  <a:pt x="466324" y="20437"/>
                  <a:pt x="466324" y="13174"/>
                </a:cubicBezTo>
                <a:cubicBezTo>
                  <a:pt x="466324" y="5911"/>
                  <a:pt x="471982" y="0"/>
                  <a:pt x="479329" y="0"/>
                </a:cubicBezTo>
                <a:lnTo>
                  <a:pt x="479751" y="0"/>
                </a:lnTo>
                <a:cubicBezTo>
                  <a:pt x="487098" y="0"/>
                  <a:pt x="492925" y="5911"/>
                  <a:pt x="492925" y="13174"/>
                </a:cubicBezTo>
                <a:cubicBezTo>
                  <a:pt x="492925" y="20437"/>
                  <a:pt x="487013" y="26348"/>
                  <a:pt x="479751" y="26348"/>
                </a:cubicBezTo>
                <a:moveTo>
                  <a:pt x="546296" y="26348"/>
                </a:moveTo>
                <a:cubicBezTo>
                  <a:pt x="539034" y="26348"/>
                  <a:pt x="532869" y="20437"/>
                  <a:pt x="532869" y="13174"/>
                </a:cubicBezTo>
                <a:cubicBezTo>
                  <a:pt x="532869" y="5911"/>
                  <a:pt x="538527" y="0"/>
                  <a:pt x="545874" y="0"/>
                </a:cubicBezTo>
                <a:lnTo>
                  <a:pt x="546296" y="0"/>
                </a:lnTo>
                <a:cubicBezTo>
                  <a:pt x="553643" y="0"/>
                  <a:pt x="559470" y="5911"/>
                  <a:pt x="559470" y="13174"/>
                </a:cubicBezTo>
                <a:cubicBezTo>
                  <a:pt x="559470" y="20437"/>
                  <a:pt x="553559" y="26348"/>
                  <a:pt x="546296" y="26348"/>
                </a:cubicBezTo>
                <a:moveTo>
                  <a:pt x="612842" y="26348"/>
                </a:moveTo>
                <a:cubicBezTo>
                  <a:pt x="605579" y="26348"/>
                  <a:pt x="599414" y="20437"/>
                  <a:pt x="599414" y="13174"/>
                </a:cubicBezTo>
                <a:cubicBezTo>
                  <a:pt x="599414" y="5911"/>
                  <a:pt x="605072" y="0"/>
                  <a:pt x="612419" y="0"/>
                </a:cubicBezTo>
                <a:lnTo>
                  <a:pt x="612842" y="0"/>
                </a:lnTo>
                <a:cubicBezTo>
                  <a:pt x="620189" y="0"/>
                  <a:pt x="626015" y="5911"/>
                  <a:pt x="626015" y="13174"/>
                </a:cubicBezTo>
                <a:cubicBezTo>
                  <a:pt x="626015" y="20437"/>
                  <a:pt x="620104" y="26348"/>
                  <a:pt x="612842" y="26348"/>
                </a:cubicBezTo>
                <a:moveTo>
                  <a:pt x="679387" y="26348"/>
                </a:moveTo>
                <a:cubicBezTo>
                  <a:pt x="672124" y="26348"/>
                  <a:pt x="665960" y="20437"/>
                  <a:pt x="665960" y="13174"/>
                </a:cubicBezTo>
                <a:cubicBezTo>
                  <a:pt x="665960" y="5911"/>
                  <a:pt x="671618" y="0"/>
                  <a:pt x="678965" y="0"/>
                </a:cubicBezTo>
                <a:lnTo>
                  <a:pt x="679387" y="0"/>
                </a:lnTo>
                <a:cubicBezTo>
                  <a:pt x="686734" y="0"/>
                  <a:pt x="692561" y="5911"/>
                  <a:pt x="692561" y="13174"/>
                </a:cubicBezTo>
                <a:cubicBezTo>
                  <a:pt x="692561" y="20437"/>
                  <a:pt x="686649" y="26348"/>
                  <a:pt x="679387" y="26348"/>
                </a:cubicBezTo>
                <a:moveTo>
                  <a:pt x="745932" y="26348"/>
                </a:moveTo>
                <a:cubicBezTo>
                  <a:pt x="738670" y="26348"/>
                  <a:pt x="732505" y="20437"/>
                  <a:pt x="732505" y="13174"/>
                </a:cubicBezTo>
                <a:cubicBezTo>
                  <a:pt x="732505" y="5911"/>
                  <a:pt x="738163" y="0"/>
                  <a:pt x="745510" y="0"/>
                </a:cubicBezTo>
                <a:lnTo>
                  <a:pt x="745932" y="0"/>
                </a:lnTo>
                <a:cubicBezTo>
                  <a:pt x="753279" y="0"/>
                  <a:pt x="759106" y="5911"/>
                  <a:pt x="759106" y="13174"/>
                </a:cubicBezTo>
                <a:cubicBezTo>
                  <a:pt x="759106" y="20437"/>
                  <a:pt x="753195" y="26348"/>
                  <a:pt x="745932" y="26348"/>
                </a:cubicBezTo>
                <a:moveTo>
                  <a:pt x="812477" y="26348"/>
                </a:moveTo>
                <a:cubicBezTo>
                  <a:pt x="805215" y="26348"/>
                  <a:pt x="799050" y="20437"/>
                  <a:pt x="799050" y="13174"/>
                </a:cubicBezTo>
                <a:cubicBezTo>
                  <a:pt x="799050" y="5911"/>
                  <a:pt x="804708" y="0"/>
                  <a:pt x="812055" y="0"/>
                </a:cubicBezTo>
                <a:lnTo>
                  <a:pt x="812477" y="0"/>
                </a:lnTo>
                <a:cubicBezTo>
                  <a:pt x="819824" y="0"/>
                  <a:pt x="825651" y="5911"/>
                  <a:pt x="825651" y="13174"/>
                </a:cubicBezTo>
                <a:cubicBezTo>
                  <a:pt x="825651" y="20437"/>
                  <a:pt x="819740" y="26348"/>
                  <a:pt x="812477" y="26348"/>
                </a:cubicBezTo>
                <a:moveTo>
                  <a:pt x="879023" y="26348"/>
                </a:moveTo>
                <a:cubicBezTo>
                  <a:pt x="871760" y="26348"/>
                  <a:pt x="865595" y="20437"/>
                  <a:pt x="865595" y="13174"/>
                </a:cubicBezTo>
                <a:cubicBezTo>
                  <a:pt x="865595" y="5911"/>
                  <a:pt x="871253" y="0"/>
                  <a:pt x="878600" y="0"/>
                </a:cubicBezTo>
                <a:lnTo>
                  <a:pt x="879023" y="0"/>
                </a:lnTo>
                <a:cubicBezTo>
                  <a:pt x="886370" y="0"/>
                  <a:pt x="892197" y="5911"/>
                  <a:pt x="892197" y="13174"/>
                </a:cubicBezTo>
                <a:cubicBezTo>
                  <a:pt x="892197" y="20437"/>
                  <a:pt x="886285" y="26348"/>
                  <a:pt x="879023" y="26348"/>
                </a:cubicBezTo>
                <a:moveTo>
                  <a:pt x="945568" y="26348"/>
                </a:moveTo>
                <a:cubicBezTo>
                  <a:pt x="938305" y="26348"/>
                  <a:pt x="932141" y="20437"/>
                  <a:pt x="932141" y="13174"/>
                </a:cubicBezTo>
                <a:cubicBezTo>
                  <a:pt x="932141" y="5911"/>
                  <a:pt x="937799" y="0"/>
                  <a:pt x="945146" y="0"/>
                </a:cubicBezTo>
                <a:lnTo>
                  <a:pt x="945568" y="0"/>
                </a:lnTo>
                <a:cubicBezTo>
                  <a:pt x="952915" y="0"/>
                  <a:pt x="958742" y="5911"/>
                  <a:pt x="958742" y="13174"/>
                </a:cubicBezTo>
                <a:cubicBezTo>
                  <a:pt x="958742" y="20437"/>
                  <a:pt x="952830" y="26348"/>
                  <a:pt x="945568" y="26348"/>
                </a:cubicBezTo>
                <a:moveTo>
                  <a:pt x="1012113" y="26348"/>
                </a:moveTo>
                <a:cubicBezTo>
                  <a:pt x="1004851" y="26348"/>
                  <a:pt x="998686" y="20437"/>
                  <a:pt x="998686" y="13174"/>
                </a:cubicBezTo>
                <a:cubicBezTo>
                  <a:pt x="998686" y="5911"/>
                  <a:pt x="1004344" y="0"/>
                  <a:pt x="1011691" y="0"/>
                </a:cubicBezTo>
                <a:lnTo>
                  <a:pt x="1012113" y="0"/>
                </a:lnTo>
                <a:cubicBezTo>
                  <a:pt x="1019460" y="0"/>
                  <a:pt x="1025287" y="5911"/>
                  <a:pt x="1025287" y="13174"/>
                </a:cubicBezTo>
                <a:cubicBezTo>
                  <a:pt x="1025287" y="20437"/>
                  <a:pt x="1019376" y="26348"/>
                  <a:pt x="1012113" y="26348"/>
                </a:cubicBezTo>
                <a:moveTo>
                  <a:pt x="1078659" y="26348"/>
                </a:moveTo>
                <a:cubicBezTo>
                  <a:pt x="1071396" y="26348"/>
                  <a:pt x="1065231" y="20437"/>
                  <a:pt x="1065231" y="13174"/>
                </a:cubicBezTo>
                <a:cubicBezTo>
                  <a:pt x="1065231" y="5911"/>
                  <a:pt x="1070889" y="0"/>
                  <a:pt x="1078236" y="0"/>
                </a:cubicBezTo>
                <a:lnTo>
                  <a:pt x="1078659" y="0"/>
                </a:lnTo>
                <a:cubicBezTo>
                  <a:pt x="1086006" y="0"/>
                  <a:pt x="1091832" y="5911"/>
                  <a:pt x="1091832" y="13174"/>
                </a:cubicBezTo>
                <a:cubicBezTo>
                  <a:pt x="1091832" y="20437"/>
                  <a:pt x="1085921" y="26348"/>
                  <a:pt x="1078659" y="26348"/>
                </a:cubicBezTo>
                <a:moveTo>
                  <a:pt x="1145204" y="26348"/>
                </a:moveTo>
                <a:cubicBezTo>
                  <a:pt x="1137941" y="26348"/>
                  <a:pt x="1131777" y="20437"/>
                  <a:pt x="1131777" y="13174"/>
                </a:cubicBezTo>
                <a:cubicBezTo>
                  <a:pt x="1131777" y="5911"/>
                  <a:pt x="1137435" y="0"/>
                  <a:pt x="1144781" y="0"/>
                </a:cubicBezTo>
                <a:lnTo>
                  <a:pt x="1145204" y="0"/>
                </a:lnTo>
                <a:cubicBezTo>
                  <a:pt x="1152551" y="0"/>
                  <a:pt x="1158378" y="5911"/>
                  <a:pt x="1158378" y="13174"/>
                </a:cubicBezTo>
                <a:cubicBezTo>
                  <a:pt x="1158378" y="20437"/>
                  <a:pt x="1152466" y="26348"/>
                  <a:pt x="1145204" y="26348"/>
                </a:cubicBezTo>
                <a:moveTo>
                  <a:pt x="1211749" y="26348"/>
                </a:moveTo>
                <a:cubicBezTo>
                  <a:pt x="1204487" y="26348"/>
                  <a:pt x="1198322" y="20437"/>
                  <a:pt x="1198322" y="13174"/>
                </a:cubicBezTo>
                <a:cubicBezTo>
                  <a:pt x="1198322" y="5911"/>
                  <a:pt x="1203980" y="0"/>
                  <a:pt x="1211327" y="0"/>
                </a:cubicBezTo>
                <a:lnTo>
                  <a:pt x="1211749" y="0"/>
                </a:lnTo>
                <a:cubicBezTo>
                  <a:pt x="1219096" y="0"/>
                  <a:pt x="1224923" y="5911"/>
                  <a:pt x="1224923" y="13174"/>
                </a:cubicBezTo>
                <a:cubicBezTo>
                  <a:pt x="1224923" y="20437"/>
                  <a:pt x="1219012" y="26348"/>
                  <a:pt x="1211749" y="26348"/>
                </a:cubicBezTo>
                <a:moveTo>
                  <a:pt x="1278294" y="26348"/>
                </a:moveTo>
                <a:cubicBezTo>
                  <a:pt x="1271032" y="26348"/>
                  <a:pt x="1264867" y="20437"/>
                  <a:pt x="1264867" y="13174"/>
                </a:cubicBezTo>
                <a:cubicBezTo>
                  <a:pt x="1264867" y="5911"/>
                  <a:pt x="1270525" y="0"/>
                  <a:pt x="1277872" y="0"/>
                </a:cubicBezTo>
                <a:lnTo>
                  <a:pt x="1278294" y="0"/>
                </a:lnTo>
                <a:cubicBezTo>
                  <a:pt x="1285641" y="0"/>
                  <a:pt x="1291468" y="5911"/>
                  <a:pt x="1291468" y="13174"/>
                </a:cubicBezTo>
                <a:cubicBezTo>
                  <a:pt x="1291468" y="20437"/>
                  <a:pt x="1285557" y="26348"/>
                  <a:pt x="1278294" y="26348"/>
                </a:cubicBezTo>
                <a:moveTo>
                  <a:pt x="1344840" y="26348"/>
                </a:moveTo>
                <a:cubicBezTo>
                  <a:pt x="1337493" y="26348"/>
                  <a:pt x="1331412" y="20437"/>
                  <a:pt x="1331412" y="13174"/>
                </a:cubicBezTo>
                <a:cubicBezTo>
                  <a:pt x="1331412" y="5911"/>
                  <a:pt x="1337070" y="0"/>
                  <a:pt x="1344417" y="0"/>
                </a:cubicBezTo>
                <a:lnTo>
                  <a:pt x="1344840" y="0"/>
                </a:lnTo>
                <a:cubicBezTo>
                  <a:pt x="1352187" y="0"/>
                  <a:pt x="1358014" y="5911"/>
                  <a:pt x="1358014" y="13174"/>
                </a:cubicBezTo>
                <a:cubicBezTo>
                  <a:pt x="1358014" y="20437"/>
                  <a:pt x="1352102" y="26348"/>
                  <a:pt x="1344840" y="26348"/>
                </a:cubicBezTo>
                <a:moveTo>
                  <a:pt x="1411385" y="26348"/>
                </a:moveTo>
                <a:cubicBezTo>
                  <a:pt x="1404038" y="26348"/>
                  <a:pt x="1397958" y="20437"/>
                  <a:pt x="1397958" y="13174"/>
                </a:cubicBezTo>
                <a:cubicBezTo>
                  <a:pt x="1397958" y="5911"/>
                  <a:pt x="1403616" y="0"/>
                  <a:pt x="1410963" y="0"/>
                </a:cubicBezTo>
                <a:lnTo>
                  <a:pt x="1411385" y="0"/>
                </a:lnTo>
                <a:cubicBezTo>
                  <a:pt x="1418732" y="0"/>
                  <a:pt x="1424559" y="5911"/>
                  <a:pt x="1424559" y="13174"/>
                </a:cubicBezTo>
                <a:cubicBezTo>
                  <a:pt x="1424559" y="20437"/>
                  <a:pt x="1418647" y="26348"/>
                  <a:pt x="1411385" y="26348"/>
                </a:cubicBezTo>
                <a:moveTo>
                  <a:pt x="1477930" y="26348"/>
                </a:moveTo>
                <a:cubicBezTo>
                  <a:pt x="1470583" y="26348"/>
                  <a:pt x="1464503" y="20437"/>
                  <a:pt x="1464503" y="13174"/>
                </a:cubicBezTo>
                <a:cubicBezTo>
                  <a:pt x="1464503" y="5911"/>
                  <a:pt x="1470161" y="0"/>
                  <a:pt x="1477508" y="0"/>
                </a:cubicBezTo>
                <a:lnTo>
                  <a:pt x="1477930" y="0"/>
                </a:lnTo>
                <a:cubicBezTo>
                  <a:pt x="1485277" y="0"/>
                  <a:pt x="1491104" y="5911"/>
                  <a:pt x="1491104" y="13174"/>
                </a:cubicBezTo>
                <a:cubicBezTo>
                  <a:pt x="1491104" y="20437"/>
                  <a:pt x="1485193" y="26348"/>
                  <a:pt x="1477930" y="26348"/>
                </a:cubicBezTo>
                <a:moveTo>
                  <a:pt x="1544475" y="26348"/>
                </a:moveTo>
                <a:cubicBezTo>
                  <a:pt x="1537128" y="26348"/>
                  <a:pt x="1531048" y="20437"/>
                  <a:pt x="1531048" y="13174"/>
                </a:cubicBezTo>
                <a:cubicBezTo>
                  <a:pt x="1531048" y="5911"/>
                  <a:pt x="1536706" y="0"/>
                  <a:pt x="1544053" y="0"/>
                </a:cubicBezTo>
                <a:lnTo>
                  <a:pt x="1544560" y="0"/>
                </a:lnTo>
                <a:cubicBezTo>
                  <a:pt x="1551907" y="0"/>
                  <a:pt x="1557734" y="5911"/>
                  <a:pt x="1557734" y="13174"/>
                </a:cubicBezTo>
                <a:cubicBezTo>
                  <a:pt x="1557734" y="20437"/>
                  <a:pt x="1551822" y="26348"/>
                  <a:pt x="1544560" y="26348"/>
                </a:cubicBezTo>
                <a:moveTo>
                  <a:pt x="1611105" y="26348"/>
                </a:moveTo>
                <a:cubicBezTo>
                  <a:pt x="1603758" y="26348"/>
                  <a:pt x="1597678" y="20437"/>
                  <a:pt x="1597678" y="13174"/>
                </a:cubicBezTo>
                <a:cubicBezTo>
                  <a:pt x="1597678" y="5911"/>
                  <a:pt x="1603336" y="0"/>
                  <a:pt x="1610683" y="0"/>
                </a:cubicBezTo>
                <a:lnTo>
                  <a:pt x="1611190" y="0"/>
                </a:lnTo>
                <a:cubicBezTo>
                  <a:pt x="1618452" y="0"/>
                  <a:pt x="1624364" y="5911"/>
                  <a:pt x="1624364" y="13174"/>
                </a:cubicBezTo>
                <a:cubicBezTo>
                  <a:pt x="1624364" y="20437"/>
                  <a:pt x="1618452" y="26348"/>
                  <a:pt x="1611190" y="26348"/>
                </a:cubicBezTo>
                <a:moveTo>
                  <a:pt x="1677735" y="26348"/>
                </a:moveTo>
                <a:cubicBezTo>
                  <a:pt x="1670388" y="26348"/>
                  <a:pt x="1664308" y="20437"/>
                  <a:pt x="1664308" y="13174"/>
                </a:cubicBezTo>
                <a:cubicBezTo>
                  <a:pt x="1664308" y="5911"/>
                  <a:pt x="1669966" y="0"/>
                  <a:pt x="1677313" y="0"/>
                </a:cubicBezTo>
                <a:lnTo>
                  <a:pt x="1677735" y="0"/>
                </a:lnTo>
                <a:cubicBezTo>
                  <a:pt x="1684997" y="0"/>
                  <a:pt x="1690909" y="5911"/>
                  <a:pt x="1690909" y="13174"/>
                </a:cubicBezTo>
                <a:cubicBezTo>
                  <a:pt x="1690909" y="20437"/>
                  <a:pt x="1684997" y="26348"/>
                  <a:pt x="1677735" y="26348"/>
                </a:cubicBezTo>
                <a:moveTo>
                  <a:pt x="1744280" y="26348"/>
                </a:moveTo>
                <a:cubicBezTo>
                  <a:pt x="1736933" y="26348"/>
                  <a:pt x="1730853" y="20437"/>
                  <a:pt x="1730853" y="13174"/>
                </a:cubicBezTo>
                <a:cubicBezTo>
                  <a:pt x="1730853" y="5911"/>
                  <a:pt x="1736511" y="0"/>
                  <a:pt x="1743858" y="0"/>
                </a:cubicBezTo>
                <a:lnTo>
                  <a:pt x="1744365" y="0"/>
                </a:lnTo>
                <a:cubicBezTo>
                  <a:pt x="1751712" y="0"/>
                  <a:pt x="1757538" y="5911"/>
                  <a:pt x="1757538" y="13174"/>
                </a:cubicBezTo>
                <a:cubicBezTo>
                  <a:pt x="1757538" y="20437"/>
                  <a:pt x="1751627" y="26348"/>
                  <a:pt x="1744365" y="26348"/>
                </a:cubicBezTo>
                <a:moveTo>
                  <a:pt x="1810910" y="26348"/>
                </a:moveTo>
                <a:cubicBezTo>
                  <a:pt x="1803563" y="26348"/>
                  <a:pt x="1797483" y="20437"/>
                  <a:pt x="1797483" y="13174"/>
                </a:cubicBezTo>
                <a:cubicBezTo>
                  <a:pt x="1797483" y="5911"/>
                  <a:pt x="1803141" y="0"/>
                  <a:pt x="1810488" y="0"/>
                </a:cubicBezTo>
                <a:lnTo>
                  <a:pt x="1810994" y="0"/>
                </a:lnTo>
                <a:cubicBezTo>
                  <a:pt x="1818257" y="0"/>
                  <a:pt x="1824168" y="5911"/>
                  <a:pt x="1824168" y="13174"/>
                </a:cubicBezTo>
                <a:cubicBezTo>
                  <a:pt x="1824168" y="20437"/>
                  <a:pt x="1818257" y="26348"/>
                  <a:pt x="1810994" y="26348"/>
                </a:cubicBezTo>
                <a:moveTo>
                  <a:pt x="1877540" y="26348"/>
                </a:moveTo>
                <a:cubicBezTo>
                  <a:pt x="1870193" y="26348"/>
                  <a:pt x="1864112" y="20437"/>
                  <a:pt x="1864112" y="13174"/>
                </a:cubicBezTo>
                <a:cubicBezTo>
                  <a:pt x="1864112" y="5911"/>
                  <a:pt x="1869770" y="0"/>
                  <a:pt x="1877117" y="0"/>
                </a:cubicBezTo>
                <a:lnTo>
                  <a:pt x="1877624" y="0"/>
                </a:lnTo>
                <a:cubicBezTo>
                  <a:pt x="1884887" y="0"/>
                  <a:pt x="1890798" y="5911"/>
                  <a:pt x="1890798" y="13174"/>
                </a:cubicBezTo>
                <a:cubicBezTo>
                  <a:pt x="1890798" y="20437"/>
                  <a:pt x="1884887" y="26348"/>
                  <a:pt x="1877624" y="26348"/>
                </a:cubicBezTo>
                <a:moveTo>
                  <a:pt x="1944169" y="26348"/>
                </a:moveTo>
                <a:cubicBezTo>
                  <a:pt x="1936822" y="26348"/>
                  <a:pt x="1930742" y="20437"/>
                  <a:pt x="1930742" y="13174"/>
                </a:cubicBezTo>
                <a:cubicBezTo>
                  <a:pt x="1930742" y="5911"/>
                  <a:pt x="1936400" y="0"/>
                  <a:pt x="1943747" y="0"/>
                </a:cubicBezTo>
                <a:lnTo>
                  <a:pt x="1944254" y="0"/>
                </a:lnTo>
                <a:cubicBezTo>
                  <a:pt x="1951516" y="0"/>
                  <a:pt x="1957428" y="5911"/>
                  <a:pt x="1957428" y="13174"/>
                </a:cubicBezTo>
                <a:cubicBezTo>
                  <a:pt x="1957428" y="20437"/>
                  <a:pt x="1951516" y="26348"/>
                  <a:pt x="1944254" y="26348"/>
                </a:cubicBezTo>
                <a:moveTo>
                  <a:pt x="2010799" y="26348"/>
                </a:moveTo>
                <a:cubicBezTo>
                  <a:pt x="2003452" y="26348"/>
                  <a:pt x="1997372" y="20437"/>
                  <a:pt x="1997372" y="13174"/>
                </a:cubicBezTo>
                <a:cubicBezTo>
                  <a:pt x="1997372" y="5911"/>
                  <a:pt x="2003030" y="0"/>
                  <a:pt x="2010377" y="0"/>
                </a:cubicBezTo>
                <a:lnTo>
                  <a:pt x="2010883" y="0"/>
                </a:lnTo>
                <a:cubicBezTo>
                  <a:pt x="2018146" y="0"/>
                  <a:pt x="2024057" y="5911"/>
                  <a:pt x="2024057" y="13174"/>
                </a:cubicBezTo>
                <a:cubicBezTo>
                  <a:pt x="2024057" y="20437"/>
                  <a:pt x="2018146" y="26348"/>
                  <a:pt x="2010883" y="26348"/>
                </a:cubicBezTo>
                <a:moveTo>
                  <a:pt x="2077429" y="26348"/>
                </a:moveTo>
                <a:cubicBezTo>
                  <a:pt x="2070082" y="26348"/>
                  <a:pt x="2064002" y="20437"/>
                  <a:pt x="2064002" y="13174"/>
                </a:cubicBezTo>
                <a:cubicBezTo>
                  <a:pt x="2064002" y="5911"/>
                  <a:pt x="2069660" y="0"/>
                  <a:pt x="2077007" y="0"/>
                </a:cubicBezTo>
                <a:lnTo>
                  <a:pt x="2077513" y="0"/>
                </a:lnTo>
                <a:cubicBezTo>
                  <a:pt x="2084776" y="0"/>
                  <a:pt x="2090687" y="5911"/>
                  <a:pt x="2090687" y="13174"/>
                </a:cubicBezTo>
                <a:cubicBezTo>
                  <a:pt x="2090687" y="20437"/>
                  <a:pt x="2084776" y="26348"/>
                  <a:pt x="2077513" y="26348"/>
                </a:cubicBezTo>
                <a:moveTo>
                  <a:pt x="2144059" y="26348"/>
                </a:moveTo>
                <a:cubicBezTo>
                  <a:pt x="2136712" y="26348"/>
                  <a:pt x="2130631" y="20437"/>
                  <a:pt x="2130631" y="13174"/>
                </a:cubicBezTo>
                <a:cubicBezTo>
                  <a:pt x="2130631" y="5911"/>
                  <a:pt x="2136289" y="0"/>
                  <a:pt x="2143636" y="0"/>
                </a:cubicBezTo>
                <a:lnTo>
                  <a:pt x="2144143" y="0"/>
                </a:lnTo>
                <a:cubicBezTo>
                  <a:pt x="2151406" y="0"/>
                  <a:pt x="2157317" y="5911"/>
                  <a:pt x="2157317" y="13174"/>
                </a:cubicBezTo>
                <a:cubicBezTo>
                  <a:pt x="2157317" y="20437"/>
                  <a:pt x="2151406" y="26348"/>
                  <a:pt x="2144143" y="26348"/>
                </a:cubicBezTo>
                <a:moveTo>
                  <a:pt x="2210688" y="26348"/>
                </a:moveTo>
                <a:cubicBezTo>
                  <a:pt x="2203341" y="26348"/>
                  <a:pt x="2197261" y="20437"/>
                  <a:pt x="2197261" y="13174"/>
                </a:cubicBezTo>
                <a:cubicBezTo>
                  <a:pt x="2197261" y="5911"/>
                  <a:pt x="2202919" y="0"/>
                  <a:pt x="2210266" y="0"/>
                </a:cubicBezTo>
                <a:lnTo>
                  <a:pt x="2210773" y="0"/>
                </a:lnTo>
                <a:cubicBezTo>
                  <a:pt x="2218035" y="0"/>
                  <a:pt x="2223947" y="5911"/>
                  <a:pt x="2223947" y="13174"/>
                </a:cubicBezTo>
                <a:cubicBezTo>
                  <a:pt x="2223947" y="20437"/>
                  <a:pt x="2218035" y="26348"/>
                  <a:pt x="2210773" y="26348"/>
                </a:cubicBezTo>
                <a:moveTo>
                  <a:pt x="2277318" y="26348"/>
                </a:moveTo>
                <a:cubicBezTo>
                  <a:pt x="2269971" y="26348"/>
                  <a:pt x="2263891" y="20437"/>
                  <a:pt x="2263891" y="13174"/>
                </a:cubicBezTo>
                <a:cubicBezTo>
                  <a:pt x="2263891" y="5911"/>
                  <a:pt x="2269549" y="0"/>
                  <a:pt x="2276896" y="0"/>
                </a:cubicBezTo>
                <a:lnTo>
                  <a:pt x="2277402" y="0"/>
                </a:lnTo>
                <a:cubicBezTo>
                  <a:pt x="2284665" y="0"/>
                  <a:pt x="2290576" y="5911"/>
                  <a:pt x="2290576" y="13174"/>
                </a:cubicBezTo>
                <a:cubicBezTo>
                  <a:pt x="2290576" y="20437"/>
                  <a:pt x="2284665" y="26348"/>
                  <a:pt x="2277402" y="26348"/>
                </a:cubicBezTo>
                <a:moveTo>
                  <a:pt x="2343948" y="26348"/>
                </a:moveTo>
                <a:cubicBezTo>
                  <a:pt x="2336601" y="26348"/>
                  <a:pt x="2330520" y="20437"/>
                  <a:pt x="2330520" y="13174"/>
                </a:cubicBezTo>
                <a:cubicBezTo>
                  <a:pt x="2330520" y="5911"/>
                  <a:pt x="2336179" y="0"/>
                  <a:pt x="2343526" y="0"/>
                </a:cubicBezTo>
                <a:lnTo>
                  <a:pt x="2344032" y="0"/>
                </a:lnTo>
                <a:cubicBezTo>
                  <a:pt x="2351295" y="0"/>
                  <a:pt x="2357206" y="5911"/>
                  <a:pt x="2357206" y="13174"/>
                </a:cubicBezTo>
                <a:cubicBezTo>
                  <a:pt x="2357206" y="20437"/>
                  <a:pt x="2351295" y="26348"/>
                  <a:pt x="2344032" y="26348"/>
                </a:cubicBezTo>
                <a:moveTo>
                  <a:pt x="2410578" y="26348"/>
                </a:moveTo>
                <a:cubicBezTo>
                  <a:pt x="2403230" y="26348"/>
                  <a:pt x="2397150" y="20437"/>
                  <a:pt x="2397150" y="13174"/>
                </a:cubicBezTo>
                <a:cubicBezTo>
                  <a:pt x="2397150" y="5911"/>
                  <a:pt x="2402808" y="0"/>
                  <a:pt x="2410155" y="0"/>
                </a:cubicBezTo>
                <a:lnTo>
                  <a:pt x="2410662" y="0"/>
                </a:lnTo>
                <a:cubicBezTo>
                  <a:pt x="2417925" y="0"/>
                  <a:pt x="2423836" y="5911"/>
                  <a:pt x="2423836" y="13174"/>
                </a:cubicBezTo>
                <a:cubicBezTo>
                  <a:pt x="2423836" y="20437"/>
                  <a:pt x="2417925" y="26348"/>
                  <a:pt x="2410662" y="26348"/>
                </a:cubicBezTo>
                <a:moveTo>
                  <a:pt x="2477207" y="26348"/>
                </a:moveTo>
                <a:cubicBezTo>
                  <a:pt x="2469860" y="26348"/>
                  <a:pt x="2463780" y="20437"/>
                  <a:pt x="2463780" y="13174"/>
                </a:cubicBezTo>
                <a:cubicBezTo>
                  <a:pt x="2463780" y="5911"/>
                  <a:pt x="2469438" y="0"/>
                  <a:pt x="2476785" y="0"/>
                </a:cubicBezTo>
                <a:lnTo>
                  <a:pt x="2477292" y="0"/>
                </a:lnTo>
                <a:cubicBezTo>
                  <a:pt x="2484554" y="0"/>
                  <a:pt x="2490466" y="5911"/>
                  <a:pt x="2490466" y="13174"/>
                </a:cubicBezTo>
                <a:cubicBezTo>
                  <a:pt x="2490466" y="20437"/>
                  <a:pt x="2484554" y="26348"/>
                  <a:pt x="2477292" y="26348"/>
                </a:cubicBezTo>
                <a:moveTo>
                  <a:pt x="2543752" y="26348"/>
                </a:moveTo>
                <a:cubicBezTo>
                  <a:pt x="2536490" y="26348"/>
                  <a:pt x="2530325" y="20437"/>
                  <a:pt x="2530325" y="13174"/>
                </a:cubicBezTo>
                <a:cubicBezTo>
                  <a:pt x="2530325" y="5911"/>
                  <a:pt x="2535983" y="0"/>
                  <a:pt x="2543330" y="0"/>
                </a:cubicBezTo>
                <a:lnTo>
                  <a:pt x="2543752" y="0"/>
                </a:lnTo>
                <a:cubicBezTo>
                  <a:pt x="2551099" y="0"/>
                  <a:pt x="2556926" y="5911"/>
                  <a:pt x="2556926" y="13174"/>
                </a:cubicBezTo>
                <a:cubicBezTo>
                  <a:pt x="2556926" y="20437"/>
                  <a:pt x="2551015" y="26348"/>
                  <a:pt x="2543752" y="26348"/>
                </a:cubicBezTo>
                <a:moveTo>
                  <a:pt x="2610298" y="26348"/>
                </a:moveTo>
                <a:cubicBezTo>
                  <a:pt x="2602951" y="26348"/>
                  <a:pt x="2596871" y="20437"/>
                  <a:pt x="2596871" y="13174"/>
                </a:cubicBezTo>
                <a:cubicBezTo>
                  <a:pt x="2596871" y="5911"/>
                  <a:pt x="2602528" y="0"/>
                  <a:pt x="2609875" y="0"/>
                </a:cubicBezTo>
                <a:lnTo>
                  <a:pt x="2610382" y="0"/>
                </a:lnTo>
                <a:cubicBezTo>
                  <a:pt x="2617645" y="0"/>
                  <a:pt x="2623556" y="5911"/>
                  <a:pt x="2623556" y="13174"/>
                </a:cubicBezTo>
                <a:cubicBezTo>
                  <a:pt x="2623556" y="20437"/>
                  <a:pt x="2617645" y="26348"/>
                  <a:pt x="2610382" y="26348"/>
                </a:cubicBezTo>
                <a:moveTo>
                  <a:pt x="2676843" y="26348"/>
                </a:moveTo>
                <a:cubicBezTo>
                  <a:pt x="2669580" y="26348"/>
                  <a:pt x="2663416" y="20437"/>
                  <a:pt x="2663416" y="13174"/>
                </a:cubicBezTo>
                <a:cubicBezTo>
                  <a:pt x="2663416" y="5911"/>
                  <a:pt x="2669074" y="0"/>
                  <a:pt x="2676421" y="0"/>
                </a:cubicBezTo>
                <a:lnTo>
                  <a:pt x="2676843" y="0"/>
                </a:lnTo>
                <a:cubicBezTo>
                  <a:pt x="2684190" y="0"/>
                  <a:pt x="2690017" y="5911"/>
                  <a:pt x="2690017" y="13174"/>
                </a:cubicBezTo>
                <a:cubicBezTo>
                  <a:pt x="2690017" y="20437"/>
                  <a:pt x="2684106" y="26348"/>
                  <a:pt x="2676843" y="26348"/>
                </a:cubicBezTo>
                <a:moveTo>
                  <a:pt x="2743388" y="26348"/>
                </a:moveTo>
                <a:cubicBezTo>
                  <a:pt x="2736126" y="26348"/>
                  <a:pt x="2729961" y="20437"/>
                  <a:pt x="2729961" y="13174"/>
                </a:cubicBezTo>
                <a:cubicBezTo>
                  <a:pt x="2729961" y="5911"/>
                  <a:pt x="2735619" y="0"/>
                  <a:pt x="2742966" y="0"/>
                </a:cubicBezTo>
                <a:lnTo>
                  <a:pt x="2743388" y="0"/>
                </a:lnTo>
                <a:cubicBezTo>
                  <a:pt x="2750735" y="0"/>
                  <a:pt x="2756562" y="5911"/>
                  <a:pt x="2756562" y="13174"/>
                </a:cubicBezTo>
                <a:cubicBezTo>
                  <a:pt x="2756562" y="20437"/>
                  <a:pt x="2750651" y="26348"/>
                  <a:pt x="2743388" y="26348"/>
                </a:cubicBezTo>
                <a:moveTo>
                  <a:pt x="2809934" y="26348"/>
                </a:moveTo>
                <a:cubicBezTo>
                  <a:pt x="2802671" y="26348"/>
                  <a:pt x="2796506" y="20437"/>
                  <a:pt x="2796506" y="13174"/>
                </a:cubicBezTo>
                <a:cubicBezTo>
                  <a:pt x="2796506" y="5911"/>
                  <a:pt x="2802164" y="0"/>
                  <a:pt x="2809511" y="0"/>
                </a:cubicBezTo>
                <a:lnTo>
                  <a:pt x="2809934" y="0"/>
                </a:lnTo>
                <a:cubicBezTo>
                  <a:pt x="2817280" y="0"/>
                  <a:pt x="2823107" y="5911"/>
                  <a:pt x="2823107" y="13174"/>
                </a:cubicBezTo>
                <a:cubicBezTo>
                  <a:pt x="2823107" y="20437"/>
                  <a:pt x="2817196" y="26348"/>
                  <a:pt x="2809934" y="26348"/>
                </a:cubicBezTo>
                <a:moveTo>
                  <a:pt x="2876479" y="26348"/>
                </a:moveTo>
                <a:cubicBezTo>
                  <a:pt x="2869216" y="26348"/>
                  <a:pt x="2863052" y="20437"/>
                  <a:pt x="2863052" y="13174"/>
                </a:cubicBezTo>
                <a:cubicBezTo>
                  <a:pt x="2863052" y="5911"/>
                  <a:pt x="2868710" y="0"/>
                  <a:pt x="2876057" y="0"/>
                </a:cubicBezTo>
                <a:lnTo>
                  <a:pt x="2876479" y="0"/>
                </a:lnTo>
                <a:cubicBezTo>
                  <a:pt x="2883826" y="0"/>
                  <a:pt x="2889653" y="5911"/>
                  <a:pt x="2889653" y="13174"/>
                </a:cubicBezTo>
                <a:cubicBezTo>
                  <a:pt x="2889653" y="20437"/>
                  <a:pt x="2883742" y="26348"/>
                  <a:pt x="2876479" y="26348"/>
                </a:cubicBezTo>
                <a:moveTo>
                  <a:pt x="2943024" y="26348"/>
                </a:moveTo>
                <a:cubicBezTo>
                  <a:pt x="2935762" y="26348"/>
                  <a:pt x="2929597" y="20437"/>
                  <a:pt x="2929597" y="13174"/>
                </a:cubicBezTo>
                <a:cubicBezTo>
                  <a:pt x="2929597" y="5911"/>
                  <a:pt x="2935255" y="0"/>
                  <a:pt x="2942602" y="0"/>
                </a:cubicBezTo>
                <a:lnTo>
                  <a:pt x="2943024" y="0"/>
                </a:lnTo>
                <a:cubicBezTo>
                  <a:pt x="2950371" y="0"/>
                  <a:pt x="2956198" y="5911"/>
                  <a:pt x="2956198" y="13174"/>
                </a:cubicBezTo>
                <a:cubicBezTo>
                  <a:pt x="2956198" y="20437"/>
                  <a:pt x="2950287" y="26348"/>
                  <a:pt x="2943024" y="26348"/>
                </a:cubicBezTo>
                <a:moveTo>
                  <a:pt x="3009569" y="26348"/>
                </a:moveTo>
                <a:cubicBezTo>
                  <a:pt x="3002307" y="26348"/>
                  <a:pt x="2996142" y="20437"/>
                  <a:pt x="2996142" y="13174"/>
                </a:cubicBezTo>
                <a:cubicBezTo>
                  <a:pt x="2996142" y="5911"/>
                  <a:pt x="3001800" y="0"/>
                  <a:pt x="3009147" y="0"/>
                </a:cubicBezTo>
                <a:lnTo>
                  <a:pt x="3009569" y="0"/>
                </a:lnTo>
                <a:cubicBezTo>
                  <a:pt x="3016916" y="0"/>
                  <a:pt x="3022743" y="5911"/>
                  <a:pt x="3022743" y="13174"/>
                </a:cubicBezTo>
                <a:cubicBezTo>
                  <a:pt x="3022743" y="20437"/>
                  <a:pt x="3016832" y="26348"/>
                  <a:pt x="3009569" y="26348"/>
                </a:cubicBezTo>
                <a:moveTo>
                  <a:pt x="3076115" y="26348"/>
                </a:moveTo>
                <a:cubicBezTo>
                  <a:pt x="3068852" y="26348"/>
                  <a:pt x="3062688" y="20437"/>
                  <a:pt x="3062688" y="13174"/>
                </a:cubicBezTo>
                <a:cubicBezTo>
                  <a:pt x="3062688" y="5911"/>
                  <a:pt x="3068345" y="0"/>
                  <a:pt x="3075692" y="0"/>
                </a:cubicBezTo>
                <a:lnTo>
                  <a:pt x="3076115" y="0"/>
                </a:lnTo>
                <a:cubicBezTo>
                  <a:pt x="3083462" y="0"/>
                  <a:pt x="3089289" y="5911"/>
                  <a:pt x="3089289" y="13174"/>
                </a:cubicBezTo>
                <a:cubicBezTo>
                  <a:pt x="3089289" y="20437"/>
                  <a:pt x="3083377" y="26348"/>
                  <a:pt x="3076115" y="26348"/>
                </a:cubicBezTo>
                <a:moveTo>
                  <a:pt x="3142660" y="26348"/>
                </a:moveTo>
                <a:cubicBezTo>
                  <a:pt x="3135397" y="26348"/>
                  <a:pt x="3129233" y="20437"/>
                  <a:pt x="3129233" y="13174"/>
                </a:cubicBezTo>
                <a:cubicBezTo>
                  <a:pt x="3129233" y="5911"/>
                  <a:pt x="3134891" y="0"/>
                  <a:pt x="3142238" y="0"/>
                </a:cubicBezTo>
                <a:lnTo>
                  <a:pt x="3142660" y="0"/>
                </a:lnTo>
                <a:cubicBezTo>
                  <a:pt x="3150007" y="0"/>
                  <a:pt x="3155834" y="5911"/>
                  <a:pt x="3155834" y="13174"/>
                </a:cubicBezTo>
                <a:cubicBezTo>
                  <a:pt x="3155834" y="20437"/>
                  <a:pt x="3149923" y="26348"/>
                  <a:pt x="3142660" y="26348"/>
                </a:cubicBezTo>
                <a:moveTo>
                  <a:pt x="3209205" y="26348"/>
                </a:moveTo>
                <a:cubicBezTo>
                  <a:pt x="3201943" y="26348"/>
                  <a:pt x="3195778" y="20437"/>
                  <a:pt x="3195778" y="13174"/>
                </a:cubicBezTo>
                <a:cubicBezTo>
                  <a:pt x="3195778" y="5911"/>
                  <a:pt x="3201436" y="0"/>
                  <a:pt x="3208783" y="0"/>
                </a:cubicBezTo>
                <a:lnTo>
                  <a:pt x="3209205" y="0"/>
                </a:lnTo>
                <a:cubicBezTo>
                  <a:pt x="3216552" y="0"/>
                  <a:pt x="3222379" y="5911"/>
                  <a:pt x="3222379" y="13174"/>
                </a:cubicBezTo>
                <a:cubicBezTo>
                  <a:pt x="3222379" y="20437"/>
                  <a:pt x="3216468" y="26348"/>
                  <a:pt x="3209205" y="26348"/>
                </a:cubicBezTo>
                <a:moveTo>
                  <a:pt x="3275750" y="26348"/>
                </a:moveTo>
                <a:cubicBezTo>
                  <a:pt x="3268488" y="26348"/>
                  <a:pt x="3262323" y="20437"/>
                  <a:pt x="3262323" y="13174"/>
                </a:cubicBezTo>
                <a:cubicBezTo>
                  <a:pt x="3262323" y="5911"/>
                  <a:pt x="3267981" y="0"/>
                  <a:pt x="3275328" y="0"/>
                </a:cubicBezTo>
                <a:lnTo>
                  <a:pt x="3275750" y="0"/>
                </a:lnTo>
                <a:cubicBezTo>
                  <a:pt x="3283097" y="0"/>
                  <a:pt x="3288924" y="5911"/>
                  <a:pt x="3288924" y="13174"/>
                </a:cubicBezTo>
                <a:cubicBezTo>
                  <a:pt x="3288924" y="20437"/>
                  <a:pt x="3283013" y="26348"/>
                  <a:pt x="3275750" y="26348"/>
                </a:cubicBezTo>
                <a:moveTo>
                  <a:pt x="3342296" y="26348"/>
                </a:moveTo>
                <a:cubicBezTo>
                  <a:pt x="3335033" y="26348"/>
                  <a:pt x="3328869" y="20437"/>
                  <a:pt x="3328869" y="13174"/>
                </a:cubicBezTo>
                <a:cubicBezTo>
                  <a:pt x="3328869" y="5911"/>
                  <a:pt x="3334526" y="0"/>
                  <a:pt x="3341874" y="0"/>
                </a:cubicBezTo>
                <a:lnTo>
                  <a:pt x="3342296" y="0"/>
                </a:lnTo>
                <a:cubicBezTo>
                  <a:pt x="3349643" y="0"/>
                  <a:pt x="3355470" y="5911"/>
                  <a:pt x="3355470" y="13174"/>
                </a:cubicBezTo>
                <a:cubicBezTo>
                  <a:pt x="3355470" y="20437"/>
                  <a:pt x="3349558" y="26348"/>
                  <a:pt x="3342296" y="26348"/>
                </a:cubicBezTo>
                <a:moveTo>
                  <a:pt x="3408841" y="26348"/>
                </a:moveTo>
                <a:cubicBezTo>
                  <a:pt x="3401578" y="26348"/>
                  <a:pt x="3395414" y="20437"/>
                  <a:pt x="3395414" y="13174"/>
                </a:cubicBezTo>
                <a:cubicBezTo>
                  <a:pt x="3395414" y="5911"/>
                  <a:pt x="3401072" y="0"/>
                  <a:pt x="3408419" y="0"/>
                </a:cubicBezTo>
                <a:lnTo>
                  <a:pt x="3408841" y="0"/>
                </a:lnTo>
                <a:cubicBezTo>
                  <a:pt x="3416188" y="0"/>
                  <a:pt x="3422015" y="5911"/>
                  <a:pt x="3422015" y="13174"/>
                </a:cubicBezTo>
                <a:cubicBezTo>
                  <a:pt x="3422015" y="20437"/>
                  <a:pt x="3416104" y="26348"/>
                  <a:pt x="3408841" y="26348"/>
                </a:cubicBezTo>
                <a:moveTo>
                  <a:pt x="3475386" y="26348"/>
                </a:moveTo>
                <a:cubicBezTo>
                  <a:pt x="3468124" y="26348"/>
                  <a:pt x="3461959" y="20437"/>
                  <a:pt x="3461959" y="13174"/>
                </a:cubicBezTo>
                <a:cubicBezTo>
                  <a:pt x="3461959" y="5911"/>
                  <a:pt x="3467617" y="0"/>
                  <a:pt x="3474964" y="0"/>
                </a:cubicBezTo>
                <a:lnTo>
                  <a:pt x="3475386" y="0"/>
                </a:lnTo>
                <a:cubicBezTo>
                  <a:pt x="3482733" y="0"/>
                  <a:pt x="3488560" y="5911"/>
                  <a:pt x="3488560" y="13174"/>
                </a:cubicBezTo>
                <a:cubicBezTo>
                  <a:pt x="3488560" y="20437"/>
                  <a:pt x="3482649" y="26348"/>
                  <a:pt x="3475386" y="26348"/>
                </a:cubicBezTo>
                <a:moveTo>
                  <a:pt x="3541932" y="26348"/>
                </a:moveTo>
                <a:cubicBezTo>
                  <a:pt x="3534585" y="26348"/>
                  <a:pt x="3528504" y="20437"/>
                  <a:pt x="3528504" y="13174"/>
                </a:cubicBezTo>
                <a:cubicBezTo>
                  <a:pt x="3528504" y="5911"/>
                  <a:pt x="3534162" y="0"/>
                  <a:pt x="3541509" y="0"/>
                </a:cubicBezTo>
                <a:lnTo>
                  <a:pt x="3541932" y="0"/>
                </a:lnTo>
                <a:cubicBezTo>
                  <a:pt x="3549279" y="0"/>
                  <a:pt x="3555106" y="5911"/>
                  <a:pt x="3555106" y="13174"/>
                </a:cubicBezTo>
                <a:cubicBezTo>
                  <a:pt x="3555106" y="20437"/>
                  <a:pt x="3549194" y="26348"/>
                  <a:pt x="3541932" y="26348"/>
                </a:cubicBezTo>
                <a:moveTo>
                  <a:pt x="3608477" y="26348"/>
                </a:moveTo>
                <a:cubicBezTo>
                  <a:pt x="3601130" y="26348"/>
                  <a:pt x="3595050" y="20437"/>
                  <a:pt x="3595050" y="13174"/>
                </a:cubicBezTo>
                <a:cubicBezTo>
                  <a:pt x="3595050" y="5911"/>
                  <a:pt x="3600708" y="0"/>
                  <a:pt x="3608055" y="0"/>
                </a:cubicBezTo>
                <a:lnTo>
                  <a:pt x="3608477" y="0"/>
                </a:lnTo>
                <a:cubicBezTo>
                  <a:pt x="3615824" y="0"/>
                  <a:pt x="3621651" y="5911"/>
                  <a:pt x="3621651" y="13174"/>
                </a:cubicBezTo>
                <a:cubicBezTo>
                  <a:pt x="3621651" y="20437"/>
                  <a:pt x="3615740" y="26348"/>
                  <a:pt x="3608477" y="26348"/>
                </a:cubicBezTo>
                <a:moveTo>
                  <a:pt x="3675022" y="26348"/>
                </a:moveTo>
                <a:cubicBezTo>
                  <a:pt x="3667760" y="26348"/>
                  <a:pt x="3661595" y="20437"/>
                  <a:pt x="3661595" y="13174"/>
                </a:cubicBezTo>
                <a:cubicBezTo>
                  <a:pt x="3661595" y="5911"/>
                  <a:pt x="3667253" y="0"/>
                  <a:pt x="3674600" y="0"/>
                </a:cubicBezTo>
                <a:lnTo>
                  <a:pt x="3675022" y="0"/>
                </a:lnTo>
                <a:cubicBezTo>
                  <a:pt x="3682369" y="0"/>
                  <a:pt x="3688196" y="5911"/>
                  <a:pt x="3688196" y="13174"/>
                </a:cubicBezTo>
                <a:cubicBezTo>
                  <a:pt x="3688196" y="20437"/>
                  <a:pt x="3682285" y="26348"/>
                  <a:pt x="3675022" y="26348"/>
                </a:cubicBezTo>
                <a:moveTo>
                  <a:pt x="3741567" y="26348"/>
                </a:moveTo>
                <a:cubicBezTo>
                  <a:pt x="3734220" y="26348"/>
                  <a:pt x="3728140" y="20437"/>
                  <a:pt x="3728140" y="13174"/>
                </a:cubicBezTo>
                <a:cubicBezTo>
                  <a:pt x="3728140" y="5911"/>
                  <a:pt x="3733798" y="0"/>
                  <a:pt x="3741145" y="0"/>
                </a:cubicBezTo>
                <a:lnTo>
                  <a:pt x="3741567" y="0"/>
                </a:lnTo>
                <a:cubicBezTo>
                  <a:pt x="3748914" y="0"/>
                  <a:pt x="3754741" y="5911"/>
                  <a:pt x="3754741" y="13174"/>
                </a:cubicBezTo>
                <a:cubicBezTo>
                  <a:pt x="3754741" y="20437"/>
                  <a:pt x="3748830" y="26348"/>
                  <a:pt x="3741567" y="26348"/>
                </a:cubicBezTo>
                <a:moveTo>
                  <a:pt x="3808113" y="26348"/>
                </a:moveTo>
                <a:cubicBezTo>
                  <a:pt x="3800766" y="26348"/>
                  <a:pt x="3794686" y="20437"/>
                  <a:pt x="3794686" y="13174"/>
                </a:cubicBezTo>
                <a:cubicBezTo>
                  <a:pt x="3794686" y="5911"/>
                  <a:pt x="3800343" y="0"/>
                  <a:pt x="3807691" y="0"/>
                </a:cubicBezTo>
                <a:lnTo>
                  <a:pt x="3808197" y="0"/>
                </a:lnTo>
                <a:cubicBezTo>
                  <a:pt x="3815460" y="0"/>
                  <a:pt x="3821371" y="5911"/>
                  <a:pt x="3821371" y="13174"/>
                </a:cubicBezTo>
                <a:cubicBezTo>
                  <a:pt x="3821371" y="20437"/>
                  <a:pt x="3815460" y="26348"/>
                  <a:pt x="3808197" y="26348"/>
                </a:cubicBezTo>
                <a:moveTo>
                  <a:pt x="3874742" y="26348"/>
                </a:moveTo>
                <a:cubicBezTo>
                  <a:pt x="3867395" y="26348"/>
                  <a:pt x="3861315" y="20437"/>
                  <a:pt x="3861315" y="13174"/>
                </a:cubicBezTo>
                <a:cubicBezTo>
                  <a:pt x="3861315" y="5911"/>
                  <a:pt x="3866973" y="0"/>
                  <a:pt x="3874320" y="0"/>
                </a:cubicBezTo>
                <a:lnTo>
                  <a:pt x="3874742" y="0"/>
                </a:lnTo>
                <a:cubicBezTo>
                  <a:pt x="3882005" y="0"/>
                  <a:pt x="3887917" y="5911"/>
                  <a:pt x="3887917" y="13174"/>
                </a:cubicBezTo>
                <a:cubicBezTo>
                  <a:pt x="3887917" y="20437"/>
                  <a:pt x="3882005" y="26348"/>
                  <a:pt x="3874742" y="26348"/>
                </a:cubicBezTo>
                <a:moveTo>
                  <a:pt x="3941288" y="26348"/>
                </a:moveTo>
                <a:cubicBezTo>
                  <a:pt x="3933941" y="26348"/>
                  <a:pt x="3927860" y="20437"/>
                  <a:pt x="3927860" y="13174"/>
                </a:cubicBezTo>
                <a:cubicBezTo>
                  <a:pt x="3927860" y="5911"/>
                  <a:pt x="3933519" y="0"/>
                  <a:pt x="3940866" y="0"/>
                </a:cubicBezTo>
                <a:lnTo>
                  <a:pt x="3941372" y="0"/>
                </a:lnTo>
                <a:cubicBezTo>
                  <a:pt x="3948719" y="0"/>
                  <a:pt x="3954546" y="5911"/>
                  <a:pt x="3954546" y="13174"/>
                </a:cubicBezTo>
                <a:cubicBezTo>
                  <a:pt x="3954546" y="20437"/>
                  <a:pt x="3948635" y="26348"/>
                  <a:pt x="3941372" y="26348"/>
                </a:cubicBezTo>
                <a:moveTo>
                  <a:pt x="4007918" y="26348"/>
                </a:moveTo>
                <a:cubicBezTo>
                  <a:pt x="4000571" y="26348"/>
                  <a:pt x="3994490" y="20437"/>
                  <a:pt x="3994490" y="13174"/>
                </a:cubicBezTo>
                <a:cubicBezTo>
                  <a:pt x="3994490" y="5911"/>
                  <a:pt x="4000148" y="0"/>
                  <a:pt x="4007495" y="0"/>
                </a:cubicBezTo>
                <a:lnTo>
                  <a:pt x="4008002" y="0"/>
                </a:lnTo>
                <a:cubicBezTo>
                  <a:pt x="4015264" y="0"/>
                  <a:pt x="4021176" y="5911"/>
                  <a:pt x="4021176" y="13174"/>
                </a:cubicBezTo>
                <a:cubicBezTo>
                  <a:pt x="4021176" y="20437"/>
                  <a:pt x="4015264" y="26348"/>
                  <a:pt x="4008002" y="26348"/>
                </a:cubicBezTo>
                <a:moveTo>
                  <a:pt x="4074547" y="26348"/>
                </a:moveTo>
                <a:cubicBezTo>
                  <a:pt x="4067200" y="26348"/>
                  <a:pt x="4061120" y="20437"/>
                  <a:pt x="4061120" y="13174"/>
                </a:cubicBezTo>
                <a:cubicBezTo>
                  <a:pt x="4061120" y="5911"/>
                  <a:pt x="4066778" y="0"/>
                  <a:pt x="4074125" y="0"/>
                </a:cubicBezTo>
                <a:lnTo>
                  <a:pt x="4074632" y="0"/>
                </a:lnTo>
                <a:cubicBezTo>
                  <a:pt x="4081894" y="0"/>
                  <a:pt x="4087806" y="5911"/>
                  <a:pt x="4087806" y="13174"/>
                </a:cubicBezTo>
                <a:cubicBezTo>
                  <a:pt x="4087806" y="20437"/>
                  <a:pt x="4081894" y="26348"/>
                  <a:pt x="4074632" y="26348"/>
                </a:cubicBezTo>
                <a:moveTo>
                  <a:pt x="4141177" y="26348"/>
                </a:moveTo>
                <a:cubicBezTo>
                  <a:pt x="4133830" y="26348"/>
                  <a:pt x="4127750" y="20437"/>
                  <a:pt x="4127750" y="13174"/>
                </a:cubicBezTo>
                <a:cubicBezTo>
                  <a:pt x="4127750" y="5911"/>
                  <a:pt x="4133408" y="0"/>
                  <a:pt x="4140755" y="0"/>
                </a:cubicBezTo>
                <a:lnTo>
                  <a:pt x="4141262" y="0"/>
                </a:lnTo>
                <a:cubicBezTo>
                  <a:pt x="4148524" y="0"/>
                  <a:pt x="4154435" y="5911"/>
                  <a:pt x="4154435" y="13174"/>
                </a:cubicBezTo>
                <a:cubicBezTo>
                  <a:pt x="4154435" y="20437"/>
                  <a:pt x="4148524" y="26348"/>
                  <a:pt x="4141262" y="26348"/>
                </a:cubicBezTo>
                <a:moveTo>
                  <a:pt x="4207807" y="26348"/>
                </a:moveTo>
                <a:cubicBezTo>
                  <a:pt x="4200460" y="26348"/>
                  <a:pt x="4194379" y="20437"/>
                  <a:pt x="4194379" y="13174"/>
                </a:cubicBezTo>
                <a:cubicBezTo>
                  <a:pt x="4194379" y="5911"/>
                  <a:pt x="4200038" y="0"/>
                  <a:pt x="4207385" y="0"/>
                </a:cubicBezTo>
                <a:lnTo>
                  <a:pt x="4207891" y="0"/>
                </a:lnTo>
                <a:cubicBezTo>
                  <a:pt x="4215154" y="0"/>
                  <a:pt x="4221065" y="5911"/>
                  <a:pt x="4221065" y="13174"/>
                </a:cubicBezTo>
                <a:cubicBezTo>
                  <a:pt x="4221065" y="20437"/>
                  <a:pt x="4215154" y="26348"/>
                  <a:pt x="4207891" y="26348"/>
                </a:cubicBezTo>
                <a:moveTo>
                  <a:pt x="4274437" y="26348"/>
                </a:moveTo>
                <a:cubicBezTo>
                  <a:pt x="4267090" y="26348"/>
                  <a:pt x="4261009" y="20437"/>
                  <a:pt x="4261009" y="13174"/>
                </a:cubicBezTo>
                <a:cubicBezTo>
                  <a:pt x="4261009" y="5911"/>
                  <a:pt x="4266667" y="0"/>
                  <a:pt x="4274014" y="0"/>
                </a:cubicBezTo>
                <a:lnTo>
                  <a:pt x="4274521" y="0"/>
                </a:lnTo>
                <a:cubicBezTo>
                  <a:pt x="4281784" y="0"/>
                  <a:pt x="4287695" y="5911"/>
                  <a:pt x="4287695" y="13174"/>
                </a:cubicBezTo>
                <a:cubicBezTo>
                  <a:pt x="4287695" y="20437"/>
                  <a:pt x="4281784" y="26348"/>
                  <a:pt x="4274521" y="26348"/>
                </a:cubicBezTo>
                <a:moveTo>
                  <a:pt x="4341066" y="26348"/>
                </a:moveTo>
                <a:cubicBezTo>
                  <a:pt x="4333719" y="26348"/>
                  <a:pt x="4327639" y="20437"/>
                  <a:pt x="4327639" y="13174"/>
                </a:cubicBezTo>
                <a:cubicBezTo>
                  <a:pt x="4327639" y="5911"/>
                  <a:pt x="4333297" y="0"/>
                  <a:pt x="4340644" y="0"/>
                </a:cubicBezTo>
                <a:lnTo>
                  <a:pt x="4341151" y="0"/>
                </a:lnTo>
                <a:cubicBezTo>
                  <a:pt x="4348413" y="0"/>
                  <a:pt x="4354325" y="5911"/>
                  <a:pt x="4354325" y="13174"/>
                </a:cubicBezTo>
                <a:cubicBezTo>
                  <a:pt x="4354325" y="20437"/>
                  <a:pt x="4348413" y="26348"/>
                  <a:pt x="4341151" y="26348"/>
                </a:cubicBezTo>
                <a:moveTo>
                  <a:pt x="4407696" y="26348"/>
                </a:moveTo>
                <a:cubicBezTo>
                  <a:pt x="4400349" y="26348"/>
                  <a:pt x="4394268" y="20437"/>
                  <a:pt x="4394268" y="13174"/>
                </a:cubicBezTo>
                <a:cubicBezTo>
                  <a:pt x="4394268" y="5911"/>
                  <a:pt x="4399927" y="0"/>
                  <a:pt x="4407274" y="0"/>
                </a:cubicBezTo>
                <a:lnTo>
                  <a:pt x="4407781" y="0"/>
                </a:lnTo>
                <a:cubicBezTo>
                  <a:pt x="4415043" y="0"/>
                  <a:pt x="4420954" y="5911"/>
                  <a:pt x="4420954" y="13174"/>
                </a:cubicBezTo>
                <a:cubicBezTo>
                  <a:pt x="4420954" y="20437"/>
                  <a:pt x="4415043" y="26348"/>
                  <a:pt x="4407781" y="26348"/>
                </a:cubicBezTo>
                <a:moveTo>
                  <a:pt x="4474241" y="26348"/>
                </a:moveTo>
                <a:cubicBezTo>
                  <a:pt x="4466979" y="26348"/>
                  <a:pt x="4460814" y="20437"/>
                  <a:pt x="4460814" y="13174"/>
                </a:cubicBezTo>
                <a:cubicBezTo>
                  <a:pt x="4460814" y="5911"/>
                  <a:pt x="4466472" y="0"/>
                  <a:pt x="4473819" y="0"/>
                </a:cubicBezTo>
                <a:lnTo>
                  <a:pt x="4474241" y="0"/>
                </a:lnTo>
                <a:cubicBezTo>
                  <a:pt x="4481588" y="0"/>
                  <a:pt x="4487415" y="5911"/>
                  <a:pt x="4487415" y="13174"/>
                </a:cubicBezTo>
                <a:cubicBezTo>
                  <a:pt x="4487415" y="20437"/>
                  <a:pt x="4481504" y="26348"/>
                  <a:pt x="4474241" y="26348"/>
                </a:cubicBezTo>
                <a:moveTo>
                  <a:pt x="4540787" y="26348"/>
                </a:moveTo>
                <a:cubicBezTo>
                  <a:pt x="4533440" y="26348"/>
                  <a:pt x="4527359" y="20437"/>
                  <a:pt x="4527359" y="13174"/>
                </a:cubicBezTo>
                <a:cubicBezTo>
                  <a:pt x="4527359" y="5911"/>
                  <a:pt x="4533018" y="0"/>
                  <a:pt x="4540364" y="0"/>
                </a:cubicBezTo>
                <a:lnTo>
                  <a:pt x="4540871" y="0"/>
                </a:lnTo>
                <a:cubicBezTo>
                  <a:pt x="4548134" y="0"/>
                  <a:pt x="4554045" y="5911"/>
                  <a:pt x="4554045" y="13174"/>
                </a:cubicBezTo>
                <a:cubicBezTo>
                  <a:pt x="4554045" y="20437"/>
                  <a:pt x="4548134" y="26348"/>
                  <a:pt x="4540871" y="26348"/>
                </a:cubicBezTo>
                <a:moveTo>
                  <a:pt x="4607332" y="26348"/>
                </a:moveTo>
                <a:cubicBezTo>
                  <a:pt x="4600069" y="26348"/>
                  <a:pt x="4593904" y="20437"/>
                  <a:pt x="4593904" y="13174"/>
                </a:cubicBezTo>
                <a:cubicBezTo>
                  <a:pt x="4593904" y="5911"/>
                  <a:pt x="4599562" y="0"/>
                  <a:pt x="4606910" y="0"/>
                </a:cubicBezTo>
                <a:lnTo>
                  <a:pt x="4607332" y="0"/>
                </a:lnTo>
                <a:cubicBezTo>
                  <a:pt x="4614679" y="0"/>
                  <a:pt x="4620506" y="5911"/>
                  <a:pt x="4620506" y="13174"/>
                </a:cubicBezTo>
                <a:cubicBezTo>
                  <a:pt x="4620506" y="20437"/>
                  <a:pt x="4614594" y="26348"/>
                  <a:pt x="4607332" y="26348"/>
                </a:cubicBezTo>
                <a:moveTo>
                  <a:pt x="4673877" y="26348"/>
                </a:moveTo>
                <a:cubicBezTo>
                  <a:pt x="4666614" y="26348"/>
                  <a:pt x="4660450" y="20437"/>
                  <a:pt x="4660450" y="13174"/>
                </a:cubicBezTo>
                <a:cubicBezTo>
                  <a:pt x="4660450" y="5911"/>
                  <a:pt x="4666108" y="0"/>
                  <a:pt x="4673455" y="0"/>
                </a:cubicBezTo>
                <a:lnTo>
                  <a:pt x="4673877" y="0"/>
                </a:lnTo>
                <a:cubicBezTo>
                  <a:pt x="4681224" y="0"/>
                  <a:pt x="4687051" y="5911"/>
                  <a:pt x="4687051" y="13174"/>
                </a:cubicBezTo>
                <a:cubicBezTo>
                  <a:pt x="4687051" y="20437"/>
                  <a:pt x="4681140" y="26348"/>
                  <a:pt x="4673877" y="26348"/>
                </a:cubicBezTo>
                <a:moveTo>
                  <a:pt x="4740423" y="26348"/>
                </a:moveTo>
                <a:cubicBezTo>
                  <a:pt x="4733160" y="26348"/>
                  <a:pt x="4726995" y="20437"/>
                  <a:pt x="4726995" y="13174"/>
                </a:cubicBezTo>
                <a:cubicBezTo>
                  <a:pt x="4726995" y="5911"/>
                  <a:pt x="4732653" y="0"/>
                  <a:pt x="4740000" y="0"/>
                </a:cubicBezTo>
                <a:lnTo>
                  <a:pt x="4740423" y="0"/>
                </a:lnTo>
                <a:cubicBezTo>
                  <a:pt x="4747770" y="0"/>
                  <a:pt x="4753596" y="5911"/>
                  <a:pt x="4753596" y="13174"/>
                </a:cubicBezTo>
                <a:cubicBezTo>
                  <a:pt x="4753596" y="20437"/>
                  <a:pt x="4747685" y="26348"/>
                  <a:pt x="4740423" y="26348"/>
                </a:cubicBezTo>
                <a:moveTo>
                  <a:pt x="4806967" y="26348"/>
                </a:moveTo>
                <a:cubicBezTo>
                  <a:pt x="4799705" y="26348"/>
                  <a:pt x="4793540" y="20437"/>
                  <a:pt x="4793540" y="13174"/>
                </a:cubicBezTo>
                <a:cubicBezTo>
                  <a:pt x="4793540" y="5911"/>
                  <a:pt x="4799198" y="0"/>
                  <a:pt x="4806545" y="0"/>
                </a:cubicBezTo>
                <a:lnTo>
                  <a:pt x="4806967" y="0"/>
                </a:lnTo>
                <a:cubicBezTo>
                  <a:pt x="4814315" y="0"/>
                  <a:pt x="4820142" y="5911"/>
                  <a:pt x="4820142" y="13174"/>
                </a:cubicBezTo>
                <a:cubicBezTo>
                  <a:pt x="4820142" y="20437"/>
                  <a:pt x="4814230" y="26348"/>
                  <a:pt x="4806967" y="26348"/>
                </a:cubicBezTo>
                <a:moveTo>
                  <a:pt x="4873513" y="26348"/>
                </a:moveTo>
                <a:cubicBezTo>
                  <a:pt x="4866250" y="26348"/>
                  <a:pt x="4860086" y="20437"/>
                  <a:pt x="4860086" y="13174"/>
                </a:cubicBezTo>
                <a:cubicBezTo>
                  <a:pt x="4860086" y="5911"/>
                  <a:pt x="4865744" y="0"/>
                  <a:pt x="4873091" y="0"/>
                </a:cubicBezTo>
                <a:lnTo>
                  <a:pt x="4873513" y="0"/>
                </a:lnTo>
                <a:cubicBezTo>
                  <a:pt x="4880860" y="0"/>
                  <a:pt x="4886687" y="5911"/>
                  <a:pt x="4886687" y="13174"/>
                </a:cubicBezTo>
                <a:cubicBezTo>
                  <a:pt x="4886687" y="20437"/>
                  <a:pt x="4880776" y="26348"/>
                  <a:pt x="4873513" y="26348"/>
                </a:cubicBezTo>
                <a:moveTo>
                  <a:pt x="4940058" y="26348"/>
                </a:moveTo>
                <a:cubicBezTo>
                  <a:pt x="4932796" y="26348"/>
                  <a:pt x="4926631" y="20437"/>
                  <a:pt x="4926631" y="13174"/>
                </a:cubicBezTo>
                <a:cubicBezTo>
                  <a:pt x="4926631" y="5911"/>
                  <a:pt x="4932289" y="0"/>
                  <a:pt x="4939636" y="0"/>
                </a:cubicBezTo>
                <a:lnTo>
                  <a:pt x="4940058" y="0"/>
                </a:lnTo>
                <a:cubicBezTo>
                  <a:pt x="4947405" y="0"/>
                  <a:pt x="4953232" y="5911"/>
                  <a:pt x="4953232" y="13174"/>
                </a:cubicBezTo>
                <a:cubicBezTo>
                  <a:pt x="4953232" y="20437"/>
                  <a:pt x="4947321" y="26348"/>
                  <a:pt x="4940058" y="26348"/>
                </a:cubicBezTo>
                <a:moveTo>
                  <a:pt x="5006603" y="26348"/>
                </a:moveTo>
                <a:cubicBezTo>
                  <a:pt x="4999341" y="26348"/>
                  <a:pt x="4993176" y="20437"/>
                  <a:pt x="4993176" y="13174"/>
                </a:cubicBezTo>
                <a:cubicBezTo>
                  <a:pt x="4993176" y="5911"/>
                  <a:pt x="4998834" y="0"/>
                  <a:pt x="5006181" y="0"/>
                </a:cubicBezTo>
                <a:lnTo>
                  <a:pt x="5006603" y="0"/>
                </a:lnTo>
                <a:cubicBezTo>
                  <a:pt x="5013950" y="0"/>
                  <a:pt x="5019777" y="5911"/>
                  <a:pt x="5019777" y="13174"/>
                </a:cubicBezTo>
                <a:cubicBezTo>
                  <a:pt x="5019777" y="20437"/>
                  <a:pt x="5013866" y="26348"/>
                  <a:pt x="5006603" y="26348"/>
                </a:cubicBezTo>
                <a:moveTo>
                  <a:pt x="5073149" y="26348"/>
                </a:moveTo>
                <a:cubicBezTo>
                  <a:pt x="5065886" y="26348"/>
                  <a:pt x="5059722" y="20437"/>
                  <a:pt x="5059722" y="13174"/>
                </a:cubicBezTo>
                <a:cubicBezTo>
                  <a:pt x="5059722" y="5911"/>
                  <a:pt x="5065380" y="0"/>
                  <a:pt x="5072727" y="0"/>
                </a:cubicBezTo>
                <a:lnTo>
                  <a:pt x="5073149" y="0"/>
                </a:lnTo>
                <a:cubicBezTo>
                  <a:pt x="5080496" y="0"/>
                  <a:pt x="5086323" y="5911"/>
                  <a:pt x="5086323" y="13174"/>
                </a:cubicBezTo>
                <a:cubicBezTo>
                  <a:pt x="5086323" y="20437"/>
                  <a:pt x="5080411" y="26348"/>
                  <a:pt x="5073149" y="26348"/>
                </a:cubicBezTo>
                <a:moveTo>
                  <a:pt x="5139694" y="26348"/>
                </a:moveTo>
                <a:cubicBezTo>
                  <a:pt x="5132432" y="26348"/>
                  <a:pt x="5126267" y="20437"/>
                  <a:pt x="5126267" y="13174"/>
                </a:cubicBezTo>
                <a:cubicBezTo>
                  <a:pt x="5126267" y="5911"/>
                  <a:pt x="5131925" y="0"/>
                  <a:pt x="5139272" y="0"/>
                </a:cubicBezTo>
                <a:lnTo>
                  <a:pt x="5139694" y="0"/>
                </a:lnTo>
                <a:cubicBezTo>
                  <a:pt x="5147041" y="0"/>
                  <a:pt x="5152868" y="5911"/>
                  <a:pt x="5152868" y="13174"/>
                </a:cubicBezTo>
                <a:cubicBezTo>
                  <a:pt x="5152868" y="20437"/>
                  <a:pt x="5146956" y="26348"/>
                  <a:pt x="5139694" y="26348"/>
                </a:cubicBezTo>
                <a:moveTo>
                  <a:pt x="5206239" y="26348"/>
                </a:moveTo>
                <a:cubicBezTo>
                  <a:pt x="5198977" y="26348"/>
                  <a:pt x="5192812" y="20437"/>
                  <a:pt x="5192812" y="13174"/>
                </a:cubicBezTo>
                <a:cubicBezTo>
                  <a:pt x="5192812" y="5911"/>
                  <a:pt x="5198470" y="0"/>
                  <a:pt x="5205817" y="0"/>
                </a:cubicBezTo>
                <a:lnTo>
                  <a:pt x="5206239" y="0"/>
                </a:lnTo>
                <a:cubicBezTo>
                  <a:pt x="5213586" y="0"/>
                  <a:pt x="5219413" y="5911"/>
                  <a:pt x="5219413" y="13174"/>
                </a:cubicBezTo>
                <a:cubicBezTo>
                  <a:pt x="5219413" y="20437"/>
                  <a:pt x="5213502" y="26348"/>
                  <a:pt x="5206239" y="26348"/>
                </a:cubicBezTo>
                <a:moveTo>
                  <a:pt x="5272785" y="26348"/>
                </a:moveTo>
                <a:cubicBezTo>
                  <a:pt x="5265438" y="26348"/>
                  <a:pt x="5259357" y="20437"/>
                  <a:pt x="5259357" y="13174"/>
                </a:cubicBezTo>
                <a:cubicBezTo>
                  <a:pt x="5259357" y="5911"/>
                  <a:pt x="5265016" y="0"/>
                  <a:pt x="5272362" y="0"/>
                </a:cubicBezTo>
                <a:lnTo>
                  <a:pt x="5272785" y="0"/>
                </a:lnTo>
                <a:cubicBezTo>
                  <a:pt x="5280132" y="0"/>
                  <a:pt x="5285959" y="5911"/>
                  <a:pt x="5285959" y="13174"/>
                </a:cubicBezTo>
                <a:cubicBezTo>
                  <a:pt x="5285959" y="20437"/>
                  <a:pt x="5280047" y="26348"/>
                  <a:pt x="5272785" y="26348"/>
                </a:cubicBezTo>
                <a:moveTo>
                  <a:pt x="5339330" y="26348"/>
                </a:moveTo>
                <a:cubicBezTo>
                  <a:pt x="5331983" y="26348"/>
                  <a:pt x="5325902" y="20437"/>
                  <a:pt x="5325902" y="13174"/>
                </a:cubicBezTo>
                <a:cubicBezTo>
                  <a:pt x="5325902" y="5911"/>
                  <a:pt x="5331561" y="0"/>
                  <a:pt x="5338908" y="0"/>
                </a:cubicBezTo>
                <a:lnTo>
                  <a:pt x="5339414" y="0"/>
                </a:lnTo>
                <a:cubicBezTo>
                  <a:pt x="5346761" y="0"/>
                  <a:pt x="5352588" y="5911"/>
                  <a:pt x="5352588" y="13174"/>
                </a:cubicBezTo>
                <a:cubicBezTo>
                  <a:pt x="5352588" y="20437"/>
                  <a:pt x="5346677" y="26348"/>
                  <a:pt x="5339414" y="26348"/>
                </a:cubicBezTo>
                <a:moveTo>
                  <a:pt x="5405960" y="26348"/>
                </a:moveTo>
                <a:cubicBezTo>
                  <a:pt x="5398613" y="26348"/>
                  <a:pt x="5392532" y="20437"/>
                  <a:pt x="5392532" y="13174"/>
                </a:cubicBezTo>
                <a:cubicBezTo>
                  <a:pt x="5392532" y="5911"/>
                  <a:pt x="5398190" y="0"/>
                  <a:pt x="5405537" y="0"/>
                </a:cubicBezTo>
                <a:lnTo>
                  <a:pt x="5406044" y="0"/>
                </a:lnTo>
                <a:cubicBezTo>
                  <a:pt x="5413307" y="0"/>
                  <a:pt x="5419218" y="5911"/>
                  <a:pt x="5419218" y="13174"/>
                </a:cubicBezTo>
                <a:cubicBezTo>
                  <a:pt x="5419218" y="20437"/>
                  <a:pt x="5413307" y="26348"/>
                  <a:pt x="5406044" y="26348"/>
                </a:cubicBezTo>
                <a:moveTo>
                  <a:pt x="5472589" y="26348"/>
                </a:moveTo>
                <a:cubicBezTo>
                  <a:pt x="5465242" y="26348"/>
                  <a:pt x="5459162" y="20437"/>
                  <a:pt x="5459162" y="13174"/>
                </a:cubicBezTo>
                <a:cubicBezTo>
                  <a:pt x="5459162" y="5911"/>
                  <a:pt x="5464820" y="0"/>
                  <a:pt x="5472167" y="0"/>
                </a:cubicBezTo>
                <a:lnTo>
                  <a:pt x="5472674" y="0"/>
                </a:lnTo>
                <a:cubicBezTo>
                  <a:pt x="5479936" y="0"/>
                  <a:pt x="5485848" y="5911"/>
                  <a:pt x="5485848" y="13174"/>
                </a:cubicBezTo>
                <a:cubicBezTo>
                  <a:pt x="5485848" y="20437"/>
                  <a:pt x="5479936" y="26348"/>
                  <a:pt x="5472674" y="26348"/>
                </a:cubicBezTo>
                <a:moveTo>
                  <a:pt x="5539219" y="26348"/>
                </a:moveTo>
                <a:cubicBezTo>
                  <a:pt x="5531872" y="26348"/>
                  <a:pt x="5525792" y="20437"/>
                  <a:pt x="5525792" y="13174"/>
                </a:cubicBezTo>
                <a:cubicBezTo>
                  <a:pt x="5525792" y="5911"/>
                  <a:pt x="5531450" y="0"/>
                  <a:pt x="5538797" y="0"/>
                </a:cubicBezTo>
                <a:lnTo>
                  <a:pt x="5539303" y="0"/>
                </a:lnTo>
                <a:cubicBezTo>
                  <a:pt x="5546566" y="0"/>
                  <a:pt x="5552477" y="5911"/>
                  <a:pt x="5552477" y="13174"/>
                </a:cubicBezTo>
                <a:cubicBezTo>
                  <a:pt x="5552477" y="20437"/>
                  <a:pt x="5546566" y="26348"/>
                  <a:pt x="5539303" y="26348"/>
                </a:cubicBezTo>
                <a:moveTo>
                  <a:pt x="5605849" y="26348"/>
                </a:moveTo>
                <a:cubicBezTo>
                  <a:pt x="5598502" y="26348"/>
                  <a:pt x="5592421" y="20437"/>
                  <a:pt x="5592421" y="13174"/>
                </a:cubicBezTo>
                <a:cubicBezTo>
                  <a:pt x="5592421" y="5911"/>
                  <a:pt x="5598080" y="0"/>
                  <a:pt x="5605427" y="0"/>
                </a:cubicBezTo>
                <a:lnTo>
                  <a:pt x="5605933" y="0"/>
                </a:lnTo>
                <a:cubicBezTo>
                  <a:pt x="5613196" y="0"/>
                  <a:pt x="5619107" y="5911"/>
                  <a:pt x="5619107" y="13174"/>
                </a:cubicBezTo>
                <a:cubicBezTo>
                  <a:pt x="5619107" y="20437"/>
                  <a:pt x="5613196" y="26348"/>
                  <a:pt x="5605933" y="26348"/>
                </a:cubicBezTo>
                <a:moveTo>
                  <a:pt x="5672479" y="26348"/>
                </a:moveTo>
                <a:cubicBezTo>
                  <a:pt x="5665132" y="26348"/>
                  <a:pt x="5659051" y="20437"/>
                  <a:pt x="5659051" y="13174"/>
                </a:cubicBezTo>
                <a:cubicBezTo>
                  <a:pt x="5659051" y="5911"/>
                  <a:pt x="5664709" y="0"/>
                  <a:pt x="5672056" y="0"/>
                </a:cubicBezTo>
                <a:lnTo>
                  <a:pt x="5672563" y="0"/>
                </a:lnTo>
                <a:cubicBezTo>
                  <a:pt x="5679826" y="0"/>
                  <a:pt x="5685737" y="5911"/>
                  <a:pt x="5685737" y="13174"/>
                </a:cubicBezTo>
                <a:cubicBezTo>
                  <a:pt x="5685737" y="20437"/>
                  <a:pt x="5679826" y="26348"/>
                  <a:pt x="5672563" y="26348"/>
                </a:cubicBezTo>
                <a:moveTo>
                  <a:pt x="5739108" y="26348"/>
                </a:moveTo>
                <a:cubicBezTo>
                  <a:pt x="5731761" y="26348"/>
                  <a:pt x="5725681" y="20437"/>
                  <a:pt x="5725681" y="13174"/>
                </a:cubicBezTo>
                <a:cubicBezTo>
                  <a:pt x="5725681" y="5911"/>
                  <a:pt x="5731339" y="0"/>
                  <a:pt x="5738686" y="0"/>
                </a:cubicBezTo>
                <a:lnTo>
                  <a:pt x="5739193" y="0"/>
                </a:lnTo>
                <a:cubicBezTo>
                  <a:pt x="5746455" y="0"/>
                  <a:pt x="5752366" y="5911"/>
                  <a:pt x="5752366" y="13174"/>
                </a:cubicBezTo>
                <a:cubicBezTo>
                  <a:pt x="5752366" y="20437"/>
                  <a:pt x="5746455" y="26348"/>
                  <a:pt x="5739193" y="26348"/>
                </a:cubicBezTo>
                <a:moveTo>
                  <a:pt x="5805738" y="26348"/>
                </a:moveTo>
                <a:cubicBezTo>
                  <a:pt x="5798391" y="26348"/>
                  <a:pt x="5792311" y="20437"/>
                  <a:pt x="5792311" y="13174"/>
                </a:cubicBezTo>
                <a:cubicBezTo>
                  <a:pt x="5792311" y="5911"/>
                  <a:pt x="5797969" y="0"/>
                  <a:pt x="5805316" y="0"/>
                </a:cubicBezTo>
                <a:lnTo>
                  <a:pt x="5805822" y="0"/>
                </a:lnTo>
                <a:cubicBezTo>
                  <a:pt x="5813085" y="0"/>
                  <a:pt x="5818996" y="5911"/>
                  <a:pt x="5818996" y="13174"/>
                </a:cubicBezTo>
                <a:cubicBezTo>
                  <a:pt x="5818996" y="20437"/>
                  <a:pt x="5813085" y="26348"/>
                  <a:pt x="5805822" y="26348"/>
                </a:cubicBezTo>
                <a:moveTo>
                  <a:pt x="5872368" y="26348"/>
                </a:moveTo>
                <a:cubicBezTo>
                  <a:pt x="5865021" y="26348"/>
                  <a:pt x="5858940" y="20437"/>
                  <a:pt x="5858940" y="13174"/>
                </a:cubicBezTo>
                <a:cubicBezTo>
                  <a:pt x="5858940" y="5911"/>
                  <a:pt x="5864599" y="0"/>
                  <a:pt x="5871946" y="0"/>
                </a:cubicBezTo>
                <a:lnTo>
                  <a:pt x="5872452" y="0"/>
                </a:lnTo>
                <a:cubicBezTo>
                  <a:pt x="5879715" y="0"/>
                  <a:pt x="5885626" y="5911"/>
                  <a:pt x="5885626" y="13174"/>
                </a:cubicBezTo>
                <a:cubicBezTo>
                  <a:pt x="5885626" y="20437"/>
                  <a:pt x="5879715" y="26348"/>
                  <a:pt x="5872452" y="26348"/>
                </a:cubicBezTo>
                <a:moveTo>
                  <a:pt x="5938913" y="26348"/>
                </a:moveTo>
                <a:cubicBezTo>
                  <a:pt x="5931651" y="26348"/>
                  <a:pt x="5925486" y="20437"/>
                  <a:pt x="5925486" y="13174"/>
                </a:cubicBezTo>
                <a:cubicBezTo>
                  <a:pt x="5925486" y="5911"/>
                  <a:pt x="5931144" y="0"/>
                  <a:pt x="5938491" y="0"/>
                </a:cubicBezTo>
                <a:lnTo>
                  <a:pt x="5938913" y="0"/>
                </a:lnTo>
                <a:cubicBezTo>
                  <a:pt x="5946260" y="0"/>
                  <a:pt x="5952087" y="5911"/>
                  <a:pt x="5952087" y="13174"/>
                </a:cubicBezTo>
                <a:cubicBezTo>
                  <a:pt x="5952087" y="20437"/>
                  <a:pt x="5946175" y="26348"/>
                  <a:pt x="5938913" y="26348"/>
                </a:cubicBezTo>
                <a:moveTo>
                  <a:pt x="6005458" y="26348"/>
                </a:moveTo>
                <a:cubicBezTo>
                  <a:pt x="5998196" y="26348"/>
                  <a:pt x="5992031" y="20437"/>
                  <a:pt x="5992031" y="13174"/>
                </a:cubicBezTo>
                <a:cubicBezTo>
                  <a:pt x="5992031" y="5911"/>
                  <a:pt x="5997689" y="0"/>
                  <a:pt x="6005036" y="0"/>
                </a:cubicBezTo>
                <a:lnTo>
                  <a:pt x="6005458" y="0"/>
                </a:lnTo>
                <a:cubicBezTo>
                  <a:pt x="6012805" y="0"/>
                  <a:pt x="6018632" y="5911"/>
                  <a:pt x="6018632" y="13174"/>
                </a:cubicBezTo>
                <a:cubicBezTo>
                  <a:pt x="6018632" y="20437"/>
                  <a:pt x="6012721" y="26348"/>
                  <a:pt x="6005458" y="26348"/>
                </a:cubicBezTo>
                <a:moveTo>
                  <a:pt x="6072004" y="26348"/>
                </a:moveTo>
                <a:cubicBezTo>
                  <a:pt x="6064657" y="26348"/>
                  <a:pt x="6058576" y="20437"/>
                  <a:pt x="6058576" y="13174"/>
                </a:cubicBezTo>
                <a:cubicBezTo>
                  <a:pt x="6058576" y="5911"/>
                  <a:pt x="6064234" y="0"/>
                  <a:pt x="6071581" y="0"/>
                </a:cubicBezTo>
                <a:lnTo>
                  <a:pt x="6072088" y="0"/>
                </a:lnTo>
                <a:cubicBezTo>
                  <a:pt x="6079351" y="0"/>
                  <a:pt x="6085262" y="5911"/>
                  <a:pt x="6085262" y="13174"/>
                </a:cubicBezTo>
                <a:cubicBezTo>
                  <a:pt x="6085262" y="20437"/>
                  <a:pt x="6079351" y="26348"/>
                  <a:pt x="6072088" y="26348"/>
                </a:cubicBezTo>
                <a:moveTo>
                  <a:pt x="6138549" y="26348"/>
                </a:moveTo>
                <a:cubicBezTo>
                  <a:pt x="6131286" y="26348"/>
                  <a:pt x="6125121" y="20437"/>
                  <a:pt x="6125121" y="13174"/>
                </a:cubicBezTo>
                <a:cubicBezTo>
                  <a:pt x="6125121" y="5911"/>
                  <a:pt x="6130779" y="0"/>
                  <a:pt x="6138126" y="0"/>
                </a:cubicBezTo>
                <a:lnTo>
                  <a:pt x="6138549" y="0"/>
                </a:lnTo>
                <a:cubicBezTo>
                  <a:pt x="6145896" y="0"/>
                  <a:pt x="6151723" y="5911"/>
                  <a:pt x="6151723" y="13174"/>
                </a:cubicBezTo>
                <a:cubicBezTo>
                  <a:pt x="6151723" y="20437"/>
                  <a:pt x="6145811" y="26348"/>
                  <a:pt x="6138549" y="26348"/>
                </a:cubicBezTo>
                <a:moveTo>
                  <a:pt x="6205094" y="26348"/>
                </a:moveTo>
                <a:cubicBezTo>
                  <a:pt x="6197831" y="26348"/>
                  <a:pt x="6191667" y="20437"/>
                  <a:pt x="6191667" y="13174"/>
                </a:cubicBezTo>
                <a:cubicBezTo>
                  <a:pt x="6191667" y="5911"/>
                  <a:pt x="6197325" y="0"/>
                  <a:pt x="6204672" y="0"/>
                </a:cubicBezTo>
                <a:lnTo>
                  <a:pt x="6205094" y="0"/>
                </a:lnTo>
                <a:cubicBezTo>
                  <a:pt x="6212441" y="0"/>
                  <a:pt x="6218268" y="5911"/>
                  <a:pt x="6218268" y="13174"/>
                </a:cubicBezTo>
                <a:cubicBezTo>
                  <a:pt x="6218268" y="20437"/>
                  <a:pt x="6212357" y="26348"/>
                  <a:pt x="6205094" y="26348"/>
                </a:cubicBezTo>
                <a:moveTo>
                  <a:pt x="6271639" y="26348"/>
                </a:moveTo>
                <a:cubicBezTo>
                  <a:pt x="6264377" y="26348"/>
                  <a:pt x="6258212" y="20437"/>
                  <a:pt x="6258212" y="13174"/>
                </a:cubicBezTo>
                <a:cubicBezTo>
                  <a:pt x="6258212" y="5911"/>
                  <a:pt x="6263870" y="0"/>
                  <a:pt x="6271217" y="0"/>
                </a:cubicBezTo>
                <a:lnTo>
                  <a:pt x="6271639" y="0"/>
                </a:lnTo>
                <a:cubicBezTo>
                  <a:pt x="6278987" y="0"/>
                  <a:pt x="6284813" y="5911"/>
                  <a:pt x="6284813" y="13174"/>
                </a:cubicBezTo>
                <a:cubicBezTo>
                  <a:pt x="6284813" y="20437"/>
                  <a:pt x="6278902" y="26348"/>
                  <a:pt x="6271639" y="26348"/>
                </a:cubicBezTo>
                <a:moveTo>
                  <a:pt x="6338184" y="26348"/>
                </a:moveTo>
                <a:cubicBezTo>
                  <a:pt x="6330922" y="26348"/>
                  <a:pt x="6324757" y="20437"/>
                  <a:pt x="6324757" y="13174"/>
                </a:cubicBezTo>
                <a:cubicBezTo>
                  <a:pt x="6324757" y="5911"/>
                  <a:pt x="6330415" y="0"/>
                  <a:pt x="6337762" y="0"/>
                </a:cubicBezTo>
                <a:lnTo>
                  <a:pt x="6338184" y="0"/>
                </a:lnTo>
                <a:cubicBezTo>
                  <a:pt x="6345531" y="0"/>
                  <a:pt x="6351358" y="5911"/>
                  <a:pt x="6351358" y="13174"/>
                </a:cubicBezTo>
                <a:cubicBezTo>
                  <a:pt x="6351358" y="20437"/>
                  <a:pt x="6345447" y="26348"/>
                  <a:pt x="6338184" y="26348"/>
                </a:cubicBezTo>
                <a:moveTo>
                  <a:pt x="6404730" y="26348"/>
                </a:moveTo>
                <a:cubicBezTo>
                  <a:pt x="6397467" y="26348"/>
                  <a:pt x="6391303" y="20437"/>
                  <a:pt x="6391303" y="13174"/>
                </a:cubicBezTo>
                <a:cubicBezTo>
                  <a:pt x="6391303" y="5911"/>
                  <a:pt x="6396961" y="0"/>
                  <a:pt x="6404308" y="0"/>
                </a:cubicBezTo>
                <a:lnTo>
                  <a:pt x="6404730" y="0"/>
                </a:lnTo>
                <a:cubicBezTo>
                  <a:pt x="6412077" y="0"/>
                  <a:pt x="6417904" y="5911"/>
                  <a:pt x="6417904" y="13174"/>
                </a:cubicBezTo>
                <a:cubicBezTo>
                  <a:pt x="6417904" y="20437"/>
                  <a:pt x="6411993" y="26348"/>
                  <a:pt x="6404730" y="26348"/>
                </a:cubicBezTo>
                <a:moveTo>
                  <a:pt x="6471275" y="26348"/>
                </a:moveTo>
                <a:cubicBezTo>
                  <a:pt x="6464013" y="26348"/>
                  <a:pt x="6457848" y="20437"/>
                  <a:pt x="6457848" y="13174"/>
                </a:cubicBezTo>
                <a:cubicBezTo>
                  <a:pt x="6457848" y="5911"/>
                  <a:pt x="6463506" y="0"/>
                  <a:pt x="6470853" y="0"/>
                </a:cubicBezTo>
                <a:lnTo>
                  <a:pt x="6471275" y="0"/>
                </a:lnTo>
                <a:cubicBezTo>
                  <a:pt x="6478622" y="0"/>
                  <a:pt x="6484449" y="5911"/>
                  <a:pt x="6484449" y="13174"/>
                </a:cubicBezTo>
                <a:cubicBezTo>
                  <a:pt x="6484449" y="20437"/>
                  <a:pt x="6478537" y="26348"/>
                  <a:pt x="6471275" y="26348"/>
                </a:cubicBezTo>
                <a:moveTo>
                  <a:pt x="6537820" y="26348"/>
                </a:moveTo>
                <a:cubicBezTo>
                  <a:pt x="6530558" y="26348"/>
                  <a:pt x="6524393" y="20437"/>
                  <a:pt x="6524393" y="13174"/>
                </a:cubicBezTo>
                <a:cubicBezTo>
                  <a:pt x="6524393" y="5911"/>
                  <a:pt x="6530051" y="0"/>
                  <a:pt x="6537398" y="0"/>
                </a:cubicBezTo>
                <a:lnTo>
                  <a:pt x="6537820" y="0"/>
                </a:lnTo>
                <a:cubicBezTo>
                  <a:pt x="6545167" y="0"/>
                  <a:pt x="6550994" y="5911"/>
                  <a:pt x="6550994" y="13174"/>
                </a:cubicBezTo>
                <a:cubicBezTo>
                  <a:pt x="6550994" y="20437"/>
                  <a:pt x="6545083" y="26348"/>
                  <a:pt x="6537820" y="26348"/>
                </a:cubicBezTo>
                <a:moveTo>
                  <a:pt x="6604366" y="26348"/>
                </a:moveTo>
                <a:cubicBezTo>
                  <a:pt x="6597019" y="26348"/>
                  <a:pt x="6590938" y="20437"/>
                  <a:pt x="6590938" y="13174"/>
                </a:cubicBezTo>
                <a:cubicBezTo>
                  <a:pt x="6590938" y="5911"/>
                  <a:pt x="6596597" y="0"/>
                  <a:pt x="6603944" y="0"/>
                </a:cubicBezTo>
                <a:lnTo>
                  <a:pt x="6604366" y="0"/>
                </a:lnTo>
                <a:cubicBezTo>
                  <a:pt x="6611713" y="0"/>
                  <a:pt x="6617540" y="5911"/>
                  <a:pt x="6617540" y="13174"/>
                </a:cubicBezTo>
                <a:cubicBezTo>
                  <a:pt x="6617540" y="20437"/>
                  <a:pt x="6611628" y="26348"/>
                  <a:pt x="6604366" y="26348"/>
                </a:cubicBezTo>
                <a:moveTo>
                  <a:pt x="6670911" y="26348"/>
                </a:moveTo>
                <a:cubicBezTo>
                  <a:pt x="6663564" y="26348"/>
                  <a:pt x="6657483" y="20437"/>
                  <a:pt x="6657483" y="13174"/>
                </a:cubicBezTo>
                <a:cubicBezTo>
                  <a:pt x="6657483" y="5911"/>
                  <a:pt x="6663142" y="0"/>
                  <a:pt x="6670489" y="0"/>
                </a:cubicBezTo>
                <a:lnTo>
                  <a:pt x="6670911" y="0"/>
                </a:lnTo>
                <a:cubicBezTo>
                  <a:pt x="6678258" y="0"/>
                  <a:pt x="6684085" y="5911"/>
                  <a:pt x="6684085" y="13174"/>
                </a:cubicBezTo>
                <a:cubicBezTo>
                  <a:pt x="6684085" y="20437"/>
                  <a:pt x="6678173" y="26348"/>
                  <a:pt x="6670911" y="26348"/>
                </a:cubicBezTo>
                <a:moveTo>
                  <a:pt x="6737456" y="26348"/>
                </a:moveTo>
                <a:cubicBezTo>
                  <a:pt x="6730109" y="26348"/>
                  <a:pt x="6724029" y="20437"/>
                  <a:pt x="6724029" y="13174"/>
                </a:cubicBezTo>
                <a:cubicBezTo>
                  <a:pt x="6724029" y="5911"/>
                  <a:pt x="6729687" y="0"/>
                  <a:pt x="6737034" y="0"/>
                </a:cubicBezTo>
                <a:lnTo>
                  <a:pt x="6737541" y="0"/>
                </a:lnTo>
                <a:cubicBezTo>
                  <a:pt x="6744888" y="0"/>
                  <a:pt x="6750715" y="5911"/>
                  <a:pt x="6750715" y="13174"/>
                </a:cubicBezTo>
                <a:cubicBezTo>
                  <a:pt x="6750715" y="20437"/>
                  <a:pt x="6744803" y="26348"/>
                  <a:pt x="6737541" y="26348"/>
                </a:cubicBezTo>
                <a:moveTo>
                  <a:pt x="6804086" y="26348"/>
                </a:moveTo>
                <a:cubicBezTo>
                  <a:pt x="6796739" y="26348"/>
                  <a:pt x="6790659" y="20437"/>
                  <a:pt x="6790659" y="13174"/>
                </a:cubicBezTo>
                <a:cubicBezTo>
                  <a:pt x="6790659" y="5911"/>
                  <a:pt x="6796317" y="0"/>
                  <a:pt x="6803664" y="0"/>
                </a:cubicBezTo>
                <a:lnTo>
                  <a:pt x="6804170" y="0"/>
                </a:lnTo>
                <a:cubicBezTo>
                  <a:pt x="6811518" y="0"/>
                  <a:pt x="6817345" y="5911"/>
                  <a:pt x="6817345" y="13174"/>
                </a:cubicBezTo>
                <a:cubicBezTo>
                  <a:pt x="6817345" y="20437"/>
                  <a:pt x="6811433" y="26348"/>
                  <a:pt x="6804170" y="26348"/>
                </a:cubicBezTo>
                <a:moveTo>
                  <a:pt x="6870716" y="26348"/>
                </a:moveTo>
                <a:cubicBezTo>
                  <a:pt x="6863369" y="26348"/>
                  <a:pt x="6857289" y="20437"/>
                  <a:pt x="6857289" y="13174"/>
                </a:cubicBezTo>
                <a:cubicBezTo>
                  <a:pt x="6857289" y="5911"/>
                  <a:pt x="6862946" y="0"/>
                  <a:pt x="6870293" y="0"/>
                </a:cubicBezTo>
                <a:lnTo>
                  <a:pt x="6870800" y="0"/>
                </a:lnTo>
                <a:cubicBezTo>
                  <a:pt x="6878062" y="0"/>
                  <a:pt x="6883974" y="5911"/>
                  <a:pt x="6883974" y="13174"/>
                </a:cubicBezTo>
                <a:cubicBezTo>
                  <a:pt x="6883974" y="20437"/>
                  <a:pt x="6878062" y="26348"/>
                  <a:pt x="6870800" y="26348"/>
                </a:cubicBezTo>
                <a:moveTo>
                  <a:pt x="6937345" y="26348"/>
                </a:moveTo>
                <a:cubicBezTo>
                  <a:pt x="6929998" y="26348"/>
                  <a:pt x="6923918" y="20437"/>
                  <a:pt x="6923918" y="13174"/>
                </a:cubicBezTo>
                <a:cubicBezTo>
                  <a:pt x="6923918" y="5911"/>
                  <a:pt x="6929576" y="0"/>
                  <a:pt x="6936923" y="0"/>
                </a:cubicBezTo>
                <a:lnTo>
                  <a:pt x="6937430" y="0"/>
                </a:lnTo>
                <a:cubicBezTo>
                  <a:pt x="6944692" y="0"/>
                  <a:pt x="6950604" y="5911"/>
                  <a:pt x="6950604" y="13174"/>
                </a:cubicBezTo>
                <a:cubicBezTo>
                  <a:pt x="6950604" y="20437"/>
                  <a:pt x="6944692" y="26348"/>
                  <a:pt x="6937430" y="26348"/>
                </a:cubicBezTo>
                <a:moveTo>
                  <a:pt x="7003975" y="26348"/>
                </a:moveTo>
                <a:cubicBezTo>
                  <a:pt x="6996628" y="26348"/>
                  <a:pt x="6990548" y="20437"/>
                  <a:pt x="6990548" y="13174"/>
                </a:cubicBezTo>
                <a:cubicBezTo>
                  <a:pt x="6990548" y="5911"/>
                  <a:pt x="6996206" y="0"/>
                  <a:pt x="7003553" y="0"/>
                </a:cubicBezTo>
                <a:lnTo>
                  <a:pt x="7004060" y="0"/>
                </a:lnTo>
                <a:cubicBezTo>
                  <a:pt x="7011322" y="0"/>
                  <a:pt x="7017234" y="5911"/>
                  <a:pt x="7017234" y="13174"/>
                </a:cubicBezTo>
                <a:cubicBezTo>
                  <a:pt x="7017234" y="20437"/>
                  <a:pt x="7011322" y="26348"/>
                  <a:pt x="7004060" y="26348"/>
                </a:cubicBezTo>
                <a:moveTo>
                  <a:pt x="7070605" y="26348"/>
                </a:moveTo>
                <a:cubicBezTo>
                  <a:pt x="7063258" y="26348"/>
                  <a:pt x="7057178" y="20437"/>
                  <a:pt x="7057178" y="13174"/>
                </a:cubicBezTo>
                <a:cubicBezTo>
                  <a:pt x="7057178" y="5911"/>
                  <a:pt x="7062835" y="0"/>
                  <a:pt x="7070182" y="0"/>
                </a:cubicBezTo>
                <a:lnTo>
                  <a:pt x="7070690" y="0"/>
                </a:lnTo>
                <a:cubicBezTo>
                  <a:pt x="7077952" y="0"/>
                  <a:pt x="7083864" y="5911"/>
                  <a:pt x="7083864" y="13174"/>
                </a:cubicBezTo>
                <a:cubicBezTo>
                  <a:pt x="7083864" y="20437"/>
                  <a:pt x="7077952" y="26348"/>
                  <a:pt x="7070690" y="26348"/>
                </a:cubicBezTo>
                <a:moveTo>
                  <a:pt x="7137234" y="26348"/>
                </a:moveTo>
                <a:cubicBezTo>
                  <a:pt x="7129887" y="26348"/>
                  <a:pt x="7123807" y="20437"/>
                  <a:pt x="7123807" y="13174"/>
                </a:cubicBezTo>
                <a:cubicBezTo>
                  <a:pt x="7123807" y="5911"/>
                  <a:pt x="7129465" y="0"/>
                  <a:pt x="7136812" y="0"/>
                </a:cubicBezTo>
                <a:lnTo>
                  <a:pt x="7137319" y="0"/>
                </a:lnTo>
                <a:cubicBezTo>
                  <a:pt x="7144582" y="0"/>
                  <a:pt x="7150493" y="5911"/>
                  <a:pt x="7150493" y="13174"/>
                </a:cubicBezTo>
                <a:cubicBezTo>
                  <a:pt x="7150493" y="20437"/>
                  <a:pt x="7144582" y="26348"/>
                  <a:pt x="7137319" y="26348"/>
                </a:cubicBezTo>
                <a:moveTo>
                  <a:pt x="7203864" y="26348"/>
                </a:moveTo>
                <a:cubicBezTo>
                  <a:pt x="7196517" y="26348"/>
                  <a:pt x="7190437" y="20437"/>
                  <a:pt x="7190437" y="13174"/>
                </a:cubicBezTo>
                <a:cubicBezTo>
                  <a:pt x="7190437" y="5911"/>
                  <a:pt x="7196095" y="0"/>
                  <a:pt x="7203442" y="0"/>
                </a:cubicBezTo>
                <a:lnTo>
                  <a:pt x="7203949" y="0"/>
                </a:lnTo>
                <a:cubicBezTo>
                  <a:pt x="7211211" y="0"/>
                  <a:pt x="7217123" y="5911"/>
                  <a:pt x="7217123" y="13174"/>
                </a:cubicBezTo>
                <a:cubicBezTo>
                  <a:pt x="7217123" y="20437"/>
                  <a:pt x="7211211" y="26348"/>
                  <a:pt x="7203949" y="26348"/>
                </a:cubicBezTo>
                <a:moveTo>
                  <a:pt x="7270494" y="26348"/>
                </a:moveTo>
                <a:cubicBezTo>
                  <a:pt x="7263147" y="26348"/>
                  <a:pt x="7257067" y="20437"/>
                  <a:pt x="7257067" y="13174"/>
                </a:cubicBezTo>
                <a:cubicBezTo>
                  <a:pt x="7257067" y="5911"/>
                  <a:pt x="7262725" y="0"/>
                  <a:pt x="7270072" y="0"/>
                </a:cubicBezTo>
                <a:lnTo>
                  <a:pt x="7270579" y="0"/>
                </a:lnTo>
                <a:cubicBezTo>
                  <a:pt x="7277841" y="0"/>
                  <a:pt x="7283753" y="5911"/>
                  <a:pt x="7283753" y="13174"/>
                </a:cubicBezTo>
                <a:cubicBezTo>
                  <a:pt x="7283753" y="20437"/>
                  <a:pt x="7277841" y="26348"/>
                  <a:pt x="7270579" y="26348"/>
                </a:cubicBezTo>
                <a:moveTo>
                  <a:pt x="7337124" y="26348"/>
                </a:moveTo>
                <a:cubicBezTo>
                  <a:pt x="7329777" y="26348"/>
                  <a:pt x="7323696" y="20437"/>
                  <a:pt x="7323696" y="13174"/>
                </a:cubicBezTo>
                <a:cubicBezTo>
                  <a:pt x="7323696" y="5911"/>
                  <a:pt x="7329354" y="0"/>
                  <a:pt x="7336702" y="0"/>
                </a:cubicBezTo>
                <a:lnTo>
                  <a:pt x="7337208" y="0"/>
                </a:lnTo>
                <a:cubicBezTo>
                  <a:pt x="7344471" y="0"/>
                  <a:pt x="7350382" y="5911"/>
                  <a:pt x="7350382" y="13174"/>
                </a:cubicBezTo>
                <a:cubicBezTo>
                  <a:pt x="7350382" y="20437"/>
                  <a:pt x="7344471" y="26348"/>
                  <a:pt x="7337208" y="26348"/>
                </a:cubicBezTo>
                <a:moveTo>
                  <a:pt x="7403753" y="26348"/>
                </a:moveTo>
                <a:cubicBezTo>
                  <a:pt x="7396406" y="26348"/>
                  <a:pt x="7390326" y="20437"/>
                  <a:pt x="7390326" y="13174"/>
                </a:cubicBezTo>
                <a:cubicBezTo>
                  <a:pt x="7390326" y="5911"/>
                  <a:pt x="7395984" y="0"/>
                  <a:pt x="7403331" y="0"/>
                </a:cubicBezTo>
                <a:lnTo>
                  <a:pt x="7403838" y="0"/>
                </a:lnTo>
                <a:cubicBezTo>
                  <a:pt x="7411101" y="0"/>
                  <a:pt x="7417012" y="5911"/>
                  <a:pt x="7417012" y="13174"/>
                </a:cubicBezTo>
                <a:cubicBezTo>
                  <a:pt x="7417012" y="20437"/>
                  <a:pt x="7411101" y="26348"/>
                  <a:pt x="7403838" y="26348"/>
                </a:cubicBezTo>
                <a:moveTo>
                  <a:pt x="7470383" y="26348"/>
                </a:moveTo>
                <a:cubicBezTo>
                  <a:pt x="7463036" y="26348"/>
                  <a:pt x="7456956" y="20437"/>
                  <a:pt x="7456956" y="13174"/>
                </a:cubicBezTo>
                <a:cubicBezTo>
                  <a:pt x="7456956" y="5911"/>
                  <a:pt x="7462614" y="0"/>
                  <a:pt x="7469961" y="0"/>
                </a:cubicBezTo>
                <a:lnTo>
                  <a:pt x="7470468" y="0"/>
                </a:lnTo>
                <a:cubicBezTo>
                  <a:pt x="7477730" y="0"/>
                  <a:pt x="7483642" y="5911"/>
                  <a:pt x="7483642" y="13174"/>
                </a:cubicBezTo>
                <a:cubicBezTo>
                  <a:pt x="7483642" y="20437"/>
                  <a:pt x="7477730" y="26348"/>
                  <a:pt x="7470468" y="26348"/>
                </a:cubicBezTo>
                <a:moveTo>
                  <a:pt x="7536928" y="26348"/>
                </a:moveTo>
                <a:cubicBezTo>
                  <a:pt x="7529666" y="26348"/>
                  <a:pt x="7523501" y="20437"/>
                  <a:pt x="7523501" y="13174"/>
                </a:cubicBezTo>
                <a:cubicBezTo>
                  <a:pt x="7523501" y="5911"/>
                  <a:pt x="7529159" y="0"/>
                  <a:pt x="7536506" y="0"/>
                </a:cubicBezTo>
                <a:lnTo>
                  <a:pt x="7536928" y="0"/>
                </a:lnTo>
                <a:cubicBezTo>
                  <a:pt x="7544275" y="0"/>
                  <a:pt x="7550102" y="5911"/>
                  <a:pt x="7550102" y="13174"/>
                </a:cubicBezTo>
                <a:cubicBezTo>
                  <a:pt x="7550102" y="20437"/>
                  <a:pt x="7544191" y="26348"/>
                  <a:pt x="7536928" y="26348"/>
                </a:cubicBezTo>
                <a:moveTo>
                  <a:pt x="7603474" y="26348"/>
                </a:moveTo>
                <a:cubicBezTo>
                  <a:pt x="7596211" y="26348"/>
                  <a:pt x="7590047" y="20437"/>
                  <a:pt x="7590047" y="13174"/>
                </a:cubicBezTo>
                <a:cubicBezTo>
                  <a:pt x="7590047" y="5911"/>
                  <a:pt x="7595705" y="0"/>
                  <a:pt x="7603052" y="0"/>
                </a:cubicBezTo>
                <a:lnTo>
                  <a:pt x="7603474" y="0"/>
                </a:lnTo>
                <a:cubicBezTo>
                  <a:pt x="7610821" y="0"/>
                  <a:pt x="7616648" y="5911"/>
                  <a:pt x="7616648" y="13174"/>
                </a:cubicBezTo>
                <a:cubicBezTo>
                  <a:pt x="7616648" y="20437"/>
                  <a:pt x="7610736" y="26348"/>
                  <a:pt x="7603474" y="26348"/>
                </a:cubicBezTo>
                <a:moveTo>
                  <a:pt x="7670019" y="26348"/>
                </a:moveTo>
                <a:cubicBezTo>
                  <a:pt x="7662757" y="26348"/>
                  <a:pt x="7656592" y="20437"/>
                  <a:pt x="7656592" y="13174"/>
                </a:cubicBezTo>
                <a:cubicBezTo>
                  <a:pt x="7656592" y="5911"/>
                  <a:pt x="7662250" y="0"/>
                  <a:pt x="7669597" y="0"/>
                </a:cubicBezTo>
                <a:lnTo>
                  <a:pt x="7670019" y="0"/>
                </a:lnTo>
                <a:cubicBezTo>
                  <a:pt x="7677366" y="0"/>
                  <a:pt x="7683193" y="5911"/>
                  <a:pt x="7683193" y="13174"/>
                </a:cubicBezTo>
                <a:cubicBezTo>
                  <a:pt x="7683193" y="20437"/>
                  <a:pt x="7677282" y="26348"/>
                  <a:pt x="7670019" y="26348"/>
                </a:cubicBezTo>
                <a:moveTo>
                  <a:pt x="7736564" y="26348"/>
                </a:moveTo>
                <a:cubicBezTo>
                  <a:pt x="7729302" y="26348"/>
                  <a:pt x="7723137" y="20437"/>
                  <a:pt x="7723137" y="13174"/>
                </a:cubicBezTo>
                <a:cubicBezTo>
                  <a:pt x="7723137" y="5911"/>
                  <a:pt x="7728795" y="0"/>
                  <a:pt x="7736142" y="0"/>
                </a:cubicBezTo>
                <a:lnTo>
                  <a:pt x="7736564" y="0"/>
                </a:lnTo>
                <a:cubicBezTo>
                  <a:pt x="7743911" y="0"/>
                  <a:pt x="7749738" y="5911"/>
                  <a:pt x="7749738" y="13174"/>
                </a:cubicBezTo>
                <a:cubicBezTo>
                  <a:pt x="7749738" y="20437"/>
                  <a:pt x="7743827" y="26348"/>
                  <a:pt x="7736564" y="26348"/>
                </a:cubicBezTo>
                <a:moveTo>
                  <a:pt x="7803110" y="26348"/>
                </a:moveTo>
                <a:cubicBezTo>
                  <a:pt x="7795847" y="26348"/>
                  <a:pt x="7789682" y="20437"/>
                  <a:pt x="7789682" y="13174"/>
                </a:cubicBezTo>
                <a:cubicBezTo>
                  <a:pt x="7789682" y="5911"/>
                  <a:pt x="7795341" y="0"/>
                  <a:pt x="7802688" y="0"/>
                </a:cubicBezTo>
                <a:lnTo>
                  <a:pt x="7803110" y="0"/>
                </a:lnTo>
                <a:cubicBezTo>
                  <a:pt x="7810457" y="0"/>
                  <a:pt x="7816284" y="5911"/>
                  <a:pt x="7816284" y="13174"/>
                </a:cubicBezTo>
                <a:cubicBezTo>
                  <a:pt x="7816284" y="20437"/>
                  <a:pt x="7810372" y="26348"/>
                  <a:pt x="7803110" y="26348"/>
                </a:cubicBezTo>
                <a:moveTo>
                  <a:pt x="7869655" y="26348"/>
                </a:moveTo>
                <a:cubicBezTo>
                  <a:pt x="7862393" y="26348"/>
                  <a:pt x="7856228" y="20437"/>
                  <a:pt x="7856228" y="13174"/>
                </a:cubicBezTo>
                <a:cubicBezTo>
                  <a:pt x="7856228" y="5911"/>
                  <a:pt x="7861885" y="0"/>
                  <a:pt x="7869233" y="0"/>
                </a:cubicBezTo>
                <a:lnTo>
                  <a:pt x="7869655" y="0"/>
                </a:lnTo>
                <a:cubicBezTo>
                  <a:pt x="7877002" y="0"/>
                  <a:pt x="7882829" y="5911"/>
                  <a:pt x="7882829" y="13174"/>
                </a:cubicBezTo>
                <a:cubicBezTo>
                  <a:pt x="7882829" y="20437"/>
                  <a:pt x="7876917" y="26348"/>
                  <a:pt x="7869655" y="26348"/>
                </a:cubicBezTo>
                <a:moveTo>
                  <a:pt x="7936200" y="26348"/>
                </a:moveTo>
                <a:cubicBezTo>
                  <a:pt x="7928937" y="26348"/>
                  <a:pt x="7922773" y="20437"/>
                  <a:pt x="7922773" y="13174"/>
                </a:cubicBezTo>
                <a:cubicBezTo>
                  <a:pt x="7922773" y="5911"/>
                  <a:pt x="7928431" y="0"/>
                  <a:pt x="7935778" y="0"/>
                </a:cubicBezTo>
                <a:lnTo>
                  <a:pt x="7936200" y="0"/>
                </a:lnTo>
                <a:cubicBezTo>
                  <a:pt x="7943547" y="0"/>
                  <a:pt x="7949374" y="5911"/>
                  <a:pt x="7949374" y="13174"/>
                </a:cubicBezTo>
                <a:cubicBezTo>
                  <a:pt x="7949374" y="20437"/>
                  <a:pt x="7943463" y="26348"/>
                  <a:pt x="7936200" y="26348"/>
                </a:cubicBezTo>
                <a:moveTo>
                  <a:pt x="8002746" y="26348"/>
                </a:moveTo>
                <a:cubicBezTo>
                  <a:pt x="7995483" y="26348"/>
                  <a:pt x="7989318" y="20437"/>
                  <a:pt x="7989318" y="13174"/>
                </a:cubicBezTo>
                <a:cubicBezTo>
                  <a:pt x="7989318" y="5911"/>
                  <a:pt x="7994976" y="0"/>
                  <a:pt x="8002323" y="0"/>
                </a:cubicBezTo>
                <a:lnTo>
                  <a:pt x="8002746" y="0"/>
                </a:lnTo>
                <a:cubicBezTo>
                  <a:pt x="8010093" y="0"/>
                  <a:pt x="8015920" y="5911"/>
                  <a:pt x="8015920" y="13174"/>
                </a:cubicBezTo>
                <a:cubicBezTo>
                  <a:pt x="8015920" y="20437"/>
                  <a:pt x="8010008" y="26348"/>
                  <a:pt x="8002746" y="26348"/>
                </a:cubicBezTo>
                <a:moveTo>
                  <a:pt x="8069291" y="26348"/>
                </a:moveTo>
                <a:cubicBezTo>
                  <a:pt x="8062028" y="26348"/>
                  <a:pt x="8055863" y="20437"/>
                  <a:pt x="8055863" y="13174"/>
                </a:cubicBezTo>
                <a:cubicBezTo>
                  <a:pt x="8055863" y="5911"/>
                  <a:pt x="8061521" y="0"/>
                  <a:pt x="8068868" y="0"/>
                </a:cubicBezTo>
                <a:lnTo>
                  <a:pt x="8069291" y="0"/>
                </a:lnTo>
                <a:cubicBezTo>
                  <a:pt x="8076638" y="0"/>
                  <a:pt x="8082465" y="5911"/>
                  <a:pt x="8082465" y="13174"/>
                </a:cubicBezTo>
                <a:cubicBezTo>
                  <a:pt x="8082465" y="20437"/>
                  <a:pt x="8076553" y="26348"/>
                  <a:pt x="8069291" y="26348"/>
                </a:cubicBezTo>
                <a:moveTo>
                  <a:pt x="8135836" y="26348"/>
                </a:moveTo>
                <a:cubicBezTo>
                  <a:pt x="8128573" y="26348"/>
                  <a:pt x="8122409" y="20437"/>
                  <a:pt x="8122409" y="13174"/>
                </a:cubicBezTo>
                <a:cubicBezTo>
                  <a:pt x="8122409" y="5911"/>
                  <a:pt x="8128067" y="0"/>
                  <a:pt x="8135414" y="0"/>
                </a:cubicBezTo>
                <a:lnTo>
                  <a:pt x="8135836" y="0"/>
                </a:lnTo>
                <a:cubicBezTo>
                  <a:pt x="8143183" y="0"/>
                  <a:pt x="8149010" y="5911"/>
                  <a:pt x="8149010" y="13174"/>
                </a:cubicBezTo>
                <a:cubicBezTo>
                  <a:pt x="8149010" y="20437"/>
                  <a:pt x="8143099" y="26348"/>
                  <a:pt x="8135836" y="26348"/>
                </a:cubicBezTo>
                <a:moveTo>
                  <a:pt x="8202381" y="26348"/>
                </a:moveTo>
                <a:cubicBezTo>
                  <a:pt x="8195034" y="26348"/>
                  <a:pt x="8188954" y="20437"/>
                  <a:pt x="8188954" y="13174"/>
                </a:cubicBezTo>
                <a:cubicBezTo>
                  <a:pt x="8188954" y="5911"/>
                  <a:pt x="8194612" y="0"/>
                  <a:pt x="8201959" y="0"/>
                </a:cubicBezTo>
                <a:lnTo>
                  <a:pt x="8202381" y="0"/>
                </a:lnTo>
                <a:cubicBezTo>
                  <a:pt x="8209728" y="0"/>
                  <a:pt x="8215555" y="5911"/>
                  <a:pt x="8215555" y="13174"/>
                </a:cubicBezTo>
                <a:cubicBezTo>
                  <a:pt x="8215555" y="20437"/>
                  <a:pt x="8209644" y="26348"/>
                  <a:pt x="8202381" y="26348"/>
                </a:cubicBezTo>
                <a:moveTo>
                  <a:pt x="8268926" y="26348"/>
                </a:moveTo>
                <a:cubicBezTo>
                  <a:pt x="8261664" y="26348"/>
                  <a:pt x="8255499" y="20437"/>
                  <a:pt x="8255499" y="13174"/>
                </a:cubicBezTo>
                <a:cubicBezTo>
                  <a:pt x="8255499" y="5911"/>
                  <a:pt x="8261157" y="0"/>
                  <a:pt x="8268504" y="0"/>
                </a:cubicBezTo>
                <a:lnTo>
                  <a:pt x="8268926" y="0"/>
                </a:lnTo>
                <a:cubicBezTo>
                  <a:pt x="8276273" y="0"/>
                  <a:pt x="8282100" y="5911"/>
                  <a:pt x="8282100" y="13174"/>
                </a:cubicBezTo>
                <a:cubicBezTo>
                  <a:pt x="8282100" y="20437"/>
                  <a:pt x="8276189" y="26348"/>
                  <a:pt x="8268926" y="26348"/>
                </a:cubicBezTo>
                <a:moveTo>
                  <a:pt x="8335472" y="26348"/>
                </a:moveTo>
                <a:cubicBezTo>
                  <a:pt x="8328209" y="26348"/>
                  <a:pt x="8322045" y="20437"/>
                  <a:pt x="8322045" y="13174"/>
                </a:cubicBezTo>
                <a:cubicBezTo>
                  <a:pt x="8322045" y="5911"/>
                  <a:pt x="8327703" y="0"/>
                  <a:pt x="8335050" y="0"/>
                </a:cubicBezTo>
                <a:lnTo>
                  <a:pt x="8335472" y="0"/>
                </a:lnTo>
                <a:cubicBezTo>
                  <a:pt x="8342819" y="0"/>
                  <a:pt x="8348646" y="5911"/>
                  <a:pt x="8348646" y="13174"/>
                </a:cubicBezTo>
                <a:cubicBezTo>
                  <a:pt x="8348646" y="20437"/>
                  <a:pt x="8342734" y="26348"/>
                  <a:pt x="8335472" y="26348"/>
                </a:cubicBezTo>
                <a:moveTo>
                  <a:pt x="8402017" y="26348"/>
                </a:moveTo>
                <a:cubicBezTo>
                  <a:pt x="8394670" y="26348"/>
                  <a:pt x="8388590" y="20437"/>
                  <a:pt x="8388590" y="13174"/>
                </a:cubicBezTo>
                <a:cubicBezTo>
                  <a:pt x="8388590" y="5911"/>
                  <a:pt x="8394248" y="0"/>
                  <a:pt x="8401595" y="0"/>
                </a:cubicBezTo>
                <a:lnTo>
                  <a:pt x="8402017" y="0"/>
                </a:lnTo>
                <a:cubicBezTo>
                  <a:pt x="8409364" y="0"/>
                  <a:pt x="8415191" y="5911"/>
                  <a:pt x="8415191" y="13174"/>
                </a:cubicBezTo>
                <a:cubicBezTo>
                  <a:pt x="8415191" y="20437"/>
                  <a:pt x="8409279" y="26348"/>
                  <a:pt x="8402017" y="26348"/>
                </a:cubicBezTo>
                <a:moveTo>
                  <a:pt x="8468562" y="26348"/>
                </a:moveTo>
                <a:cubicBezTo>
                  <a:pt x="8461215" y="26348"/>
                  <a:pt x="8455135" y="20437"/>
                  <a:pt x="8455135" y="13174"/>
                </a:cubicBezTo>
                <a:cubicBezTo>
                  <a:pt x="8455135" y="5911"/>
                  <a:pt x="8460793" y="0"/>
                  <a:pt x="8468140" y="0"/>
                </a:cubicBezTo>
                <a:lnTo>
                  <a:pt x="8468562" y="0"/>
                </a:lnTo>
                <a:cubicBezTo>
                  <a:pt x="8475909" y="0"/>
                  <a:pt x="8481736" y="5911"/>
                  <a:pt x="8481736" y="13174"/>
                </a:cubicBezTo>
                <a:cubicBezTo>
                  <a:pt x="8481736" y="20437"/>
                  <a:pt x="8475825" y="26348"/>
                  <a:pt x="8468562" y="26348"/>
                </a:cubicBezTo>
                <a:moveTo>
                  <a:pt x="8535107" y="26348"/>
                </a:moveTo>
                <a:cubicBezTo>
                  <a:pt x="8527761" y="26348"/>
                  <a:pt x="8521680" y="20437"/>
                  <a:pt x="8521680" y="13174"/>
                </a:cubicBezTo>
                <a:cubicBezTo>
                  <a:pt x="8521680" y="5911"/>
                  <a:pt x="8527338" y="0"/>
                  <a:pt x="8534685" y="0"/>
                </a:cubicBezTo>
                <a:lnTo>
                  <a:pt x="8535192" y="0"/>
                </a:lnTo>
                <a:cubicBezTo>
                  <a:pt x="8542539" y="0"/>
                  <a:pt x="8548366" y="5911"/>
                  <a:pt x="8548366" y="13174"/>
                </a:cubicBezTo>
                <a:cubicBezTo>
                  <a:pt x="8548366" y="20437"/>
                  <a:pt x="8542454" y="26348"/>
                  <a:pt x="8535192" y="26348"/>
                </a:cubicBezTo>
                <a:moveTo>
                  <a:pt x="8601737" y="26348"/>
                </a:moveTo>
                <a:cubicBezTo>
                  <a:pt x="8594390" y="26348"/>
                  <a:pt x="8588310" y="20437"/>
                  <a:pt x="8588310" y="13174"/>
                </a:cubicBezTo>
                <a:cubicBezTo>
                  <a:pt x="8588310" y="5911"/>
                  <a:pt x="8593968" y="0"/>
                  <a:pt x="8601315" y="0"/>
                </a:cubicBezTo>
                <a:lnTo>
                  <a:pt x="8601822" y="0"/>
                </a:lnTo>
                <a:cubicBezTo>
                  <a:pt x="8609084" y="0"/>
                  <a:pt x="8614996" y="5911"/>
                  <a:pt x="8614996" y="13174"/>
                </a:cubicBezTo>
                <a:cubicBezTo>
                  <a:pt x="8614996" y="20437"/>
                  <a:pt x="8609084" y="26348"/>
                  <a:pt x="8601822" y="26348"/>
                </a:cubicBezTo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C987C3C8-EFCE-B469-2A00-513511EB3053}"/>
              </a:ext>
            </a:extLst>
          </p:cNvPr>
          <p:cNvGrpSpPr/>
          <p:nvPr userDrawn="1"/>
        </p:nvGrpSpPr>
        <p:grpSpPr>
          <a:xfrm>
            <a:off x="-677210" y="2900748"/>
            <a:ext cx="2156305" cy="528251"/>
            <a:chOff x="3679066" y="4347813"/>
            <a:chExt cx="2177319" cy="533399"/>
          </a:xfrm>
          <a:solidFill>
            <a:schemeClr val="accent2"/>
          </a:solidFill>
        </p:grpSpPr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2016074F-5D6D-9102-2149-C70E8BAB2AFF}"/>
                </a:ext>
              </a:extLst>
            </p:cNvPr>
            <p:cNvSpPr/>
            <p:nvPr/>
          </p:nvSpPr>
          <p:spPr>
            <a:xfrm>
              <a:off x="4353721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B4D43892-7F15-B1D3-90FE-46EC107948B0}"/>
                </a:ext>
              </a:extLst>
            </p:cNvPr>
            <p:cNvSpPr/>
            <p:nvPr/>
          </p:nvSpPr>
          <p:spPr>
            <a:xfrm>
              <a:off x="4415729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6A8C57FA-15EB-FA4A-5655-C6C44475915E}"/>
                </a:ext>
              </a:extLst>
            </p:cNvPr>
            <p:cNvSpPr/>
            <p:nvPr/>
          </p:nvSpPr>
          <p:spPr>
            <a:xfrm>
              <a:off x="4477832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15516CEA-523A-CDDE-61B4-80F9ACB9A4CC}"/>
                </a:ext>
              </a:extLst>
            </p:cNvPr>
            <p:cNvSpPr/>
            <p:nvPr/>
          </p:nvSpPr>
          <p:spPr>
            <a:xfrm>
              <a:off x="4539840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BB0EF739-F2BD-AA53-459C-95D052C5FAFB}"/>
                </a:ext>
              </a:extLst>
            </p:cNvPr>
            <p:cNvSpPr/>
            <p:nvPr/>
          </p:nvSpPr>
          <p:spPr>
            <a:xfrm>
              <a:off x="4291713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BC944EA6-3651-9712-864A-17D397522E51}"/>
                </a:ext>
              </a:extLst>
            </p:cNvPr>
            <p:cNvSpPr/>
            <p:nvPr/>
          </p:nvSpPr>
          <p:spPr>
            <a:xfrm>
              <a:off x="4353721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C836AD43-0F29-C8FB-8074-A2103D94B6B4}"/>
                </a:ext>
              </a:extLst>
            </p:cNvPr>
            <p:cNvSpPr/>
            <p:nvPr/>
          </p:nvSpPr>
          <p:spPr>
            <a:xfrm>
              <a:off x="4415729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64161628-6AF2-A98C-24F9-EFD03E35A564}"/>
                </a:ext>
              </a:extLst>
            </p:cNvPr>
            <p:cNvSpPr/>
            <p:nvPr/>
          </p:nvSpPr>
          <p:spPr>
            <a:xfrm>
              <a:off x="4477832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371FBD9D-7008-8971-9184-D68E690CA80A}"/>
                </a:ext>
              </a:extLst>
            </p:cNvPr>
            <p:cNvSpPr/>
            <p:nvPr/>
          </p:nvSpPr>
          <p:spPr>
            <a:xfrm>
              <a:off x="4229610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2476846B-3E7B-34B7-2C8F-0FE61BDA229B}"/>
                </a:ext>
              </a:extLst>
            </p:cNvPr>
            <p:cNvSpPr/>
            <p:nvPr/>
          </p:nvSpPr>
          <p:spPr>
            <a:xfrm>
              <a:off x="4291713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EF0F1DD7-A786-882A-5FC9-822BD039A1C2}"/>
                </a:ext>
              </a:extLst>
            </p:cNvPr>
            <p:cNvSpPr/>
            <p:nvPr/>
          </p:nvSpPr>
          <p:spPr>
            <a:xfrm>
              <a:off x="4353721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AA194522-E639-1AC7-D51C-1FA7F5AD23FE}"/>
                </a:ext>
              </a:extLst>
            </p:cNvPr>
            <p:cNvSpPr/>
            <p:nvPr/>
          </p:nvSpPr>
          <p:spPr>
            <a:xfrm>
              <a:off x="4415729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E178288E-C461-EE79-17B9-09ACF323114A}"/>
                </a:ext>
              </a:extLst>
            </p:cNvPr>
            <p:cNvSpPr/>
            <p:nvPr/>
          </p:nvSpPr>
          <p:spPr>
            <a:xfrm>
              <a:off x="4167603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A857B2AB-28A1-3D01-31D5-41F806ACFA9C}"/>
                </a:ext>
              </a:extLst>
            </p:cNvPr>
            <p:cNvSpPr/>
            <p:nvPr/>
          </p:nvSpPr>
          <p:spPr>
            <a:xfrm>
              <a:off x="4229610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C46255CE-767C-AE19-7145-3AD0613E49C2}"/>
                </a:ext>
              </a:extLst>
            </p:cNvPr>
            <p:cNvSpPr/>
            <p:nvPr/>
          </p:nvSpPr>
          <p:spPr>
            <a:xfrm>
              <a:off x="4291713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B0206060-AD52-6CE2-EE39-FE3B0419A3C0}"/>
                </a:ext>
              </a:extLst>
            </p:cNvPr>
            <p:cNvSpPr/>
            <p:nvPr/>
          </p:nvSpPr>
          <p:spPr>
            <a:xfrm>
              <a:off x="4353721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5CCED9A8-F554-4632-D241-F9716A5699EC}"/>
                </a:ext>
              </a:extLst>
            </p:cNvPr>
            <p:cNvSpPr/>
            <p:nvPr/>
          </p:nvSpPr>
          <p:spPr>
            <a:xfrm>
              <a:off x="4105595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8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790EABB5-9C48-A48E-2F3B-2941A9A9A933}"/>
                </a:ext>
              </a:extLst>
            </p:cNvPr>
            <p:cNvSpPr/>
            <p:nvPr/>
          </p:nvSpPr>
          <p:spPr>
            <a:xfrm>
              <a:off x="4167603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866C753-BED6-4334-562A-EA011AC2305F}"/>
                </a:ext>
              </a:extLst>
            </p:cNvPr>
            <p:cNvSpPr/>
            <p:nvPr/>
          </p:nvSpPr>
          <p:spPr>
            <a:xfrm>
              <a:off x="4229610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2CC0FE76-E77F-DCF0-EA76-2440A15ABC37}"/>
                </a:ext>
              </a:extLst>
            </p:cNvPr>
            <p:cNvSpPr/>
            <p:nvPr/>
          </p:nvSpPr>
          <p:spPr>
            <a:xfrm>
              <a:off x="4291713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3C469BA7-C58D-7311-9DE9-D33794449BCF}"/>
                </a:ext>
              </a:extLst>
            </p:cNvPr>
            <p:cNvSpPr/>
            <p:nvPr/>
          </p:nvSpPr>
          <p:spPr>
            <a:xfrm>
              <a:off x="4291713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2E142B4-9D07-7C56-D64F-D29E4BC240C2}"/>
                </a:ext>
              </a:extLst>
            </p:cNvPr>
            <p:cNvSpPr/>
            <p:nvPr/>
          </p:nvSpPr>
          <p:spPr>
            <a:xfrm>
              <a:off x="4353721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5F68F84D-8C00-B25E-1591-5F902A201D5E}"/>
                </a:ext>
              </a:extLst>
            </p:cNvPr>
            <p:cNvSpPr/>
            <p:nvPr/>
          </p:nvSpPr>
          <p:spPr>
            <a:xfrm>
              <a:off x="4415729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88F9292A-18AC-D260-4E69-EDF80DD5EC7B}"/>
                </a:ext>
              </a:extLst>
            </p:cNvPr>
            <p:cNvSpPr/>
            <p:nvPr/>
          </p:nvSpPr>
          <p:spPr>
            <a:xfrm>
              <a:off x="4477832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55999C83-D15F-5EED-9207-E9B1AEF50532}"/>
                </a:ext>
              </a:extLst>
            </p:cNvPr>
            <p:cNvSpPr/>
            <p:nvPr/>
          </p:nvSpPr>
          <p:spPr>
            <a:xfrm>
              <a:off x="4229610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3FFD6353-A8AB-30A1-ABE6-4C69D665506C}"/>
                </a:ext>
              </a:extLst>
            </p:cNvPr>
            <p:cNvSpPr/>
            <p:nvPr/>
          </p:nvSpPr>
          <p:spPr>
            <a:xfrm>
              <a:off x="4291713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7782485C-2D18-8A55-0FCC-097750887DF2}"/>
                </a:ext>
              </a:extLst>
            </p:cNvPr>
            <p:cNvSpPr/>
            <p:nvPr/>
          </p:nvSpPr>
          <p:spPr>
            <a:xfrm>
              <a:off x="4353721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1A68C245-A344-8567-3DD9-0C39557E4252}"/>
                </a:ext>
              </a:extLst>
            </p:cNvPr>
            <p:cNvSpPr/>
            <p:nvPr/>
          </p:nvSpPr>
          <p:spPr>
            <a:xfrm>
              <a:off x="4415729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24BBD08D-A84D-806F-3933-6E00CEE82B29}"/>
                </a:ext>
              </a:extLst>
            </p:cNvPr>
            <p:cNvSpPr/>
            <p:nvPr/>
          </p:nvSpPr>
          <p:spPr>
            <a:xfrm>
              <a:off x="4167603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FC643E7E-96A6-57C9-9FE3-41CD2B6D848D}"/>
                </a:ext>
              </a:extLst>
            </p:cNvPr>
            <p:cNvSpPr/>
            <p:nvPr/>
          </p:nvSpPr>
          <p:spPr>
            <a:xfrm>
              <a:off x="4229610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25FAA1A6-EB6A-CB9D-5907-E73F57C3A374}"/>
                </a:ext>
              </a:extLst>
            </p:cNvPr>
            <p:cNvSpPr/>
            <p:nvPr/>
          </p:nvSpPr>
          <p:spPr>
            <a:xfrm>
              <a:off x="4291713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E0556C2D-0A58-FEB2-6A77-992976FDEF3B}"/>
                </a:ext>
              </a:extLst>
            </p:cNvPr>
            <p:cNvSpPr/>
            <p:nvPr/>
          </p:nvSpPr>
          <p:spPr>
            <a:xfrm>
              <a:off x="4353721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C63CDC84-FF46-04FD-BE06-35C2B93ED59E}"/>
                </a:ext>
              </a:extLst>
            </p:cNvPr>
            <p:cNvSpPr/>
            <p:nvPr/>
          </p:nvSpPr>
          <p:spPr>
            <a:xfrm>
              <a:off x="4105595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C88ACF15-F5EA-069A-32B8-AEF9941F28A3}"/>
                </a:ext>
              </a:extLst>
            </p:cNvPr>
            <p:cNvSpPr/>
            <p:nvPr/>
          </p:nvSpPr>
          <p:spPr>
            <a:xfrm>
              <a:off x="4167603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E842288B-5FAC-F7D8-03F7-D98EE3B00BFD}"/>
                </a:ext>
              </a:extLst>
            </p:cNvPr>
            <p:cNvSpPr/>
            <p:nvPr/>
          </p:nvSpPr>
          <p:spPr>
            <a:xfrm>
              <a:off x="4229610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A16C5061-1DCF-B0AE-44BD-4057F6C229B1}"/>
                </a:ext>
              </a:extLst>
            </p:cNvPr>
            <p:cNvSpPr/>
            <p:nvPr/>
          </p:nvSpPr>
          <p:spPr>
            <a:xfrm>
              <a:off x="4291713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D84205F3-16D8-DC6D-E4FB-BA3EF6FD873F}"/>
                </a:ext>
              </a:extLst>
            </p:cNvPr>
            <p:cNvSpPr/>
            <p:nvPr/>
          </p:nvSpPr>
          <p:spPr>
            <a:xfrm>
              <a:off x="3927287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9BB3895B-CCCA-A3AF-6FBD-BF5CCA4D0F11}"/>
                </a:ext>
              </a:extLst>
            </p:cNvPr>
            <p:cNvSpPr/>
            <p:nvPr/>
          </p:nvSpPr>
          <p:spPr>
            <a:xfrm>
              <a:off x="3989295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CE065F19-CBEC-4262-0BD1-2E49CFC60EB7}"/>
                </a:ext>
              </a:extLst>
            </p:cNvPr>
            <p:cNvSpPr/>
            <p:nvPr/>
          </p:nvSpPr>
          <p:spPr>
            <a:xfrm>
              <a:off x="4051303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6DD916EA-E3A8-BC17-3D04-077EFAED28C2}"/>
                </a:ext>
              </a:extLst>
            </p:cNvPr>
            <p:cNvSpPr/>
            <p:nvPr/>
          </p:nvSpPr>
          <p:spPr>
            <a:xfrm>
              <a:off x="4113310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98B92C2F-00BF-96E4-2D89-D111EB41C2C6}"/>
                </a:ext>
              </a:extLst>
            </p:cNvPr>
            <p:cNvSpPr/>
            <p:nvPr/>
          </p:nvSpPr>
          <p:spPr>
            <a:xfrm>
              <a:off x="3865184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1A1D2FF2-C14F-0152-13FE-7E6E8C793A44}"/>
                </a:ext>
              </a:extLst>
            </p:cNvPr>
            <p:cNvSpPr/>
            <p:nvPr/>
          </p:nvSpPr>
          <p:spPr>
            <a:xfrm>
              <a:off x="3927287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CCBC3CEA-B1CE-03F8-770D-2E5FBC888285}"/>
                </a:ext>
              </a:extLst>
            </p:cNvPr>
            <p:cNvSpPr/>
            <p:nvPr/>
          </p:nvSpPr>
          <p:spPr>
            <a:xfrm>
              <a:off x="3989295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2B3507C4-9827-D5A9-BD79-03A9E55B985C}"/>
                </a:ext>
              </a:extLst>
            </p:cNvPr>
            <p:cNvSpPr/>
            <p:nvPr/>
          </p:nvSpPr>
          <p:spPr>
            <a:xfrm>
              <a:off x="4051303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5CF066D3-2602-5023-004A-E36C0CF9573F}"/>
                </a:ext>
              </a:extLst>
            </p:cNvPr>
            <p:cNvSpPr/>
            <p:nvPr/>
          </p:nvSpPr>
          <p:spPr>
            <a:xfrm>
              <a:off x="3803176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6D2F2AD6-EE7C-3780-78AD-A3AD6E4B96AA}"/>
                </a:ext>
              </a:extLst>
            </p:cNvPr>
            <p:cNvSpPr/>
            <p:nvPr/>
          </p:nvSpPr>
          <p:spPr>
            <a:xfrm>
              <a:off x="3865184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F04F2054-7C31-1918-5614-146F575F1D0E}"/>
                </a:ext>
              </a:extLst>
            </p:cNvPr>
            <p:cNvSpPr/>
            <p:nvPr/>
          </p:nvSpPr>
          <p:spPr>
            <a:xfrm>
              <a:off x="3927287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48D885CC-8B8D-03EB-9A9A-7ABA697E4D56}"/>
                </a:ext>
              </a:extLst>
            </p:cNvPr>
            <p:cNvSpPr/>
            <p:nvPr/>
          </p:nvSpPr>
          <p:spPr>
            <a:xfrm>
              <a:off x="3989295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92A27783-0334-3F0A-88A0-2BF30E22D3FC}"/>
                </a:ext>
              </a:extLst>
            </p:cNvPr>
            <p:cNvSpPr/>
            <p:nvPr/>
          </p:nvSpPr>
          <p:spPr>
            <a:xfrm>
              <a:off x="3741168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EE3D68A3-048C-CC22-CE16-8AB0C8F1A0FC}"/>
                </a:ext>
              </a:extLst>
            </p:cNvPr>
            <p:cNvSpPr/>
            <p:nvPr/>
          </p:nvSpPr>
          <p:spPr>
            <a:xfrm>
              <a:off x="3803176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C12F77E0-A1FA-C62D-1B92-E9B17FC2F99C}"/>
                </a:ext>
              </a:extLst>
            </p:cNvPr>
            <p:cNvSpPr/>
            <p:nvPr/>
          </p:nvSpPr>
          <p:spPr>
            <a:xfrm>
              <a:off x="3865184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6073DC7E-0285-6F9D-6AD1-525366E2365A}"/>
                </a:ext>
              </a:extLst>
            </p:cNvPr>
            <p:cNvSpPr/>
            <p:nvPr/>
          </p:nvSpPr>
          <p:spPr>
            <a:xfrm>
              <a:off x="3927287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2B727F52-1D77-D1A4-3FB7-05502DFB2942}"/>
                </a:ext>
              </a:extLst>
            </p:cNvPr>
            <p:cNvSpPr/>
            <p:nvPr/>
          </p:nvSpPr>
          <p:spPr>
            <a:xfrm>
              <a:off x="367906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3DD21E87-0486-58A5-E064-C283B2AB2E4A}"/>
                </a:ext>
              </a:extLst>
            </p:cNvPr>
            <p:cNvSpPr/>
            <p:nvPr/>
          </p:nvSpPr>
          <p:spPr>
            <a:xfrm>
              <a:off x="3741168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51728FE2-B49E-74BF-1BB1-0700120949DA}"/>
                </a:ext>
              </a:extLst>
            </p:cNvPr>
            <p:cNvSpPr/>
            <p:nvPr/>
          </p:nvSpPr>
          <p:spPr>
            <a:xfrm>
              <a:off x="380317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13486D6C-5248-F8CC-4CDD-7D5879A9FE13}"/>
                </a:ext>
              </a:extLst>
            </p:cNvPr>
            <p:cNvSpPr/>
            <p:nvPr/>
          </p:nvSpPr>
          <p:spPr>
            <a:xfrm>
              <a:off x="3865184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464B552F-6799-2581-320E-96A080C0AA0C}"/>
                </a:ext>
              </a:extLst>
            </p:cNvPr>
            <p:cNvSpPr/>
            <p:nvPr/>
          </p:nvSpPr>
          <p:spPr>
            <a:xfrm>
              <a:off x="3865184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A73E6278-530D-F9EB-09E0-A1E9DEAD6F14}"/>
                </a:ext>
              </a:extLst>
            </p:cNvPr>
            <p:cNvSpPr/>
            <p:nvPr/>
          </p:nvSpPr>
          <p:spPr>
            <a:xfrm>
              <a:off x="3927287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57CCB9E1-2618-77AD-C683-4193D7C0AA5D}"/>
                </a:ext>
              </a:extLst>
            </p:cNvPr>
            <p:cNvSpPr/>
            <p:nvPr/>
          </p:nvSpPr>
          <p:spPr>
            <a:xfrm>
              <a:off x="3989295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F8B0445A-DE2D-CFFA-EADF-480A359B8E47}"/>
                </a:ext>
              </a:extLst>
            </p:cNvPr>
            <p:cNvSpPr/>
            <p:nvPr/>
          </p:nvSpPr>
          <p:spPr>
            <a:xfrm>
              <a:off x="4051303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8D22C262-104E-2613-1DA7-CBFDE40A126C}"/>
                </a:ext>
              </a:extLst>
            </p:cNvPr>
            <p:cNvSpPr/>
            <p:nvPr/>
          </p:nvSpPr>
          <p:spPr>
            <a:xfrm>
              <a:off x="3803176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435640DA-B012-8860-88F0-4537BE5132D5}"/>
                </a:ext>
              </a:extLst>
            </p:cNvPr>
            <p:cNvSpPr/>
            <p:nvPr/>
          </p:nvSpPr>
          <p:spPr>
            <a:xfrm>
              <a:off x="3865184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5A9649A0-A125-8C6B-AF38-9E85A72E6DF6}"/>
                </a:ext>
              </a:extLst>
            </p:cNvPr>
            <p:cNvSpPr/>
            <p:nvPr/>
          </p:nvSpPr>
          <p:spPr>
            <a:xfrm>
              <a:off x="3927287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734BC9FA-8A5A-909C-D66D-BCB03437054F}"/>
                </a:ext>
              </a:extLst>
            </p:cNvPr>
            <p:cNvSpPr/>
            <p:nvPr/>
          </p:nvSpPr>
          <p:spPr>
            <a:xfrm>
              <a:off x="3989295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3E2EE403-6D7E-32EE-B5EB-0C4C66928D00}"/>
                </a:ext>
              </a:extLst>
            </p:cNvPr>
            <p:cNvSpPr/>
            <p:nvPr/>
          </p:nvSpPr>
          <p:spPr>
            <a:xfrm>
              <a:off x="3741168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9EC7BDE1-C3DB-2789-ED39-C3301D4ECF13}"/>
                </a:ext>
              </a:extLst>
            </p:cNvPr>
            <p:cNvSpPr/>
            <p:nvPr/>
          </p:nvSpPr>
          <p:spPr>
            <a:xfrm>
              <a:off x="3803176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ACC9EAA6-369F-AA36-D5F3-590D6593FE3A}"/>
                </a:ext>
              </a:extLst>
            </p:cNvPr>
            <p:cNvSpPr/>
            <p:nvPr/>
          </p:nvSpPr>
          <p:spPr>
            <a:xfrm>
              <a:off x="3865184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A8F10471-F413-2E0F-B5E5-33C40B494DEC}"/>
                </a:ext>
              </a:extLst>
            </p:cNvPr>
            <p:cNvSpPr/>
            <p:nvPr/>
          </p:nvSpPr>
          <p:spPr>
            <a:xfrm>
              <a:off x="3927287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F30EA1F7-BBD1-F147-F3F1-7647E71AE2BE}"/>
                </a:ext>
              </a:extLst>
            </p:cNvPr>
            <p:cNvSpPr/>
            <p:nvPr/>
          </p:nvSpPr>
          <p:spPr>
            <a:xfrm>
              <a:off x="367906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937E4FAB-DA93-D1AB-79C6-370D317A2718}"/>
                </a:ext>
              </a:extLst>
            </p:cNvPr>
            <p:cNvSpPr/>
            <p:nvPr/>
          </p:nvSpPr>
          <p:spPr>
            <a:xfrm>
              <a:off x="3741168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EBE5EA9B-033E-C174-81C2-18DCFFB5BBBC}"/>
                </a:ext>
              </a:extLst>
            </p:cNvPr>
            <p:cNvSpPr/>
            <p:nvPr/>
          </p:nvSpPr>
          <p:spPr>
            <a:xfrm>
              <a:off x="380317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07E4E2CB-B0D1-2950-5A36-35AEEBEF91D6}"/>
                </a:ext>
              </a:extLst>
            </p:cNvPr>
            <p:cNvSpPr/>
            <p:nvPr/>
          </p:nvSpPr>
          <p:spPr>
            <a:xfrm>
              <a:off x="3865184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3C2BBC02-A610-0255-5DF8-ACE9899024C5}"/>
                </a:ext>
              </a:extLst>
            </p:cNvPr>
            <p:cNvSpPr/>
            <p:nvPr/>
          </p:nvSpPr>
          <p:spPr>
            <a:xfrm>
              <a:off x="4780251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A5991C8F-32EC-4989-984F-4D2D6A80659F}"/>
                </a:ext>
              </a:extLst>
            </p:cNvPr>
            <p:cNvSpPr/>
            <p:nvPr/>
          </p:nvSpPr>
          <p:spPr>
            <a:xfrm>
              <a:off x="4842259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8B997130-D834-6042-FDAE-E56FBCDE80BB}"/>
                </a:ext>
              </a:extLst>
            </p:cNvPr>
            <p:cNvSpPr/>
            <p:nvPr/>
          </p:nvSpPr>
          <p:spPr>
            <a:xfrm>
              <a:off x="4904266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967ABE17-86F5-AE78-052B-60D77F739A95}"/>
                </a:ext>
              </a:extLst>
            </p:cNvPr>
            <p:cNvSpPr/>
            <p:nvPr/>
          </p:nvSpPr>
          <p:spPr>
            <a:xfrm>
              <a:off x="4966274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8FBE2F5B-6552-844C-7A0A-AA382C90C400}"/>
                </a:ext>
              </a:extLst>
            </p:cNvPr>
            <p:cNvSpPr/>
            <p:nvPr/>
          </p:nvSpPr>
          <p:spPr>
            <a:xfrm>
              <a:off x="4718148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F7184987-EB47-7383-5CDA-52AE7F163159}"/>
                </a:ext>
              </a:extLst>
            </p:cNvPr>
            <p:cNvSpPr/>
            <p:nvPr/>
          </p:nvSpPr>
          <p:spPr>
            <a:xfrm>
              <a:off x="4780251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6AB0A316-E33F-580D-0694-AD28DEB5E05F}"/>
                </a:ext>
              </a:extLst>
            </p:cNvPr>
            <p:cNvSpPr/>
            <p:nvPr/>
          </p:nvSpPr>
          <p:spPr>
            <a:xfrm>
              <a:off x="4842259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EAD970D5-5F87-C6F3-5781-EC9A3D5008F5}"/>
                </a:ext>
              </a:extLst>
            </p:cNvPr>
            <p:cNvSpPr/>
            <p:nvPr/>
          </p:nvSpPr>
          <p:spPr>
            <a:xfrm>
              <a:off x="4904266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87AAA2C8-3B9D-2FE7-E7D2-C1A3ED7D2C60}"/>
                </a:ext>
              </a:extLst>
            </p:cNvPr>
            <p:cNvSpPr/>
            <p:nvPr/>
          </p:nvSpPr>
          <p:spPr>
            <a:xfrm>
              <a:off x="4656140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95A3AC0D-2D36-85CD-3346-764823F75212}"/>
                </a:ext>
              </a:extLst>
            </p:cNvPr>
            <p:cNvSpPr/>
            <p:nvPr/>
          </p:nvSpPr>
          <p:spPr>
            <a:xfrm>
              <a:off x="4718148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779CC16C-F308-4788-35A4-EC81CC41A51D}"/>
                </a:ext>
              </a:extLst>
            </p:cNvPr>
            <p:cNvSpPr/>
            <p:nvPr/>
          </p:nvSpPr>
          <p:spPr>
            <a:xfrm>
              <a:off x="4780251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9A76A560-D880-B8F3-8F1E-DD032918E3E4}"/>
                </a:ext>
              </a:extLst>
            </p:cNvPr>
            <p:cNvSpPr/>
            <p:nvPr/>
          </p:nvSpPr>
          <p:spPr>
            <a:xfrm>
              <a:off x="4842259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C7F8DB23-3472-611C-4296-C71251E12DB3}"/>
                </a:ext>
              </a:extLst>
            </p:cNvPr>
            <p:cNvSpPr/>
            <p:nvPr/>
          </p:nvSpPr>
          <p:spPr>
            <a:xfrm>
              <a:off x="4594132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562C3CC1-4B11-04C0-7C95-FE4B8F8E05BF}"/>
                </a:ext>
              </a:extLst>
            </p:cNvPr>
            <p:cNvSpPr/>
            <p:nvPr/>
          </p:nvSpPr>
          <p:spPr>
            <a:xfrm>
              <a:off x="4656140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6DCF1C61-7156-0E41-08AF-39720AA4CCCC}"/>
                </a:ext>
              </a:extLst>
            </p:cNvPr>
            <p:cNvSpPr/>
            <p:nvPr/>
          </p:nvSpPr>
          <p:spPr>
            <a:xfrm>
              <a:off x="4718148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F2A3A7FA-C95C-390F-7505-0DEB277556A1}"/>
                </a:ext>
              </a:extLst>
            </p:cNvPr>
            <p:cNvSpPr/>
            <p:nvPr/>
          </p:nvSpPr>
          <p:spPr>
            <a:xfrm>
              <a:off x="4780251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98AD2974-A3B8-87AC-C0B1-0B1C56758067}"/>
                </a:ext>
              </a:extLst>
            </p:cNvPr>
            <p:cNvSpPr/>
            <p:nvPr/>
          </p:nvSpPr>
          <p:spPr>
            <a:xfrm>
              <a:off x="4532029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7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57744623-FB97-0DCD-4362-428393C727D8}"/>
                </a:ext>
              </a:extLst>
            </p:cNvPr>
            <p:cNvSpPr/>
            <p:nvPr/>
          </p:nvSpPr>
          <p:spPr>
            <a:xfrm>
              <a:off x="4594132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D8DEE528-8770-15F0-59C3-CC02C0C24616}"/>
                </a:ext>
              </a:extLst>
            </p:cNvPr>
            <p:cNvSpPr/>
            <p:nvPr/>
          </p:nvSpPr>
          <p:spPr>
            <a:xfrm>
              <a:off x="4656140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A3A266E1-EA41-F04C-B982-719882B4E5AE}"/>
                </a:ext>
              </a:extLst>
            </p:cNvPr>
            <p:cNvSpPr/>
            <p:nvPr/>
          </p:nvSpPr>
          <p:spPr>
            <a:xfrm>
              <a:off x="4718148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393BDA56-20BF-076E-8F1F-C783E14B6EB0}"/>
                </a:ext>
              </a:extLst>
            </p:cNvPr>
            <p:cNvSpPr/>
            <p:nvPr/>
          </p:nvSpPr>
          <p:spPr>
            <a:xfrm>
              <a:off x="4718148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4A8D427F-EB66-2DB5-F148-468CB8526622}"/>
                </a:ext>
              </a:extLst>
            </p:cNvPr>
            <p:cNvSpPr/>
            <p:nvPr/>
          </p:nvSpPr>
          <p:spPr>
            <a:xfrm>
              <a:off x="4780251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FE67CA81-0C33-6F15-BAF9-AB712A12406C}"/>
                </a:ext>
              </a:extLst>
            </p:cNvPr>
            <p:cNvSpPr/>
            <p:nvPr/>
          </p:nvSpPr>
          <p:spPr>
            <a:xfrm>
              <a:off x="4842259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E37B7AF0-18F3-BFAF-4698-335B667F012D}"/>
                </a:ext>
              </a:extLst>
            </p:cNvPr>
            <p:cNvSpPr/>
            <p:nvPr/>
          </p:nvSpPr>
          <p:spPr>
            <a:xfrm>
              <a:off x="4904266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39DC9001-72CD-DBB5-D38D-9E49047DD102}"/>
                </a:ext>
              </a:extLst>
            </p:cNvPr>
            <p:cNvSpPr/>
            <p:nvPr/>
          </p:nvSpPr>
          <p:spPr>
            <a:xfrm>
              <a:off x="4656140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942E6E50-F1F2-ABE8-44D7-0319C82AC5FC}"/>
                </a:ext>
              </a:extLst>
            </p:cNvPr>
            <p:cNvSpPr/>
            <p:nvPr/>
          </p:nvSpPr>
          <p:spPr>
            <a:xfrm>
              <a:off x="4718148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63EBF98A-E2C6-D0B7-193E-A2DC2E1F3D21}"/>
                </a:ext>
              </a:extLst>
            </p:cNvPr>
            <p:cNvSpPr/>
            <p:nvPr/>
          </p:nvSpPr>
          <p:spPr>
            <a:xfrm>
              <a:off x="4780251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1D03AFC1-050C-AE15-7C94-A9B75107F9E5}"/>
                </a:ext>
              </a:extLst>
            </p:cNvPr>
            <p:cNvSpPr/>
            <p:nvPr/>
          </p:nvSpPr>
          <p:spPr>
            <a:xfrm>
              <a:off x="4842259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2CB4548A-96CD-5966-3CA3-4AA74B8E63D0}"/>
                </a:ext>
              </a:extLst>
            </p:cNvPr>
            <p:cNvSpPr/>
            <p:nvPr/>
          </p:nvSpPr>
          <p:spPr>
            <a:xfrm>
              <a:off x="4594132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13A72234-CC25-471B-143E-EB98E3CF8AB1}"/>
                </a:ext>
              </a:extLst>
            </p:cNvPr>
            <p:cNvSpPr/>
            <p:nvPr/>
          </p:nvSpPr>
          <p:spPr>
            <a:xfrm>
              <a:off x="4656140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20999820-ADE9-5F53-1BC7-971847ED0740}"/>
                </a:ext>
              </a:extLst>
            </p:cNvPr>
            <p:cNvSpPr/>
            <p:nvPr/>
          </p:nvSpPr>
          <p:spPr>
            <a:xfrm>
              <a:off x="4718148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1BBBBDF9-3F38-06C8-ACD9-3672AB861A3A}"/>
                </a:ext>
              </a:extLst>
            </p:cNvPr>
            <p:cNvSpPr/>
            <p:nvPr/>
          </p:nvSpPr>
          <p:spPr>
            <a:xfrm>
              <a:off x="4780251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3ADF2B22-159D-3C4C-1862-A484CDB2C283}"/>
                </a:ext>
              </a:extLst>
            </p:cNvPr>
            <p:cNvSpPr/>
            <p:nvPr/>
          </p:nvSpPr>
          <p:spPr>
            <a:xfrm>
              <a:off x="4532029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4CB2C43D-0EB7-CAD5-221A-1D16E0C2E795}"/>
                </a:ext>
              </a:extLst>
            </p:cNvPr>
            <p:cNvSpPr/>
            <p:nvPr/>
          </p:nvSpPr>
          <p:spPr>
            <a:xfrm>
              <a:off x="4594132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01071C55-C64C-D315-A89E-B27D630DD861}"/>
                </a:ext>
              </a:extLst>
            </p:cNvPr>
            <p:cNvSpPr/>
            <p:nvPr/>
          </p:nvSpPr>
          <p:spPr>
            <a:xfrm>
              <a:off x="4656140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41303151-76D4-2EF9-8F8E-9E964402B2F6}"/>
                </a:ext>
              </a:extLst>
            </p:cNvPr>
            <p:cNvSpPr/>
            <p:nvPr/>
          </p:nvSpPr>
          <p:spPr>
            <a:xfrm>
              <a:off x="4718148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69FC18A4-49E7-1320-9878-D6E4562CFF82}"/>
                </a:ext>
              </a:extLst>
            </p:cNvPr>
            <p:cNvSpPr/>
            <p:nvPr/>
          </p:nvSpPr>
          <p:spPr>
            <a:xfrm>
              <a:off x="5206685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D9F1E033-D1A7-FA3D-80D2-71C975AC1C04}"/>
                </a:ext>
              </a:extLst>
            </p:cNvPr>
            <p:cNvSpPr/>
            <p:nvPr/>
          </p:nvSpPr>
          <p:spPr>
            <a:xfrm>
              <a:off x="5268693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D8254CC5-4665-E162-9B72-EE490E604D34}"/>
                </a:ext>
              </a:extLst>
            </p:cNvPr>
            <p:cNvSpPr/>
            <p:nvPr/>
          </p:nvSpPr>
          <p:spPr>
            <a:xfrm>
              <a:off x="5330796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D9592DA9-2C16-57D1-1E26-10DBACE5A164}"/>
                </a:ext>
              </a:extLst>
            </p:cNvPr>
            <p:cNvSpPr/>
            <p:nvPr/>
          </p:nvSpPr>
          <p:spPr>
            <a:xfrm>
              <a:off x="5392803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E545AE4D-94DF-128F-C9CA-722535C6A079}"/>
                </a:ext>
              </a:extLst>
            </p:cNvPr>
            <p:cNvSpPr/>
            <p:nvPr/>
          </p:nvSpPr>
          <p:spPr>
            <a:xfrm>
              <a:off x="5144677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DECA7BA0-3546-10BB-7319-8638EBF7B9D0}"/>
                </a:ext>
              </a:extLst>
            </p:cNvPr>
            <p:cNvSpPr/>
            <p:nvPr/>
          </p:nvSpPr>
          <p:spPr>
            <a:xfrm>
              <a:off x="5206685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A6D5D82B-EF84-5009-AF6D-0F79E3748A38}"/>
                </a:ext>
              </a:extLst>
            </p:cNvPr>
            <p:cNvSpPr/>
            <p:nvPr/>
          </p:nvSpPr>
          <p:spPr>
            <a:xfrm>
              <a:off x="5268693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1BAA5C9B-EB68-DCF8-3051-9558435B5F16}"/>
                </a:ext>
              </a:extLst>
            </p:cNvPr>
            <p:cNvSpPr/>
            <p:nvPr/>
          </p:nvSpPr>
          <p:spPr>
            <a:xfrm>
              <a:off x="5330796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4DD6E84A-B170-4D9C-A7F4-D10CB45F922C}"/>
                </a:ext>
              </a:extLst>
            </p:cNvPr>
            <p:cNvSpPr/>
            <p:nvPr/>
          </p:nvSpPr>
          <p:spPr>
            <a:xfrm>
              <a:off x="5082670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6F84780F-DAAD-07D0-0DC6-D483161DDF9E}"/>
                </a:ext>
              </a:extLst>
            </p:cNvPr>
            <p:cNvSpPr/>
            <p:nvPr/>
          </p:nvSpPr>
          <p:spPr>
            <a:xfrm>
              <a:off x="5144677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EC50DD75-F607-0E27-5887-FB66BAC99C47}"/>
                </a:ext>
              </a:extLst>
            </p:cNvPr>
            <p:cNvSpPr/>
            <p:nvPr/>
          </p:nvSpPr>
          <p:spPr>
            <a:xfrm>
              <a:off x="5206685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0F8ABB41-C502-DC21-8F28-34449525F20E}"/>
                </a:ext>
              </a:extLst>
            </p:cNvPr>
            <p:cNvSpPr/>
            <p:nvPr/>
          </p:nvSpPr>
          <p:spPr>
            <a:xfrm>
              <a:off x="5268693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506C6EE5-47EB-457D-B618-24A21D647C4F}"/>
                </a:ext>
              </a:extLst>
            </p:cNvPr>
            <p:cNvSpPr/>
            <p:nvPr/>
          </p:nvSpPr>
          <p:spPr>
            <a:xfrm>
              <a:off x="5020566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EA4CDE20-0CC5-1C5E-E3C7-3DFE8820AA7C}"/>
                </a:ext>
              </a:extLst>
            </p:cNvPr>
            <p:cNvSpPr/>
            <p:nvPr/>
          </p:nvSpPr>
          <p:spPr>
            <a:xfrm>
              <a:off x="5082670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6689C55D-CA98-49F3-DC82-BF3605C9316D}"/>
                </a:ext>
              </a:extLst>
            </p:cNvPr>
            <p:cNvSpPr/>
            <p:nvPr/>
          </p:nvSpPr>
          <p:spPr>
            <a:xfrm>
              <a:off x="5144677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AC5BD995-7E62-F132-B564-D7A0BF19E725}"/>
                </a:ext>
              </a:extLst>
            </p:cNvPr>
            <p:cNvSpPr/>
            <p:nvPr/>
          </p:nvSpPr>
          <p:spPr>
            <a:xfrm>
              <a:off x="5206685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88E7E0FC-FCF7-DACA-B9CE-773B753CBF49}"/>
                </a:ext>
              </a:extLst>
            </p:cNvPr>
            <p:cNvSpPr/>
            <p:nvPr/>
          </p:nvSpPr>
          <p:spPr>
            <a:xfrm>
              <a:off x="4958559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7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9561A13C-599F-A761-BC8F-C5B4F3982E55}"/>
                </a:ext>
              </a:extLst>
            </p:cNvPr>
            <p:cNvSpPr/>
            <p:nvPr/>
          </p:nvSpPr>
          <p:spPr>
            <a:xfrm>
              <a:off x="502056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4F39C423-4CBB-2462-C04A-1DE9196E41E6}"/>
                </a:ext>
              </a:extLst>
            </p:cNvPr>
            <p:cNvSpPr/>
            <p:nvPr/>
          </p:nvSpPr>
          <p:spPr>
            <a:xfrm>
              <a:off x="5082670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51EBAC20-9135-3207-8436-0CD6CF6BD4C6}"/>
                </a:ext>
              </a:extLst>
            </p:cNvPr>
            <p:cNvSpPr/>
            <p:nvPr/>
          </p:nvSpPr>
          <p:spPr>
            <a:xfrm>
              <a:off x="5144677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9DCA9E20-36C3-F5A9-3FA8-7D450DB8F367}"/>
                </a:ext>
              </a:extLst>
            </p:cNvPr>
            <p:cNvSpPr/>
            <p:nvPr/>
          </p:nvSpPr>
          <p:spPr>
            <a:xfrm>
              <a:off x="5144677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AE5661BD-53AD-0953-0E0B-85447B21A101}"/>
                </a:ext>
              </a:extLst>
            </p:cNvPr>
            <p:cNvSpPr/>
            <p:nvPr/>
          </p:nvSpPr>
          <p:spPr>
            <a:xfrm>
              <a:off x="5206685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678F21D3-5D36-22BB-F433-24F934CBA0D1}"/>
                </a:ext>
              </a:extLst>
            </p:cNvPr>
            <p:cNvSpPr/>
            <p:nvPr/>
          </p:nvSpPr>
          <p:spPr>
            <a:xfrm>
              <a:off x="5268693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B8CDDF4D-77AC-94F4-0636-D179DFC25215}"/>
                </a:ext>
              </a:extLst>
            </p:cNvPr>
            <p:cNvSpPr/>
            <p:nvPr/>
          </p:nvSpPr>
          <p:spPr>
            <a:xfrm>
              <a:off x="5330796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F4146F71-875D-2CB9-4E4D-1341FC8C7838}"/>
                </a:ext>
              </a:extLst>
            </p:cNvPr>
            <p:cNvSpPr/>
            <p:nvPr/>
          </p:nvSpPr>
          <p:spPr>
            <a:xfrm>
              <a:off x="5082670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59D85ABE-DB1A-210D-C498-4D036510FBA7}"/>
                </a:ext>
              </a:extLst>
            </p:cNvPr>
            <p:cNvSpPr/>
            <p:nvPr/>
          </p:nvSpPr>
          <p:spPr>
            <a:xfrm>
              <a:off x="5144677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4F8D3145-6F4C-DDAF-2EAA-9CD1C11BC40F}"/>
                </a:ext>
              </a:extLst>
            </p:cNvPr>
            <p:cNvSpPr/>
            <p:nvPr/>
          </p:nvSpPr>
          <p:spPr>
            <a:xfrm>
              <a:off x="5206685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83128B7F-8167-08B2-7DF1-18CD692ED2E9}"/>
                </a:ext>
              </a:extLst>
            </p:cNvPr>
            <p:cNvSpPr/>
            <p:nvPr/>
          </p:nvSpPr>
          <p:spPr>
            <a:xfrm>
              <a:off x="5268693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766E81D7-B07C-7551-C91D-6A7781677E88}"/>
                </a:ext>
              </a:extLst>
            </p:cNvPr>
            <p:cNvSpPr/>
            <p:nvPr/>
          </p:nvSpPr>
          <p:spPr>
            <a:xfrm>
              <a:off x="5020566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79F62365-8555-4C4F-6F45-197EC732505D}"/>
                </a:ext>
              </a:extLst>
            </p:cNvPr>
            <p:cNvSpPr/>
            <p:nvPr/>
          </p:nvSpPr>
          <p:spPr>
            <a:xfrm>
              <a:off x="5082670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691EAFB8-9542-CDDA-46E2-B4BE015A9C83}"/>
                </a:ext>
              </a:extLst>
            </p:cNvPr>
            <p:cNvSpPr/>
            <p:nvPr/>
          </p:nvSpPr>
          <p:spPr>
            <a:xfrm>
              <a:off x="5144677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D94FE965-53B3-9D97-9B4F-032CC1E988D8}"/>
                </a:ext>
              </a:extLst>
            </p:cNvPr>
            <p:cNvSpPr/>
            <p:nvPr/>
          </p:nvSpPr>
          <p:spPr>
            <a:xfrm>
              <a:off x="5206685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615D08B3-8D2B-A4FA-8032-93BD3B5D436A}"/>
                </a:ext>
              </a:extLst>
            </p:cNvPr>
            <p:cNvSpPr/>
            <p:nvPr/>
          </p:nvSpPr>
          <p:spPr>
            <a:xfrm>
              <a:off x="4958559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BEBE7D1C-EB1C-B244-65C7-633D45AEFD20}"/>
                </a:ext>
              </a:extLst>
            </p:cNvPr>
            <p:cNvSpPr/>
            <p:nvPr/>
          </p:nvSpPr>
          <p:spPr>
            <a:xfrm>
              <a:off x="502056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2E5C5971-695D-CD51-9C1D-1E1404DE10BA}"/>
                </a:ext>
              </a:extLst>
            </p:cNvPr>
            <p:cNvSpPr/>
            <p:nvPr/>
          </p:nvSpPr>
          <p:spPr>
            <a:xfrm>
              <a:off x="5082670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26D4370B-1D7C-3B26-1958-9B43486BF52C}"/>
                </a:ext>
              </a:extLst>
            </p:cNvPr>
            <p:cNvSpPr/>
            <p:nvPr/>
          </p:nvSpPr>
          <p:spPr>
            <a:xfrm>
              <a:off x="5144677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9F8DEDC1-B53D-0A32-9057-D0B8E3CA0D49}"/>
                </a:ext>
              </a:extLst>
            </p:cNvPr>
            <p:cNvSpPr/>
            <p:nvPr/>
          </p:nvSpPr>
          <p:spPr>
            <a:xfrm>
              <a:off x="5633215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270E5F8E-EB0B-5288-9CA6-EBECFB3F6D7D}"/>
                </a:ext>
              </a:extLst>
            </p:cNvPr>
            <p:cNvSpPr/>
            <p:nvPr/>
          </p:nvSpPr>
          <p:spPr>
            <a:xfrm>
              <a:off x="5695222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EE1DA9BE-9ACC-4BBA-43D1-51E041553CCE}"/>
                </a:ext>
              </a:extLst>
            </p:cNvPr>
            <p:cNvSpPr/>
            <p:nvPr/>
          </p:nvSpPr>
          <p:spPr>
            <a:xfrm>
              <a:off x="5757230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5AD72E92-D989-4A3E-5DCA-1567A12B4AB9}"/>
                </a:ext>
              </a:extLst>
            </p:cNvPr>
            <p:cNvSpPr/>
            <p:nvPr/>
          </p:nvSpPr>
          <p:spPr>
            <a:xfrm>
              <a:off x="5819238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4D6C2C81-28B4-5A8C-C05F-AA76D2CC8AD1}"/>
                </a:ext>
              </a:extLst>
            </p:cNvPr>
            <p:cNvSpPr/>
            <p:nvPr/>
          </p:nvSpPr>
          <p:spPr>
            <a:xfrm>
              <a:off x="5571111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ED3B48C9-A870-C758-B13C-46F626C491FB}"/>
                </a:ext>
              </a:extLst>
            </p:cNvPr>
            <p:cNvSpPr/>
            <p:nvPr/>
          </p:nvSpPr>
          <p:spPr>
            <a:xfrm>
              <a:off x="5633215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7A0F05D1-79AC-BA05-C0E1-6FC07B984876}"/>
                </a:ext>
              </a:extLst>
            </p:cNvPr>
            <p:cNvSpPr/>
            <p:nvPr/>
          </p:nvSpPr>
          <p:spPr>
            <a:xfrm>
              <a:off x="5695222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A1BC7298-FBE6-EBAC-85F7-944D9C56EF37}"/>
                </a:ext>
              </a:extLst>
            </p:cNvPr>
            <p:cNvSpPr/>
            <p:nvPr/>
          </p:nvSpPr>
          <p:spPr>
            <a:xfrm>
              <a:off x="5757230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FB2D4950-1CF9-C46A-A858-80522EF8EA63}"/>
                </a:ext>
              </a:extLst>
            </p:cNvPr>
            <p:cNvSpPr/>
            <p:nvPr/>
          </p:nvSpPr>
          <p:spPr>
            <a:xfrm>
              <a:off x="5509104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E9A69404-55FB-BE9B-2B3B-D9B74E4AAA5C}"/>
                </a:ext>
              </a:extLst>
            </p:cNvPr>
            <p:cNvSpPr/>
            <p:nvPr/>
          </p:nvSpPr>
          <p:spPr>
            <a:xfrm>
              <a:off x="5571111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7EFC2BF0-5524-5387-91AC-B4AE0D5A1851}"/>
                </a:ext>
              </a:extLst>
            </p:cNvPr>
            <p:cNvSpPr/>
            <p:nvPr/>
          </p:nvSpPr>
          <p:spPr>
            <a:xfrm>
              <a:off x="5633215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42DE6F96-36C4-AB8B-DB3D-F42407D43442}"/>
                </a:ext>
              </a:extLst>
            </p:cNvPr>
            <p:cNvSpPr/>
            <p:nvPr/>
          </p:nvSpPr>
          <p:spPr>
            <a:xfrm>
              <a:off x="5695222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90980BA3-E21C-BCEB-F1A6-2A7463FC9398}"/>
                </a:ext>
              </a:extLst>
            </p:cNvPr>
            <p:cNvSpPr/>
            <p:nvPr/>
          </p:nvSpPr>
          <p:spPr>
            <a:xfrm>
              <a:off x="5447096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D24372BF-815D-B41F-C91F-D998FA7F6703}"/>
                </a:ext>
              </a:extLst>
            </p:cNvPr>
            <p:cNvSpPr/>
            <p:nvPr/>
          </p:nvSpPr>
          <p:spPr>
            <a:xfrm>
              <a:off x="5509104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99C91E54-45A2-784D-AB62-56DD2D86FD6C}"/>
                </a:ext>
              </a:extLst>
            </p:cNvPr>
            <p:cNvSpPr/>
            <p:nvPr/>
          </p:nvSpPr>
          <p:spPr>
            <a:xfrm>
              <a:off x="5571111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7761A83D-8443-A359-37AB-1DFC5FA62348}"/>
                </a:ext>
              </a:extLst>
            </p:cNvPr>
            <p:cNvSpPr/>
            <p:nvPr/>
          </p:nvSpPr>
          <p:spPr>
            <a:xfrm>
              <a:off x="5633215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B8815C82-9224-E747-7AAF-50A6DED897F8}"/>
                </a:ext>
              </a:extLst>
            </p:cNvPr>
            <p:cNvSpPr/>
            <p:nvPr/>
          </p:nvSpPr>
          <p:spPr>
            <a:xfrm>
              <a:off x="5385088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7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53A39524-E273-CD3A-7066-209CE9A6E4D2}"/>
                </a:ext>
              </a:extLst>
            </p:cNvPr>
            <p:cNvSpPr/>
            <p:nvPr/>
          </p:nvSpPr>
          <p:spPr>
            <a:xfrm>
              <a:off x="544709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666B019C-42ED-0E1C-E08F-BE532ED9242D}"/>
                </a:ext>
              </a:extLst>
            </p:cNvPr>
            <p:cNvSpPr/>
            <p:nvPr/>
          </p:nvSpPr>
          <p:spPr>
            <a:xfrm>
              <a:off x="5509104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81F28AFE-4557-DD35-59E9-9E59FF0B86A8}"/>
                </a:ext>
              </a:extLst>
            </p:cNvPr>
            <p:cNvSpPr/>
            <p:nvPr/>
          </p:nvSpPr>
          <p:spPr>
            <a:xfrm>
              <a:off x="5571111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C84FEB96-F614-738C-6AF4-739E89A87E42}"/>
                </a:ext>
              </a:extLst>
            </p:cNvPr>
            <p:cNvSpPr/>
            <p:nvPr/>
          </p:nvSpPr>
          <p:spPr>
            <a:xfrm>
              <a:off x="5571111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EAA58D80-1A1D-CB3C-1B5C-191876AB01F7}"/>
                </a:ext>
              </a:extLst>
            </p:cNvPr>
            <p:cNvSpPr/>
            <p:nvPr/>
          </p:nvSpPr>
          <p:spPr>
            <a:xfrm>
              <a:off x="5633215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9D1E77DE-6525-FF0E-BB7F-89A984C070D4}"/>
                </a:ext>
              </a:extLst>
            </p:cNvPr>
            <p:cNvSpPr/>
            <p:nvPr/>
          </p:nvSpPr>
          <p:spPr>
            <a:xfrm>
              <a:off x="5695222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26487711-65A3-67C9-6C37-36451EA6EFBD}"/>
                </a:ext>
              </a:extLst>
            </p:cNvPr>
            <p:cNvSpPr/>
            <p:nvPr/>
          </p:nvSpPr>
          <p:spPr>
            <a:xfrm>
              <a:off x="5757230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5C080158-8D49-ED68-905C-922EB1F4A41B}"/>
                </a:ext>
              </a:extLst>
            </p:cNvPr>
            <p:cNvSpPr/>
            <p:nvPr/>
          </p:nvSpPr>
          <p:spPr>
            <a:xfrm>
              <a:off x="5509104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723179E-5667-7FEE-E062-6812F6D40E5F}"/>
                </a:ext>
              </a:extLst>
            </p:cNvPr>
            <p:cNvSpPr/>
            <p:nvPr/>
          </p:nvSpPr>
          <p:spPr>
            <a:xfrm>
              <a:off x="5571111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7DACFDDB-D812-3EBA-DAC2-DD75138DCB12}"/>
                </a:ext>
              </a:extLst>
            </p:cNvPr>
            <p:cNvSpPr/>
            <p:nvPr/>
          </p:nvSpPr>
          <p:spPr>
            <a:xfrm>
              <a:off x="5633215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D9B839B2-C113-ED70-3741-10271FFB9938}"/>
                </a:ext>
              </a:extLst>
            </p:cNvPr>
            <p:cNvSpPr/>
            <p:nvPr/>
          </p:nvSpPr>
          <p:spPr>
            <a:xfrm>
              <a:off x="5695222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3326FE97-B2FE-BB8B-3B08-EE84C706F0A9}"/>
                </a:ext>
              </a:extLst>
            </p:cNvPr>
            <p:cNvSpPr/>
            <p:nvPr/>
          </p:nvSpPr>
          <p:spPr>
            <a:xfrm>
              <a:off x="5447096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D3ADBE39-2AF1-6CAE-5796-9857C2AC89A8}"/>
                </a:ext>
              </a:extLst>
            </p:cNvPr>
            <p:cNvSpPr/>
            <p:nvPr/>
          </p:nvSpPr>
          <p:spPr>
            <a:xfrm>
              <a:off x="5509104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8EC31CF3-0458-FE3B-1788-CDF5966EC4DE}"/>
                </a:ext>
              </a:extLst>
            </p:cNvPr>
            <p:cNvSpPr/>
            <p:nvPr/>
          </p:nvSpPr>
          <p:spPr>
            <a:xfrm>
              <a:off x="5571111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D146FC5E-E4A3-EC12-57D3-BDF736CC3533}"/>
                </a:ext>
              </a:extLst>
            </p:cNvPr>
            <p:cNvSpPr/>
            <p:nvPr/>
          </p:nvSpPr>
          <p:spPr>
            <a:xfrm>
              <a:off x="5633215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FB4DD45A-C23A-55AC-01C9-E1D5E9CDAAF1}"/>
                </a:ext>
              </a:extLst>
            </p:cNvPr>
            <p:cNvSpPr/>
            <p:nvPr/>
          </p:nvSpPr>
          <p:spPr>
            <a:xfrm>
              <a:off x="5385088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AF186098-B2EB-1DB4-D5CC-E1F31291755B}"/>
                </a:ext>
              </a:extLst>
            </p:cNvPr>
            <p:cNvSpPr/>
            <p:nvPr/>
          </p:nvSpPr>
          <p:spPr>
            <a:xfrm>
              <a:off x="544709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778DC407-1FFA-DD03-6E24-1FF979C3081A}"/>
                </a:ext>
              </a:extLst>
            </p:cNvPr>
            <p:cNvSpPr/>
            <p:nvPr/>
          </p:nvSpPr>
          <p:spPr>
            <a:xfrm>
              <a:off x="5509104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9B592CD2-8B12-947F-9805-15BF0D710616}"/>
                </a:ext>
              </a:extLst>
            </p:cNvPr>
            <p:cNvSpPr/>
            <p:nvPr/>
          </p:nvSpPr>
          <p:spPr>
            <a:xfrm>
              <a:off x="5571111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18" name="Graphic 517">
            <a:extLst>
              <a:ext uri="{FF2B5EF4-FFF2-40B4-BE49-F238E27FC236}">
                <a16:creationId xmlns:a16="http://schemas.microsoft.com/office/drawing/2014/main" id="{F374B758-5C17-EDDB-5895-585BF4B5A3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42943" y="5787393"/>
            <a:ext cx="2233574" cy="542363"/>
          </a:xfrm>
          <a:prstGeom prst="rect">
            <a:avLst/>
          </a:prstGeom>
        </p:spPr>
      </p:pic>
      <p:grpSp>
        <p:nvGrpSpPr>
          <p:cNvPr id="585" name="Group 584">
            <a:extLst>
              <a:ext uri="{FF2B5EF4-FFF2-40B4-BE49-F238E27FC236}">
                <a16:creationId xmlns:a16="http://schemas.microsoft.com/office/drawing/2014/main" id="{310FB7BD-AC41-E446-CCFC-92257F2DF34E}"/>
              </a:ext>
            </a:extLst>
          </p:cNvPr>
          <p:cNvGrpSpPr/>
          <p:nvPr userDrawn="1"/>
        </p:nvGrpSpPr>
        <p:grpSpPr>
          <a:xfrm>
            <a:off x="1793434" y="5744977"/>
            <a:ext cx="2014237" cy="609615"/>
            <a:chOff x="1793434" y="5744977"/>
            <a:chExt cx="2014237" cy="609615"/>
          </a:xfrm>
        </p:grpSpPr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6FAA7685-7A52-70C1-B192-AFA8DE374925}"/>
                </a:ext>
              </a:extLst>
            </p:cNvPr>
            <p:cNvSpPr/>
            <p:nvPr/>
          </p:nvSpPr>
          <p:spPr>
            <a:xfrm>
              <a:off x="1793434" y="5845165"/>
              <a:ext cx="97895" cy="152384"/>
            </a:xfrm>
            <a:custGeom>
              <a:avLst/>
              <a:gdLst>
                <a:gd name="connsiteX0" fmla="*/ 12457 w 97895"/>
                <a:gd name="connsiteY0" fmla="*/ 108825 h 152384"/>
                <a:gd name="connsiteX1" fmla="*/ 54718 w 97895"/>
                <a:gd name="connsiteY1" fmla="*/ 141227 h 152384"/>
                <a:gd name="connsiteX2" fmla="*/ 84293 w 97895"/>
                <a:gd name="connsiteY2" fmla="*/ 111652 h 152384"/>
                <a:gd name="connsiteX3" fmla="*/ 4050 w 97895"/>
                <a:gd name="connsiteY3" fmla="*/ 38364 h 152384"/>
                <a:gd name="connsiteX4" fmla="*/ 46770 w 97895"/>
                <a:gd name="connsiteY4" fmla="*/ 0 h 152384"/>
                <a:gd name="connsiteX5" fmla="*/ 94151 w 97895"/>
                <a:gd name="connsiteY5" fmla="*/ 35536 h 152384"/>
                <a:gd name="connsiteX6" fmla="*/ 82459 w 97895"/>
                <a:gd name="connsiteY6" fmla="*/ 39052 h 152384"/>
                <a:gd name="connsiteX7" fmla="*/ 46770 w 97895"/>
                <a:gd name="connsiteY7" fmla="*/ 11158 h 152384"/>
                <a:gd name="connsiteX8" fmla="*/ 17653 w 97895"/>
                <a:gd name="connsiteY8" fmla="*/ 38440 h 152384"/>
                <a:gd name="connsiteX9" fmla="*/ 47840 w 97895"/>
                <a:gd name="connsiteY9" fmla="*/ 65952 h 152384"/>
                <a:gd name="connsiteX10" fmla="*/ 97896 w 97895"/>
                <a:gd name="connsiteY10" fmla="*/ 113181 h 152384"/>
                <a:gd name="connsiteX11" fmla="*/ 52731 w 97895"/>
                <a:gd name="connsiteY11" fmla="*/ 152385 h 152384"/>
                <a:gd name="connsiteX12" fmla="*/ 0 w 97895"/>
                <a:gd name="connsiteY12" fmla="*/ 112799 h 152384"/>
                <a:gd name="connsiteX13" fmla="*/ 12533 w 97895"/>
                <a:gd name="connsiteY13" fmla="*/ 108901 h 15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895" h="152384">
                  <a:moveTo>
                    <a:pt x="12457" y="108825"/>
                  </a:moveTo>
                  <a:cubicBezTo>
                    <a:pt x="18188" y="131445"/>
                    <a:pt x="31333" y="141227"/>
                    <a:pt x="54718" y="141227"/>
                  </a:cubicBezTo>
                  <a:cubicBezTo>
                    <a:pt x="73212" y="141227"/>
                    <a:pt x="84293" y="129535"/>
                    <a:pt x="84293" y="111652"/>
                  </a:cubicBezTo>
                  <a:cubicBezTo>
                    <a:pt x="84293" y="71836"/>
                    <a:pt x="4050" y="87426"/>
                    <a:pt x="4050" y="38364"/>
                  </a:cubicBezTo>
                  <a:cubicBezTo>
                    <a:pt x="4050" y="16431"/>
                    <a:pt x="19258" y="0"/>
                    <a:pt x="46770" y="0"/>
                  </a:cubicBezTo>
                  <a:cubicBezTo>
                    <a:pt x="70155" y="0"/>
                    <a:pt x="87426" y="12686"/>
                    <a:pt x="94151" y="35536"/>
                  </a:cubicBezTo>
                  <a:lnTo>
                    <a:pt x="82459" y="39052"/>
                  </a:lnTo>
                  <a:cubicBezTo>
                    <a:pt x="77109" y="22621"/>
                    <a:pt x="65646" y="11158"/>
                    <a:pt x="46770" y="11158"/>
                  </a:cubicBezTo>
                  <a:cubicBezTo>
                    <a:pt x="29499" y="11158"/>
                    <a:pt x="17653" y="21016"/>
                    <a:pt x="17653" y="38440"/>
                  </a:cubicBezTo>
                  <a:cubicBezTo>
                    <a:pt x="17653" y="48528"/>
                    <a:pt x="20557" y="55711"/>
                    <a:pt x="47840" y="65952"/>
                  </a:cubicBezTo>
                  <a:cubicBezTo>
                    <a:pt x="89489" y="81542"/>
                    <a:pt x="97896" y="91783"/>
                    <a:pt x="97896" y="113181"/>
                  </a:cubicBezTo>
                  <a:cubicBezTo>
                    <a:pt x="97896" y="138400"/>
                    <a:pt x="76727" y="152385"/>
                    <a:pt x="52731" y="152385"/>
                  </a:cubicBezTo>
                  <a:cubicBezTo>
                    <a:pt x="24378" y="152385"/>
                    <a:pt x="8177" y="139852"/>
                    <a:pt x="0" y="112799"/>
                  </a:cubicBezTo>
                  <a:lnTo>
                    <a:pt x="12533" y="10890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ED18BB7A-D24B-BC87-F483-3B5279A7B34C}"/>
                </a:ext>
              </a:extLst>
            </p:cNvPr>
            <p:cNvSpPr/>
            <p:nvPr/>
          </p:nvSpPr>
          <p:spPr>
            <a:xfrm>
              <a:off x="1908295" y="5886662"/>
              <a:ext cx="87884" cy="110811"/>
            </a:xfrm>
            <a:custGeom>
              <a:avLst/>
              <a:gdLst>
                <a:gd name="connsiteX0" fmla="*/ 43942 w 87884"/>
                <a:gd name="connsiteY0" fmla="*/ 0 h 110811"/>
                <a:gd name="connsiteX1" fmla="*/ 0 w 87884"/>
                <a:gd name="connsiteY1" fmla="*/ 55406 h 110811"/>
                <a:gd name="connsiteX2" fmla="*/ 43942 w 87884"/>
                <a:gd name="connsiteY2" fmla="*/ 110812 h 110811"/>
                <a:gd name="connsiteX3" fmla="*/ 87885 w 87884"/>
                <a:gd name="connsiteY3" fmla="*/ 55406 h 110811"/>
                <a:gd name="connsiteX4" fmla="*/ 43942 w 87884"/>
                <a:gd name="connsiteY4" fmla="*/ 0 h 110811"/>
                <a:gd name="connsiteX5" fmla="*/ 43942 w 87884"/>
                <a:gd name="connsiteY5" fmla="*/ 9858 h 110811"/>
                <a:gd name="connsiteX6" fmla="*/ 75581 w 87884"/>
                <a:gd name="connsiteY6" fmla="*/ 55406 h 110811"/>
                <a:gd name="connsiteX7" fmla="*/ 43942 w 87884"/>
                <a:gd name="connsiteY7" fmla="*/ 100953 h 110811"/>
                <a:gd name="connsiteX8" fmla="*/ 12304 w 87884"/>
                <a:gd name="connsiteY8" fmla="*/ 55406 h 110811"/>
                <a:gd name="connsiteX9" fmla="*/ 43942 w 87884"/>
                <a:gd name="connsiteY9" fmla="*/ 9858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84" h="110811">
                  <a:moveTo>
                    <a:pt x="43942" y="0"/>
                  </a:moveTo>
                  <a:cubicBezTo>
                    <a:pt x="10699" y="0"/>
                    <a:pt x="0" y="26442"/>
                    <a:pt x="0" y="55406"/>
                  </a:cubicBezTo>
                  <a:cubicBezTo>
                    <a:pt x="0" y="84370"/>
                    <a:pt x="10699" y="110812"/>
                    <a:pt x="43942" y="110812"/>
                  </a:cubicBezTo>
                  <a:cubicBezTo>
                    <a:pt x="77186" y="110812"/>
                    <a:pt x="87885" y="84370"/>
                    <a:pt x="87885" y="55406"/>
                  </a:cubicBezTo>
                  <a:cubicBezTo>
                    <a:pt x="87885" y="26442"/>
                    <a:pt x="77186" y="0"/>
                    <a:pt x="43942" y="0"/>
                  </a:cubicBezTo>
                  <a:moveTo>
                    <a:pt x="43942" y="9858"/>
                  </a:moveTo>
                  <a:cubicBezTo>
                    <a:pt x="65875" y="9858"/>
                    <a:pt x="75581" y="26442"/>
                    <a:pt x="75581" y="55406"/>
                  </a:cubicBezTo>
                  <a:cubicBezTo>
                    <a:pt x="75581" y="84370"/>
                    <a:pt x="65952" y="100953"/>
                    <a:pt x="43942" y="100953"/>
                  </a:cubicBezTo>
                  <a:cubicBezTo>
                    <a:pt x="21933" y="100953"/>
                    <a:pt x="12304" y="84370"/>
                    <a:pt x="12304" y="55406"/>
                  </a:cubicBezTo>
                  <a:cubicBezTo>
                    <a:pt x="12304" y="26442"/>
                    <a:pt x="21933" y="9858"/>
                    <a:pt x="43942" y="9858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14EB6CBA-5D6C-63B3-9B4B-7411181ABFA4}"/>
                </a:ext>
              </a:extLst>
            </p:cNvPr>
            <p:cNvSpPr/>
            <p:nvPr/>
          </p:nvSpPr>
          <p:spPr>
            <a:xfrm>
              <a:off x="2010929" y="5886662"/>
              <a:ext cx="87884" cy="110811"/>
            </a:xfrm>
            <a:custGeom>
              <a:avLst/>
              <a:gdLst>
                <a:gd name="connsiteX0" fmla="*/ 73670 w 87884"/>
                <a:gd name="connsiteY0" fmla="*/ 32021 h 110811"/>
                <a:gd name="connsiteX1" fmla="*/ 46006 w 87884"/>
                <a:gd name="connsiteY1" fmla="*/ 9858 h 110811"/>
                <a:gd name="connsiteX2" fmla="*/ 12304 w 87884"/>
                <a:gd name="connsiteY2" fmla="*/ 55406 h 110811"/>
                <a:gd name="connsiteX3" fmla="*/ 46006 w 87884"/>
                <a:gd name="connsiteY3" fmla="*/ 100953 h 110811"/>
                <a:gd name="connsiteX4" fmla="*/ 78026 w 87884"/>
                <a:gd name="connsiteY4" fmla="*/ 78791 h 110811"/>
                <a:gd name="connsiteX5" fmla="*/ 87885 w 87884"/>
                <a:gd name="connsiteY5" fmla="*/ 83529 h 110811"/>
                <a:gd name="connsiteX6" fmla="*/ 46006 w 87884"/>
                <a:gd name="connsiteY6" fmla="*/ 110812 h 110811"/>
                <a:gd name="connsiteX7" fmla="*/ 0 w 87884"/>
                <a:gd name="connsiteY7" fmla="*/ 55406 h 110811"/>
                <a:gd name="connsiteX8" fmla="*/ 46006 w 87884"/>
                <a:gd name="connsiteY8" fmla="*/ 0 h 110811"/>
                <a:gd name="connsiteX9" fmla="*/ 84981 w 87884"/>
                <a:gd name="connsiteY9" fmla="*/ 28964 h 110811"/>
                <a:gd name="connsiteX10" fmla="*/ 73670 w 87884"/>
                <a:gd name="connsiteY10" fmla="*/ 32021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884" h="110811">
                  <a:moveTo>
                    <a:pt x="73670" y="32021"/>
                  </a:moveTo>
                  <a:cubicBezTo>
                    <a:pt x="68168" y="19717"/>
                    <a:pt x="60144" y="9858"/>
                    <a:pt x="46006" y="9858"/>
                  </a:cubicBezTo>
                  <a:cubicBezTo>
                    <a:pt x="25907" y="9858"/>
                    <a:pt x="12304" y="22392"/>
                    <a:pt x="12304" y="55406"/>
                  </a:cubicBezTo>
                  <a:cubicBezTo>
                    <a:pt x="12304" y="82688"/>
                    <a:pt x="24608" y="100953"/>
                    <a:pt x="46006" y="100953"/>
                  </a:cubicBezTo>
                  <a:cubicBezTo>
                    <a:pt x="61214" y="100953"/>
                    <a:pt x="69391" y="92547"/>
                    <a:pt x="78026" y="78791"/>
                  </a:cubicBezTo>
                  <a:lnTo>
                    <a:pt x="87885" y="83529"/>
                  </a:lnTo>
                  <a:cubicBezTo>
                    <a:pt x="78867" y="98737"/>
                    <a:pt x="66334" y="110812"/>
                    <a:pt x="46006" y="110812"/>
                  </a:cubicBezTo>
                  <a:cubicBezTo>
                    <a:pt x="16048" y="110812"/>
                    <a:pt x="0" y="87656"/>
                    <a:pt x="0" y="55406"/>
                  </a:cubicBezTo>
                  <a:cubicBezTo>
                    <a:pt x="0" y="18647"/>
                    <a:pt x="18494" y="0"/>
                    <a:pt x="46006" y="0"/>
                  </a:cubicBezTo>
                  <a:cubicBezTo>
                    <a:pt x="66104" y="0"/>
                    <a:pt x="78638" y="11310"/>
                    <a:pt x="84981" y="28964"/>
                  </a:cubicBezTo>
                  <a:lnTo>
                    <a:pt x="73670" y="3202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7E6321A4-D127-2A03-6E5A-B31D7B1448FA}"/>
                </a:ext>
              </a:extLst>
            </p:cNvPr>
            <p:cNvSpPr/>
            <p:nvPr/>
          </p:nvSpPr>
          <p:spPr>
            <a:xfrm>
              <a:off x="2122810" y="5847305"/>
              <a:ext cx="12303" cy="148181"/>
            </a:xfrm>
            <a:custGeom>
              <a:avLst/>
              <a:gdLst>
                <a:gd name="connsiteX0" fmla="*/ 0 w 12303"/>
                <a:gd name="connsiteY0" fmla="*/ 148182 h 148181"/>
                <a:gd name="connsiteX1" fmla="*/ 12304 w 12303"/>
                <a:gd name="connsiteY1" fmla="*/ 148182 h 148181"/>
                <a:gd name="connsiteX2" fmla="*/ 12304 w 12303"/>
                <a:gd name="connsiteY2" fmla="*/ 41421 h 148181"/>
                <a:gd name="connsiteX3" fmla="*/ 0 w 12303"/>
                <a:gd name="connsiteY3" fmla="*/ 41421 h 148181"/>
                <a:gd name="connsiteX4" fmla="*/ 0 w 12303"/>
                <a:gd name="connsiteY4" fmla="*/ 148182 h 148181"/>
                <a:gd name="connsiteX5" fmla="*/ 0 w 12303"/>
                <a:gd name="connsiteY5" fmla="*/ 18036 h 148181"/>
                <a:gd name="connsiteX6" fmla="*/ 12304 w 12303"/>
                <a:gd name="connsiteY6" fmla="*/ 18036 h 148181"/>
                <a:gd name="connsiteX7" fmla="*/ 12304 w 12303"/>
                <a:gd name="connsiteY7" fmla="*/ 0 h 148181"/>
                <a:gd name="connsiteX8" fmla="*/ 0 w 12303"/>
                <a:gd name="connsiteY8" fmla="*/ 0 h 148181"/>
                <a:gd name="connsiteX9" fmla="*/ 0 w 12303"/>
                <a:gd name="connsiteY9" fmla="*/ 18036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" h="148181">
                  <a:moveTo>
                    <a:pt x="0" y="148182"/>
                  </a:moveTo>
                  <a:lnTo>
                    <a:pt x="12304" y="148182"/>
                  </a:lnTo>
                  <a:lnTo>
                    <a:pt x="12304" y="41421"/>
                  </a:lnTo>
                  <a:lnTo>
                    <a:pt x="0" y="41421"/>
                  </a:lnTo>
                  <a:lnTo>
                    <a:pt x="0" y="148182"/>
                  </a:lnTo>
                  <a:close/>
                  <a:moveTo>
                    <a:pt x="0" y="18036"/>
                  </a:moveTo>
                  <a:lnTo>
                    <a:pt x="12304" y="18036"/>
                  </a:lnTo>
                  <a:lnTo>
                    <a:pt x="12304" y="0"/>
                  </a:lnTo>
                  <a:lnTo>
                    <a:pt x="0" y="0"/>
                  </a:lnTo>
                  <a:lnTo>
                    <a:pt x="0" y="18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A0F2417F-78CC-9BF8-26C0-62F94C2020E9}"/>
                </a:ext>
              </a:extLst>
            </p:cNvPr>
            <p:cNvSpPr/>
            <p:nvPr/>
          </p:nvSpPr>
          <p:spPr>
            <a:xfrm>
              <a:off x="2157429" y="5886739"/>
              <a:ext cx="87808" cy="110811"/>
            </a:xfrm>
            <a:custGeom>
              <a:avLst/>
              <a:gdLst>
                <a:gd name="connsiteX0" fmla="*/ 86662 w 87808"/>
                <a:gd name="connsiteY0" fmla="*/ 55788 h 110811"/>
                <a:gd name="connsiteX1" fmla="*/ 43942 w 87808"/>
                <a:gd name="connsiteY1" fmla="*/ 0 h 110811"/>
                <a:gd name="connsiteX2" fmla="*/ 0 w 87808"/>
                <a:gd name="connsiteY2" fmla="*/ 55406 h 110811"/>
                <a:gd name="connsiteX3" fmla="*/ 45547 w 87808"/>
                <a:gd name="connsiteY3" fmla="*/ 110812 h 110811"/>
                <a:gd name="connsiteX4" fmla="*/ 87808 w 87808"/>
                <a:gd name="connsiteY4" fmla="*/ 84752 h 110811"/>
                <a:gd name="connsiteX5" fmla="*/ 77721 w 87808"/>
                <a:gd name="connsiteY5" fmla="*/ 79402 h 110811"/>
                <a:gd name="connsiteX6" fmla="*/ 46541 w 87808"/>
                <a:gd name="connsiteY6" fmla="*/ 100953 h 110811"/>
                <a:gd name="connsiteX7" fmla="*/ 12227 w 87808"/>
                <a:gd name="connsiteY7" fmla="*/ 55788 h 110811"/>
                <a:gd name="connsiteX8" fmla="*/ 86509 w 87808"/>
                <a:gd name="connsiteY8" fmla="*/ 55788 h 110811"/>
                <a:gd name="connsiteX9" fmla="*/ 12304 w 87808"/>
                <a:gd name="connsiteY9" fmla="*/ 45929 h 110811"/>
                <a:gd name="connsiteX10" fmla="*/ 43484 w 87808"/>
                <a:gd name="connsiteY10" fmla="*/ 9782 h 110811"/>
                <a:gd name="connsiteX11" fmla="*/ 74282 w 87808"/>
                <a:gd name="connsiteY11" fmla="*/ 45929 h 110811"/>
                <a:gd name="connsiteX12" fmla="*/ 12304 w 87808"/>
                <a:gd name="connsiteY12" fmla="*/ 45929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808" h="110811">
                  <a:moveTo>
                    <a:pt x="86662" y="55788"/>
                  </a:moveTo>
                  <a:cubicBezTo>
                    <a:pt x="86662" y="22774"/>
                    <a:pt x="72906" y="0"/>
                    <a:pt x="43942" y="0"/>
                  </a:cubicBezTo>
                  <a:cubicBezTo>
                    <a:pt x="16813" y="0"/>
                    <a:pt x="0" y="22392"/>
                    <a:pt x="0" y="55406"/>
                  </a:cubicBezTo>
                  <a:cubicBezTo>
                    <a:pt x="0" y="93005"/>
                    <a:pt x="17653" y="110812"/>
                    <a:pt x="45547" y="110812"/>
                  </a:cubicBezTo>
                  <a:cubicBezTo>
                    <a:pt x="65875" y="110812"/>
                    <a:pt x="76345" y="103628"/>
                    <a:pt x="87808" y="84752"/>
                  </a:cubicBezTo>
                  <a:lnTo>
                    <a:pt x="77721" y="79402"/>
                  </a:lnTo>
                  <a:cubicBezTo>
                    <a:pt x="67022" y="96215"/>
                    <a:pt x="60296" y="100953"/>
                    <a:pt x="46541" y="100953"/>
                  </a:cubicBezTo>
                  <a:cubicBezTo>
                    <a:pt x="22315" y="100953"/>
                    <a:pt x="12227" y="80014"/>
                    <a:pt x="12227" y="55788"/>
                  </a:cubicBezTo>
                  <a:lnTo>
                    <a:pt x="86509" y="55788"/>
                  </a:lnTo>
                  <a:close/>
                  <a:moveTo>
                    <a:pt x="12304" y="45929"/>
                  </a:moveTo>
                  <a:cubicBezTo>
                    <a:pt x="12533" y="31791"/>
                    <a:pt x="21704" y="9629"/>
                    <a:pt x="43484" y="9782"/>
                  </a:cubicBezTo>
                  <a:cubicBezTo>
                    <a:pt x="62131" y="10011"/>
                    <a:pt x="71836" y="23920"/>
                    <a:pt x="74282" y="45929"/>
                  </a:cubicBezTo>
                  <a:lnTo>
                    <a:pt x="12304" y="4592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30DF146C-F047-48A4-A040-EA16923D1AF1}"/>
                </a:ext>
              </a:extLst>
            </p:cNvPr>
            <p:cNvSpPr/>
            <p:nvPr/>
          </p:nvSpPr>
          <p:spPr>
            <a:xfrm>
              <a:off x="2254790" y="5853801"/>
              <a:ext cx="51660" cy="143672"/>
            </a:xfrm>
            <a:custGeom>
              <a:avLst/>
              <a:gdLst>
                <a:gd name="connsiteX0" fmla="*/ 15972 w 51660"/>
                <a:gd name="connsiteY0" fmla="*/ 34925 h 143672"/>
                <a:gd name="connsiteX1" fmla="*/ 15972 w 51660"/>
                <a:gd name="connsiteY1" fmla="*/ 0 h 143672"/>
                <a:gd name="connsiteX2" fmla="*/ 28276 w 51660"/>
                <a:gd name="connsiteY2" fmla="*/ 0 h 143672"/>
                <a:gd name="connsiteX3" fmla="*/ 28276 w 51660"/>
                <a:gd name="connsiteY3" fmla="*/ 34925 h 143672"/>
                <a:gd name="connsiteX4" fmla="*/ 51661 w 51660"/>
                <a:gd name="connsiteY4" fmla="*/ 34925 h 143672"/>
                <a:gd name="connsiteX5" fmla="*/ 51661 w 51660"/>
                <a:gd name="connsiteY5" fmla="*/ 44783 h 143672"/>
                <a:gd name="connsiteX6" fmla="*/ 28276 w 51660"/>
                <a:gd name="connsiteY6" fmla="*/ 44783 h 143672"/>
                <a:gd name="connsiteX7" fmla="*/ 28276 w 51660"/>
                <a:gd name="connsiteY7" fmla="*/ 122963 h 143672"/>
                <a:gd name="connsiteX8" fmla="*/ 39128 w 51660"/>
                <a:gd name="connsiteY8" fmla="*/ 133891 h 143672"/>
                <a:gd name="connsiteX9" fmla="*/ 51661 w 51660"/>
                <a:gd name="connsiteY9" fmla="*/ 131598 h 143672"/>
                <a:gd name="connsiteX10" fmla="*/ 51661 w 51660"/>
                <a:gd name="connsiteY10" fmla="*/ 141839 h 143672"/>
                <a:gd name="connsiteX11" fmla="*/ 39128 w 51660"/>
                <a:gd name="connsiteY11" fmla="*/ 143673 h 143672"/>
                <a:gd name="connsiteX12" fmla="*/ 15972 w 51660"/>
                <a:gd name="connsiteY12" fmla="*/ 125026 h 143672"/>
                <a:gd name="connsiteX13" fmla="*/ 15972 w 51660"/>
                <a:gd name="connsiteY13" fmla="*/ 44783 h 143672"/>
                <a:gd name="connsiteX14" fmla="*/ 0 w 51660"/>
                <a:gd name="connsiteY14" fmla="*/ 44783 h 143672"/>
                <a:gd name="connsiteX15" fmla="*/ 0 w 51660"/>
                <a:gd name="connsiteY15" fmla="*/ 34925 h 143672"/>
                <a:gd name="connsiteX16" fmla="*/ 15972 w 51660"/>
                <a:gd name="connsiteY16" fmla="*/ 34925 h 14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660" h="143672">
                  <a:moveTo>
                    <a:pt x="15972" y="34925"/>
                  </a:moveTo>
                  <a:lnTo>
                    <a:pt x="15972" y="0"/>
                  </a:lnTo>
                  <a:lnTo>
                    <a:pt x="28276" y="0"/>
                  </a:lnTo>
                  <a:lnTo>
                    <a:pt x="28276" y="34925"/>
                  </a:lnTo>
                  <a:lnTo>
                    <a:pt x="51661" y="34925"/>
                  </a:lnTo>
                  <a:lnTo>
                    <a:pt x="51661" y="44783"/>
                  </a:lnTo>
                  <a:lnTo>
                    <a:pt x="28276" y="44783"/>
                  </a:lnTo>
                  <a:lnTo>
                    <a:pt x="28276" y="122963"/>
                  </a:lnTo>
                  <a:cubicBezTo>
                    <a:pt x="28276" y="130146"/>
                    <a:pt x="31562" y="133891"/>
                    <a:pt x="39128" y="133891"/>
                  </a:cubicBezTo>
                  <a:cubicBezTo>
                    <a:pt x="43254" y="133891"/>
                    <a:pt x="47763" y="132821"/>
                    <a:pt x="51661" y="131598"/>
                  </a:cubicBezTo>
                  <a:lnTo>
                    <a:pt x="51661" y="141839"/>
                  </a:lnTo>
                  <a:cubicBezTo>
                    <a:pt x="47534" y="142450"/>
                    <a:pt x="43254" y="143673"/>
                    <a:pt x="39128" y="143673"/>
                  </a:cubicBezTo>
                  <a:cubicBezTo>
                    <a:pt x="21704" y="143673"/>
                    <a:pt x="15972" y="137941"/>
                    <a:pt x="15972" y="125026"/>
                  </a:cubicBezTo>
                  <a:lnTo>
                    <a:pt x="15972" y="44783"/>
                  </a:lnTo>
                  <a:lnTo>
                    <a:pt x="0" y="44783"/>
                  </a:lnTo>
                  <a:lnTo>
                    <a:pt x="0" y="34925"/>
                  </a:lnTo>
                  <a:lnTo>
                    <a:pt x="15972" y="3492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D90AE637-4993-BFD5-A602-40A70FCB9E42}"/>
                </a:ext>
              </a:extLst>
            </p:cNvPr>
            <p:cNvSpPr/>
            <p:nvPr/>
          </p:nvSpPr>
          <p:spPr>
            <a:xfrm>
              <a:off x="2320359" y="5888726"/>
              <a:ext cx="86279" cy="144513"/>
            </a:xfrm>
            <a:custGeom>
              <a:avLst/>
              <a:gdLst>
                <a:gd name="connsiteX0" fmla="*/ 42949 w 86279"/>
                <a:gd name="connsiteY0" fmla="*/ 86815 h 144513"/>
                <a:gd name="connsiteX1" fmla="*/ 43331 w 86279"/>
                <a:gd name="connsiteY1" fmla="*/ 86815 h 144513"/>
                <a:gd name="connsiteX2" fmla="*/ 73135 w 86279"/>
                <a:gd name="connsiteY2" fmla="*/ 0 h 144513"/>
                <a:gd name="connsiteX3" fmla="*/ 86280 w 86279"/>
                <a:gd name="connsiteY3" fmla="*/ 0 h 144513"/>
                <a:gd name="connsiteX4" fmla="*/ 46464 w 86279"/>
                <a:gd name="connsiteY4" fmla="*/ 114327 h 144513"/>
                <a:gd name="connsiteX5" fmla="*/ 12380 w 86279"/>
                <a:gd name="connsiteY5" fmla="*/ 144514 h 144513"/>
                <a:gd name="connsiteX6" fmla="*/ 841 w 86279"/>
                <a:gd name="connsiteY6" fmla="*/ 143291 h 144513"/>
                <a:gd name="connsiteX7" fmla="*/ 841 w 86279"/>
                <a:gd name="connsiteY7" fmla="*/ 133280 h 144513"/>
                <a:gd name="connsiteX8" fmla="*/ 13144 w 86279"/>
                <a:gd name="connsiteY8" fmla="*/ 134732 h 144513"/>
                <a:gd name="connsiteX9" fmla="*/ 37141 w 86279"/>
                <a:gd name="connsiteY9" fmla="*/ 105156 h 144513"/>
                <a:gd name="connsiteX10" fmla="*/ 0 w 86279"/>
                <a:gd name="connsiteY10" fmla="*/ 76 h 144513"/>
                <a:gd name="connsiteX11" fmla="*/ 13527 w 86279"/>
                <a:gd name="connsiteY11" fmla="*/ 76 h 144513"/>
                <a:gd name="connsiteX12" fmla="*/ 42872 w 86279"/>
                <a:gd name="connsiteY12" fmla="*/ 86892 h 14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279" h="144513">
                  <a:moveTo>
                    <a:pt x="42949" y="86815"/>
                  </a:moveTo>
                  <a:lnTo>
                    <a:pt x="43331" y="86815"/>
                  </a:lnTo>
                  <a:lnTo>
                    <a:pt x="73135" y="0"/>
                  </a:lnTo>
                  <a:lnTo>
                    <a:pt x="86280" y="0"/>
                  </a:lnTo>
                  <a:lnTo>
                    <a:pt x="46464" y="114327"/>
                  </a:lnTo>
                  <a:cubicBezTo>
                    <a:pt x="39281" y="135266"/>
                    <a:pt x="31638" y="144514"/>
                    <a:pt x="12380" y="144514"/>
                  </a:cubicBezTo>
                  <a:cubicBezTo>
                    <a:pt x="7031" y="144514"/>
                    <a:pt x="3745" y="144131"/>
                    <a:pt x="841" y="143291"/>
                  </a:cubicBezTo>
                  <a:lnTo>
                    <a:pt x="841" y="133280"/>
                  </a:lnTo>
                  <a:cubicBezTo>
                    <a:pt x="4585" y="133662"/>
                    <a:pt x="8406" y="134732"/>
                    <a:pt x="13144" y="134732"/>
                  </a:cubicBezTo>
                  <a:cubicBezTo>
                    <a:pt x="21780" y="134732"/>
                    <a:pt x="31180" y="127089"/>
                    <a:pt x="37141" y="105156"/>
                  </a:cubicBezTo>
                  <a:lnTo>
                    <a:pt x="0" y="76"/>
                  </a:lnTo>
                  <a:lnTo>
                    <a:pt x="13527" y="76"/>
                  </a:lnTo>
                  <a:lnTo>
                    <a:pt x="42872" y="8689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8951E9C5-9DBA-38A2-FC64-5AF3C0B8A602}"/>
                </a:ext>
              </a:extLst>
            </p:cNvPr>
            <p:cNvSpPr/>
            <p:nvPr/>
          </p:nvSpPr>
          <p:spPr>
            <a:xfrm>
              <a:off x="2438125" y="5916008"/>
              <a:ext cx="64958" cy="81007"/>
            </a:xfrm>
            <a:custGeom>
              <a:avLst/>
              <a:gdLst>
                <a:gd name="connsiteX0" fmla="*/ 32479 w 64958"/>
                <a:gd name="connsiteY0" fmla="*/ 0 h 81007"/>
                <a:gd name="connsiteX1" fmla="*/ 0 w 64958"/>
                <a:gd name="connsiteY1" fmla="*/ 40504 h 81007"/>
                <a:gd name="connsiteX2" fmla="*/ 32479 w 64958"/>
                <a:gd name="connsiteY2" fmla="*/ 81007 h 81007"/>
                <a:gd name="connsiteX3" fmla="*/ 64958 w 64958"/>
                <a:gd name="connsiteY3" fmla="*/ 40504 h 81007"/>
                <a:gd name="connsiteX4" fmla="*/ 32479 w 64958"/>
                <a:gd name="connsiteY4" fmla="*/ 0 h 81007"/>
                <a:gd name="connsiteX5" fmla="*/ 32479 w 64958"/>
                <a:gd name="connsiteY5" fmla="*/ 70537 h 81007"/>
                <a:gd name="connsiteX6" fmla="*/ 12227 w 64958"/>
                <a:gd name="connsiteY6" fmla="*/ 40580 h 81007"/>
                <a:gd name="connsiteX7" fmla="*/ 32479 w 64958"/>
                <a:gd name="connsiteY7" fmla="*/ 10623 h 81007"/>
                <a:gd name="connsiteX8" fmla="*/ 52731 w 64958"/>
                <a:gd name="connsiteY8" fmla="*/ 40580 h 81007"/>
                <a:gd name="connsiteX9" fmla="*/ 32479 w 64958"/>
                <a:gd name="connsiteY9" fmla="*/ 70537 h 8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58" h="81007">
                  <a:moveTo>
                    <a:pt x="32479" y="0"/>
                  </a:moveTo>
                  <a:cubicBezTo>
                    <a:pt x="11540" y="0"/>
                    <a:pt x="0" y="14367"/>
                    <a:pt x="0" y="40504"/>
                  </a:cubicBezTo>
                  <a:cubicBezTo>
                    <a:pt x="0" y="66640"/>
                    <a:pt x="11540" y="81007"/>
                    <a:pt x="32479" y="81007"/>
                  </a:cubicBezTo>
                  <a:cubicBezTo>
                    <a:pt x="53419" y="81007"/>
                    <a:pt x="64958" y="66640"/>
                    <a:pt x="64958" y="40504"/>
                  </a:cubicBezTo>
                  <a:cubicBezTo>
                    <a:pt x="64958" y="14367"/>
                    <a:pt x="53419" y="0"/>
                    <a:pt x="32479" y="0"/>
                  </a:cubicBezTo>
                  <a:close/>
                  <a:moveTo>
                    <a:pt x="32479" y="70537"/>
                  </a:moveTo>
                  <a:cubicBezTo>
                    <a:pt x="18876" y="70537"/>
                    <a:pt x="12227" y="60755"/>
                    <a:pt x="12227" y="40580"/>
                  </a:cubicBezTo>
                  <a:cubicBezTo>
                    <a:pt x="12227" y="20405"/>
                    <a:pt x="18876" y="10623"/>
                    <a:pt x="32479" y="10623"/>
                  </a:cubicBezTo>
                  <a:cubicBezTo>
                    <a:pt x="46082" y="10623"/>
                    <a:pt x="52731" y="20405"/>
                    <a:pt x="52731" y="40580"/>
                  </a:cubicBezTo>
                  <a:cubicBezTo>
                    <a:pt x="52731" y="60755"/>
                    <a:pt x="46082" y="70537"/>
                    <a:pt x="32479" y="7053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FB2C2A53-1DB2-B123-8984-526B91C374C8}"/>
                </a:ext>
              </a:extLst>
            </p:cNvPr>
            <p:cNvSpPr/>
            <p:nvPr/>
          </p:nvSpPr>
          <p:spPr>
            <a:xfrm>
              <a:off x="2510954" y="5887045"/>
              <a:ext cx="43178" cy="108595"/>
            </a:xfrm>
            <a:custGeom>
              <a:avLst/>
              <a:gdLst>
                <a:gd name="connsiteX0" fmla="*/ 41038 w 43178"/>
                <a:gd name="connsiteY0" fmla="*/ 1070 h 108595"/>
                <a:gd name="connsiteX1" fmla="*/ 32021 w 43178"/>
                <a:gd name="connsiteY1" fmla="*/ 0 h 108595"/>
                <a:gd name="connsiteX2" fmla="*/ 12304 w 43178"/>
                <a:gd name="connsiteY2" fmla="*/ 21627 h 108595"/>
                <a:gd name="connsiteX3" fmla="*/ 12304 w 43178"/>
                <a:gd name="connsiteY3" fmla="*/ 30416 h 108595"/>
                <a:gd name="connsiteX4" fmla="*/ 0 w 43178"/>
                <a:gd name="connsiteY4" fmla="*/ 30416 h 108595"/>
                <a:gd name="connsiteX5" fmla="*/ 0 w 43178"/>
                <a:gd name="connsiteY5" fmla="*/ 40962 h 108595"/>
                <a:gd name="connsiteX6" fmla="*/ 12304 w 43178"/>
                <a:gd name="connsiteY6" fmla="*/ 40962 h 108595"/>
                <a:gd name="connsiteX7" fmla="*/ 12304 w 43178"/>
                <a:gd name="connsiteY7" fmla="*/ 108595 h 108595"/>
                <a:gd name="connsiteX8" fmla="*/ 24608 w 43178"/>
                <a:gd name="connsiteY8" fmla="*/ 108595 h 108595"/>
                <a:gd name="connsiteX9" fmla="*/ 24608 w 43178"/>
                <a:gd name="connsiteY9" fmla="*/ 40962 h 108595"/>
                <a:gd name="connsiteX10" fmla="*/ 39816 w 43178"/>
                <a:gd name="connsiteY10" fmla="*/ 40962 h 108595"/>
                <a:gd name="connsiteX11" fmla="*/ 39816 w 43178"/>
                <a:gd name="connsiteY11" fmla="*/ 30416 h 108595"/>
                <a:gd name="connsiteX12" fmla="*/ 24608 w 43178"/>
                <a:gd name="connsiteY12" fmla="*/ 30416 h 108595"/>
                <a:gd name="connsiteX13" fmla="*/ 24608 w 43178"/>
                <a:gd name="connsiteY13" fmla="*/ 20634 h 108595"/>
                <a:gd name="connsiteX14" fmla="*/ 32938 w 43178"/>
                <a:gd name="connsiteY14" fmla="*/ 10546 h 108595"/>
                <a:gd name="connsiteX15" fmla="*/ 40809 w 43178"/>
                <a:gd name="connsiteY15" fmla="*/ 11922 h 108595"/>
                <a:gd name="connsiteX16" fmla="*/ 43178 w 43178"/>
                <a:gd name="connsiteY16" fmla="*/ 12686 h 108595"/>
                <a:gd name="connsiteX17" fmla="*/ 43178 w 43178"/>
                <a:gd name="connsiteY17" fmla="*/ 1452 h 108595"/>
                <a:gd name="connsiteX18" fmla="*/ 41038 w 43178"/>
                <a:gd name="connsiteY18" fmla="*/ 1070 h 10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78" h="108595">
                  <a:moveTo>
                    <a:pt x="41038" y="1070"/>
                  </a:moveTo>
                  <a:cubicBezTo>
                    <a:pt x="37981" y="535"/>
                    <a:pt x="35154" y="0"/>
                    <a:pt x="32021" y="0"/>
                  </a:cubicBezTo>
                  <a:cubicBezTo>
                    <a:pt x="18723" y="0"/>
                    <a:pt x="12304" y="7107"/>
                    <a:pt x="12304" y="21627"/>
                  </a:cubicBezTo>
                  <a:lnTo>
                    <a:pt x="12304" y="30416"/>
                  </a:lnTo>
                  <a:lnTo>
                    <a:pt x="0" y="30416"/>
                  </a:lnTo>
                  <a:lnTo>
                    <a:pt x="0" y="40962"/>
                  </a:lnTo>
                  <a:lnTo>
                    <a:pt x="12304" y="40962"/>
                  </a:lnTo>
                  <a:lnTo>
                    <a:pt x="12304" y="108595"/>
                  </a:lnTo>
                  <a:lnTo>
                    <a:pt x="24608" y="108595"/>
                  </a:lnTo>
                  <a:lnTo>
                    <a:pt x="24608" y="40962"/>
                  </a:lnTo>
                  <a:lnTo>
                    <a:pt x="39816" y="40962"/>
                  </a:lnTo>
                  <a:lnTo>
                    <a:pt x="39816" y="30416"/>
                  </a:lnTo>
                  <a:lnTo>
                    <a:pt x="24608" y="30416"/>
                  </a:lnTo>
                  <a:lnTo>
                    <a:pt x="24608" y="20634"/>
                  </a:lnTo>
                  <a:cubicBezTo>
                    <a:pt x="24608" y="12304"/>
                    <a:pt x="27970" y="10546"/>
                    <a:pt x="32938" y="10546"/>
                  </a:cubicBezTo>
                  <a:cubicBezTo>
                    <a:pt x="35536" y="10546"/>
                    <a:pt x="37829" y="10928"/>
                    <a:pt x="40809" y="11922"/>
                  </a:cubicBezTo>
                  <a:lnTo>
                    <a:pt x="43178" y="12686"/>
                  </a:lnTo>
                  <a:lnTo>
                    <a:pt x="43178" y="1452"/>
                  </a:lnTo>
                  <a:lnTo>
                    <a:pt x="41038" y="107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AD568EDA-19B0-D2DE-5979-285A0A9E0AAF}"/>
                </a:ext>
              </a:extLst>
            </p:cNvPr>
            <p:cNvSpPr/>
            <p:nvPr/>
          </p:nvSpPr>
          <p:spPr>
            <a:xfrm>
              <a:off x="1930840" y="6067171"/>
              <a:ext cx="107372" cy="152308"/>
            </a:xfrm>
            <a:custGeom>
              <a:avLst/>
              <a:gdLst>
                <a:gd name="connsiteX0" fmla="*/ 91935 w 107372"/>
                <a:gd name="connsiteY0" fmla="*/ 45471 h 152308"/>
                <a:gd name="connsiteX1" fmla="*/ 55788 w 107372"/>
                <a:gd name="connsiteY1" fmla="*/ 11005 h 152308"/>
                <a:gd name="connsiteX2" fmla="*/ 13527 w 107372"/>
                <a:gd name="connsiteY2" fmla="*/ 76116 h 152308"/>
                <a:gd name="connsiteX3" fmla="*/ 57240 w 107372"/>
                <a:gd name="connsiteY3" fmla="*/ 141151 h 152308"/>
                <a:gd name="connsiteX4" fmla="*/ 94610 w 107372"/>
                <a:gd name="connsiteY4" fmla="*/ 105080 h 152308"/>
                <a:gd name="connsiteX5" fmla="*/ 107372 w 107372"/>
                <a:gd name="connsiteY5" fmla="*/ 107373 h 152308"/>
                <a:gd name="connsiteX6" fmla="*/ 57087 w 107372"/>
                <a:gd name="connsiteY6" fmla="*/ 152309 h 152308"/>
                <a:gd name="connsiteX7" fmla="*/ 0 w 107372"/>
                <a:gd name="connsiteY7" fmla="*/ 76192 h 152308"/>
                <a:gd name="connsiteX8" fmla="*/ 57087 w 107372"/>
                <a:gd name="connsiteY8" fmla="*/ 0 h 152308"/>
                <a:gd name="connsiteX9" fmla="*/ 104544 w 107372"/>
                <a:gd name="connsiteY9" fmla="*/ 42949 h 152308"/>
                <a:gd name="connsiteX10" fmla="*/ 92011 w 107372"/>
                <a:gd name="connsiteY10" fmla="*/ 45624 h 15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372" h="152308">
                  <a:moveTo>
                    <a:pt x="91935" y="45471"/>
                  </a:moveTo>
                  <a:cubicBezTo>
                    <a:pt x="85592" y="23691"/>
                    <a:pt x="73670" y="11005"/>
                    <a:pt x="55788" y="11005"/>
                  </a:cubicBezTo>
                  <a:cubicBezTo>
                    <a:pt x="26442" y="11005"/>
                    <a:pt x="13527" y="39739"/>
                    <a:pt x="13527" y="76116"/>
                  </a:cubicBezTo>
                  <a:cubicBezTo>
                    <a:pt x="13527" y="112493"/>
                    <a:pt x="26442" y="141151"/>
                    <a:pt x="57240" y="141151"/>
                  </a:cubicBezTo>
                  <a:cubicBezTo>
                    <a:pt x="81083" y="141151"/>
                    <a:pt x="89719" y="124338"/>
                    <a:pt x="94610" y="105080"/>
                  </a:cubicBezTo>
                  <a:lnTo>
                    <a:pt x="107372" y="107373"/>
                  </a:lnTo>
                  <a:cubicBezTo>
                    <a:pt x="101870" y="133814"/>
                    <a:pt x="88037" y="152309"/>
                    <a:pt x="57087" y="152309"/>
                  </a:cubicBezTo>
                  <a:cubicBezTo>
                    <a:pt x="21169" y="152309"/>
                    <a:pt x="0" y="121893"/>
                    <a:pt x="0" y="76192"/>
                  </a:cubicBezTo>
                  <a:cubicBezTo>
                    <a:pt x="0" y="30492"/>
                    <a:pt x="21169" y="0"/>
                    <a:pt x="57087" y="0"/>
                  </a:cubicBezTo>
                  <a:cubicBezTo>
                    <a:pt x="83605" y="0"/>
                    <a:pt x="98125" y="18723"/>
                    <a:pt x="104544" y="42949"/>
                  </a:cubicBezTo>
                  <a:lnTo>
                    <a:pt x="92011" y="4562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CB6F45F4-42BB-3C61-FFBC-88A62D0CDA9F}"/>
                </a:ext>
              </a:extLst>
            </p:cNvPr>
            <p:cNvSpPr/>
            <p:nvPr/>
          </p:nvSpPr>
          <p:spPr>
            <a:xfrm>
              <a:off x="2058845" y="6108591"/>
              <a:ext cx="48986" cy="108748"/>
            </a:xfrm>
            <a:custGeom>
              <a:avLst/>
              <a:gdLst>
                <a:gd name="connsiteX0" fmla="*/ 0 w 48986"/>
                <a:gd name="connsiteY0" fmla="*/ 108748 h 108748"/>
                <a:gd name="connsiteX1" fmla="*/ 0 w 48986"/>
                <a:gd name="connsiteY1" fmla="*/ 2063 h 108748"/>
                <a:gd name="connsiteX2" fmla="*/ 12304 w 48986"/>
                <a:gd name="connsiteY2" fmla="*/ 2063 h 108748"/>
                <a:gd name="connsiteX3" fmla="*/ 12304 w 48986"/>
                <a:gd name="connsiteY3" fmla="*/ 22392 h 108748"/>
                <a:gd name="connsiteX4" fmla="*/ 12686 w 48986"/>
                <a:gd name="connsiteY4" fmla="*/ 22392 h 108748"/>
                <a:gd name="connsiteX5" fmla="*/ 43484 w 48986"/>
                <a:gd name="connsiteY5" fmla="*/ 0 h 108748"/>
                <a:gd name="connsiteX6" fmla="*/ 48986 w 48986"/>
                <a:gd name="connsiteY6" fmla="*/ 0 h 108748"/>
                <a:gd name="connsiteX7" fmla="*/ 48986 w 48986"/>
                <a:gd name="connsiteY7" fmla="*/ 11922 h 108748"/>
                <a:gd name="connsiteX8" fmla="*/ 43484 w 48986"/>
                <a:gd name="connsiteY8" fmla="*/ 11922 h 108748"/>
                <a:gd name="connsiteX9" fmla="*/ 12304 w 48986"/>
                <a:gd name="connsiteY9" fmla="*/ 48451 h 108748"/>
                <a:gd name="connsiteX10" fmla="*/ 12304 w 48986"/>
                <a:gd name="connsiteY10" fmla="*/ 108748 h 108748"/>
                <a:gd name="connsiteX11" fmla="*/ 0 w 48986"/>
                <a:gd name="connsiteY11" fmla="*/ 108748 h 10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86" h="108748">
                  <a:moveTo>
                    <a:pt x="0" y="108748"/>
                  </a:moveTo>
                  <a:lnTo>
                    <a:pt x="0" y="2063"/>
                  </a:lnTo>
                  <a:lnTo>
                    <a:pt x="12304" y="2063"/>
                  </a:lnTo>
                  <a:lnTo>
                    <a:pt x="12304" y="22392"/>
                  </a:lnTo>
                  <a:lnTo>
                    <a:pt x="12686" y="22392"/>
                  </a:lnTo>
                  <a:cubicBezTo>
                    <a:pt x="18418" y="9247"/>
                    <a:pt x="29957" y="0"/>
                    <a:pt x="43484" y="0"/>
                  </a:cubicBezTo>
                  <a:lnTo>
                    <a:pt x="48986" y="0"/>
                  </a:lnTo>
                  <a:lnTo>
                    <a:pt x="48986" y="11922"/>
                  </a:lnTo>
                  <a:lnTo>
                    <a:pt x="43484" y="11922"/>
                  </a:lnTo>
                  <a:cubicBezTo>
                    <a:pt x="29957" y="11922"/>
                    <a:pt x="12304" y="27970"/>
                    <a:pt x="12304" y="48451"/>
                  </a:cubicBezTo>
                  <a:lnTo>
                    <a:pt x="12304" y="108748"/>
                  </a:lnTo>
                  <a:lnTo>
                    <a:pt x="0" y="1087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39B523C0-BC68-530B-E603-C202C7D99561}"/>
                </a:ext>
              </a:extLst>
            </p:cNvPr>
            <p:cNvSpPr/>
            <p:nvPr/>
          </p:nvSpPr>
          <p:spPr>
            <a:xfrm>
              <a:off x="2127777" y="6069158"/>
              <a:ext cx="12303" cy="148181"/>
            </a:xfrm>
            <a:custGeom>
              <a:avLst/>
              <a:gdLst>
                <a:gd name="connsiteX0" fmla="*/ 0 w 12303"/>
                <a:gd name="connsiteY0" fmla="*/ 148182 h 148181"/>
                <a:gd name="connsiteX1" fmla="*/ 12304 w 12303"/>
                <a:gd name="connsiteY1" fmla="*/ 148182 h 148181"/>
                <a:gd name="connsiteX2" fmla="*/ 12304 w 12303"/>
                <a:gd name="connsiteY2" fmla="*/ 41497 h 148181"/>
                <a:gd name="connsiteX3" fmla="*/ 0 w 12303"/>
                <a:gd name="connsiteY3" fmla="*/ 41497 h 148181"/>
                <a:gd name="connsiteX4" fmla="*/ 0 w 12303"/>
                <a:gd name="connsiteY4" fmla="*/ 148182 h 148181"/>
                <a:gd name="connsiteX5" fmla="*/ 0 w 12303"/>
                <a:gd name="connsiteY5" fmla="*/ 18036 h 148181"/>
                <a:gd name="connsiteX6" fmla="*/ 12304 w 12303"/>
                <a:gd name="connsiteY6" fmla="*/ 18036 h 148181"/>
                <a:gd name="connsiteX7" fmla="*/ 12304 w 12303"/>
                <a:gd name="connsiteY7" fmla="*/ 0 h 148181"/>
                <a:gd name="connsiteX8" fmla="*/ 0 w 12303"/>
                <a:gd name="connsiteY8" fmla="*/ 0 h 148181"/>
                <a:gd name="connsiteX9" fmla="*/ 0 w 12303"/>
                <a:gd name="connsiteY9" fmla="*/ 18036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" h="148181">
                  <a:moveTo>
                    <a:pt x="0" y="148182"/>
                  </a:moveTo>
                  <a:lnTo>
                    <a:pt x="12304" y="148182"/>
                  </a:lnTo>
                  <a:lnTo>
                    <a:pt x="12304" y="41497"/>
                  </a:lnTo>
                  <a:lnTo>
                    <a:pt x="0" y="41497"/>
                  </a:lnTo>
                  <a:lnTo>
                    <a:pt x="0" y="148182"/>
                  </a:lnTo>
                  <a:close/>
                  <a:moveTo>
                    <a:pt x="0" y="18036"/>
                  </a:moveTo>
                  <a:lnTo>
                    <a:pt x="12304" y="18036"/>
                  </a:lnTo>
                  <a:lnTo>
                    <a:pt x="12304" y="0"/>
                  </a:lnTo>
                  <a:lnTo>
                    <a:pt x="0" y="0"/>
                  </a:lnTo>
                  <a:lnTo>
                    <a:pt x="0" y="18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54606FF0-5458-901B-10CB-F443FBA70B0D}"/>
                </a:ext>
              </a:extLst>
            </p:cNvPr>
            <p:cNvSpPr/>
            <p:nvPr/>
          </p:nvSpPr>
          <p:spPr>
            <a:xfrm>
              <a:off x="2162855" y="6075730"/>
              <a:ext cx="51813" cy="143596"/>
            </a:xfrm>
            <a:custGeom>
              <a:avLst/>
              <a:gdLst>
                <a:gd name="connsiteX0" fmla="*/ 16049 w 51813"/>
                <a:gd name="connsiteY0" fmla="*/ 34925 h 143596"/>
                <a:gd name="connsiteX1" fmla="*/ 16049 w 51813"/>
                <a:gd name="connsiteY1" fmla="*/ 0 h 143596"/>
                <a:gd name="connsiteX2" fmla="*/ 28352 w 51813"/>
                <a:gd name="connsiteY2" fmla="*/ 0 h 143596"/>
                <a:gd name="connsiteX3" fmla="*/ 28352 w 51813"/>
                <a:gd name="connsiteY3" fmla="*/ 34925 h 143596"/>
                <a:gd name="connsiteX4" fmla="*/ 51737 w 51813"/>
                <a:gd name="connsiteY4" fmla="*/ 34925 h 143596"/>
                <a:gd name="connsiteX5" fmla="*/ 51737 w 51813"/>
                <a:gd name="connsiteY5" fmla="*/ 44783 h 143596"/>
                <a:gd name="connsiteX6" fmla="*/ 28352 w 51813"/>
                <a:gd name="connsiteY6" fmla="*/ 44783 h 143596"/>
                <a:gd name="connsiteX7" fmla="*/ 28352 w 51813"/>
                <a:gd name="connsiteY7" fmla="*/ 122963 h 143596"/>
                <a:gd name="connsiteX8" fmla="*/ 39281 w 51813"/>
                <a:gd name="connsiteY8" fmla="*/ 133815 h 143596"/>
                <a:gd name="connsiteX9" fmla="*/ 51814 w 51813"/>
                <a:gd name="connsiteY9" fmla="*/ 131522 h 143596"/>
                <a:gd name="connsiteX10" fmla="*/ 51814 w 51813"/>
                <a:gd name="connsiteY10" fmla="*/ 141762 h 143596"/>
                <a:gd name="connsiteX11" fmla="*/ 39281 w 51813"/>
                <a:gd name="connsiteY11" fmla="*/ 143596 h 143596"/>
                <a:gd name="connsiteX12" fmla="*/ 16049 w 51813"/>
                <a:gd name="connsiteY12" fmla="*/ 124950 h 143596"/>
                <a:gd name="connsiteX13" fmla="*/ 16049 w 51813"/>
                <a:gd name="connsiteY13" fmla="*/ 44707 h 143596"/>
                <a:gd name="connsiteX14" fmla="*/ 0 w 51813"/>
                <a:gd name="connsiteY14" fmla="*/ 44707 h 143596"/>
                <a:gd name="connsiteX15" fmla="*/ 0 w 51813"/>
                <a:gd name="connsiteY15" fmla="*/ 34848 h 143596"/>
                <a:gd name="connsiteX16" fmla="*/ 16049 w 51813"/>
                <a:gd name="connsiteY16" fmla="*/ 34848 h 14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813" h="143596">
                  <a:moveTo>
                    <a:pt x="16049" y="34925"/>
                  </a:moveTo>
                  <a:lnTo>
                    <a:pt x="16049" y="0"/>
                  </a:lnTo>
                  <a:lnTo>
                    <a:pt x="28352" y="0"/>
                  </a:lnTo>
                  <a:lnTo>
                    <a:pt x="28352" y="34925"/>
                  </a:lnTo>
                  <a:lnTo>
                    <a:pt x="51737" y="34925"/>
                  </a:lnTo>
                  <a:lnTo>
                    <a:pt x="51737" y="44783"/>
                  </a:lnTo>
                  <a:lnTo>
                    <a:pt x="28352" y="44783"/>
                  </a:lnTo>
                  <a:lnTo>
                    <a:pt x="28352" y="122963"/>
                  </a:lnTo>
                  <a:cubicBezTo>
                    <a:pt x="28352" y="130146"/>
                    <a:pt x="31638" y="133815"/>
                    <a:pt x="39281" y="133815"/>
                  </a:cubicBezTo>
                  <a:cubicBezTo>
                    <a:pt x="43407" y="133815"/>
                    <a:pt x="47916" y="132821"/>
                    <a:pt x="51814" y="131522"/>
                  </a:cubicBezTo>
                  <a:lnTo>
                    <a:pt x="51814" y="141762"/>
                  </a:lnTo>
                  <a:cubicBezTo>
                    <a:pt x="47687" y="142374"/>
                    <a:pt x="43407" y="143596"/>
                    <a:pt x="39281" y="143596"/>
                  </a:cubicBezTo>
                  <a:cubicBezTo>
                    <a:pt x="21857" y="143596"/>
                    <a:pt x="16049" y="137865"/>
                    <a:pt x="16049" y="124950"/>
                  </a:cubicBezTo>
                  <a:lnTo>
                    <a:pt x="16049" y="44707"/>
                  </a:lnTo>
                  <a:lnTo>
                    <a:pt x="0" y="44707"/>
                  </a:lnTo>
                  <a:lnTo>
                    <a:pt x="0" y="34848"/>
                  </a:lnTo>
                  <a:lnTo>
                    <a:pt x="16049" y="348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99ECD0B0-D780-AB35-B090-B3AF1B16A694}"/>
                </a:ext>
              </a:extLst>
            </p:cNvPr>
            <p:cNvSpPr/>
            <p:nvPr/>
          </p:nvSpPr>
          <p:spPr>
            <a:xfrm>
              <a:off x="2238665" y="6069158"/>
              <a:ext cx="12303" cy="148181"/>
            </a:xfrm>
            <a:custGeom>
              <a:avLst/>
              <a:gdLst>
                <a:gd name="connsiteX0" fmla="*/ 0 w 12303"/>
                <a:gd name="connsiteY0" fmla="*/ 148182 h 148181"/>
                <a:gd name="connsiteX1" fmla="*/ 12304 w 12303"/>
                <a:gd name="connsiteY1" fmla="*/ 148182 h 148181"/>
                <a:gd name="connsiteX2" fmla="*/ 12304 w 12303"/>
                <a:gd name="connsiteY2" fmla="*/ 41497 h 148181"/>
                <a:gd name="connsiteX3" fmla="*/ 0 w 12303"/>
                <a:gd name="connsiteY3" fmla="*/ 41497 h 148181"/>
                <a:gd name="connsiteX4" fmla="*/ 0 w 12303"/>
                <a:gd name="connsiteY4" fmla="*/ 148182 h 148181"/>
                <a:gd name="connsiteX5" fmla="*/ 0 w 12303"/>
                <a:gd name="connsiteY5" fmla="*/ 18036 h 148181"/>
                <a:gd name="connsiteX6" fmla="*/ 12304 w 12303"/>
                <a:gd name="connsiteY6" fmla="*/ 18036 h 148181"/>
                <a:gd name="connsiteX7" fmla="*/ 12304 w 12303"/>
                <a:gd name="connsiteY7" fmla="*/ 0 h 148181"/>
                <a:gd name="connsiteX8" fmla="*/ 0 w 12303"/>
                <a:gd name="connsiteY8" fmla="*/ 0 h 148181"/>
                <a:gd name="connsiteX9" fmla="*/ 0 w 12303"/>
                <a:gd name="connsiteY9" fmla="*/ 18036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" h="148181">
                  <a:moveTo>
                    <a:pt x="0" y="148182"/>
                  </a:moveTo>
                  <a:lnTo>
                    <a:pt x="12304" y="148182"/>
                  </a:lnTo>
                  <a:lnTo>
                    <a:pt x="12304" y="41497"/>
                  </a:lnTo>
                  <a:lnTo>
                    <a:pt x="0" y="41497"/>
                  </a:lnTo>
                  <a:lnTo>
                    <a:pt x="0" y="148182"/>
                  </a:lnTo>
                  <a:close/>
                  <a:moveTo>
                    <a:pt x="0" y="18036"/>
                  </a:moveTo>
                  <a:lnTo>
                    <a:pt x="12304" y="18036"/>
                  </a:lnTo>
                  <a:lnTo>
                    <a:pt x="12304" y="0"/>
                  </a:lnTo>
                  <a:lnTo>
                    <a:pt x="0" y="0"/>
                  </a:lnTo>
                  <a:lnTo>
                    <a:pt x="0" y="18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BB48394C-DBCF-E4F7-D36A-19CF4E8612DE}"/>
                </a:ext>
              </a:extLst>
            </p:cNvPr>
            <p:cNvSpPr/>
            <p:nvPr/>
          </p:nvSpPr>
          <p:spPr>
            <a:xfrm>
              <a:off x="2274277" y="6108591"/>
              <a:ext cx="87808" cy="110811"/>
            </a:xfrm>
            <a:custGeom>
              <a:avLst/>
              <a:gdLst>
                <a:gd name="connsiteX0" fmla="*/ 73670 w 87808"/>
                <a:gd name="connsiteY0" fmla="*/ 32021 h 110811"/>
                <a:gd name="connsiteX1" fmla="*/ 45929 w 87808"/>
                <a:gd name="connsiteY1" fmla="*/ 9858 h 110811"/>
                <a:gd name="connsiteX2" fmla="*/ 12227 w 87808"/>
                <a:gd name="connsiteY2" fmla="*/ 55406 h 110811"/>
                <a:gd name="connsiteX3" fmla="*/ 45929 w 87808"/>
                <a:gd name="connsiteY3" fmla="*/ 100953 h 110811"/>
                <a:gd name="connsiteX4" fmla="*/ 77950 w 87808"/>
                <a:gd name="connsiteY4" fmla="*/ 78791 h 110811"/>
                <a:gd name="connsiteX5" fmla="*/ 87808 w 87808"/>
                <a:gd name="connsiteY5" fmla="*/ 83529 h 110811"/>
                <a:gd name="connsiteX6" fmla="*/ 45929 w 87808"/>
                <a:gd name="connsiteY6" fmla="*/ 110812 h 110811"/>
                <a:gd name="connsiteX7" fmla="*/ 0 w 87808"/>
                <a:gd name="connsiteY7" fmla="*/ 55406 h 110811"/>
                <a:gd name="connsiteX8" fmla="*/ 45929 w 87808"/>
                <a:gd name="connsiteY8" fmla="*/ 0 h 110811"/>
                <a:gd name="connsiteX9" fmla="*/ 84904 w 87808"/>
                <a:gd name="connsiteY9" fmla="*/ 28964 h 110811"/>
                <a:gd name="connsiteX10" fmla="*/ 73594 w 87808"/>
                <a:gd name="connsiteY10" fmla="*/ 32021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808" h="110811">
                  <a:moveTo>
                    <a:pt x="73670" y="32021"/>
                  </a:moveTo>
                  <a:cubicBezTo>
                    <a:pt x="68168" y="19717"/>
                    <a:pt x="60144" y="9858"/>
                    <a:pt x="45929" y="9858"/>
                  </a:cubicBezTo>
                  <a:cubicBezTo>
                    <a:pt x="25830" y="9858"/>
                    <a:pt x="12227" y="22392"/>
                    <a:pt x="12227" y="55406"/>
                  </a:cubicBezTo>
                  <a:cubicBezTo>
                    <a:pt x="12227" y="82688"/>
                    <a:pt x="24531" y="100953"/>
                    <a:pt x="45929" y="100953"/>
                  </a:cubicBezTo>
                  <a:cubicBezTo>
                    <a:pt x="61137" y="100953"/>
                    <a:pt x="69314" y="92547"/>
                    <a:pt x="77950" y="78791"/>
                  </a:cubicBezTo>
                  <a:lnTo>
                    <a:pt x="87808" y="83529"/>
                  </a:lnTo>
                  <a:cubicBezTo>
                    <a:pt x="78790" y="98737"/>
                    <a:pt x="66257" y="110812"/>
                    <a:pt x="45929" y="110812"/>
                  </a:cubicBezTo>
                  <a:cubicBezTo>
                    <a:pt x="15972" y="110812"/>
                    <a:pt x="0" y="87656"/>
                    <a:pt x="0" y="55406"/>
                  </a:cubicBezTo>
                  <a:cubicBezTo>
                    <a:pt x="0" y="18647"/>
                    <a:pt x="18494" y="0"/>
                    <a:pt x="45929" y="0"/>
                  </a:cubicBezTo>
                  <a:cubicBezTo>
                    <a:pt x="66028" y="0"/>
                    <a:pt x="78561" y="11234"/>
                    <a:pt x="84904" y="28964"/>
                  </a:cubicBezTo>
                  <a:lnTo>
                    <a:pt x="73594" y="3202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68A167A7-5E58-EE8E-5718-30D0FDF18C8E}"/>
                </a:ext>
              </a:extLst>
            </p:cNvPr>
            <p:cNvSpPr/>
            <p:nvPr/>
          </p:nvSpPr>
          <p:spPr>
            <a:xfrm>
              <a:off x="2376605" y="6108591"/>
              <a:ext cx="81694" cy="110735"/>
            </a:xfrm>
            <a:custGeom>
              <a:avLst/>
              <a:gdLst>
                <a:gd name="connsiteX0" fmla="*/ 81618 w 81694"/>
                <a:gd name="connsiteY0" fmla="*/ 108748 h 110735"/>
                <a:gd name="connsiteX1" fmla="*/ 80013 w 81694"/>
                <a:gd name="connsiteY1" fmla="*/ 89261 h 110735"/>
                <a:gd name="connsiteX2" fmla="*/ 80013 w 81694"/>
                <a:gd name="connsiteY2" fmla="*/ 33473 h 110735"/>
                <a:gd name="connsiteX3" fmla="*/ 44324 w 81694"/>
                <a:gd name="connsiteY3" fmla="*/ 0 h 110735"/>
                <a:gd name="connsiteX4" fmla="*/ 4738 w 81694"/>
                <a:gd name="connsiteY4" fmla="*/ 24226 h 110735"/>
                <a:gd name="connsiteX5" fmla="*/ 12915 w 81694"/>
                <a:gd name="connsiteY5" fmla="*/ 29193 h 110735"/>
                <a:gd name="connsiteX6" fmla="*/ 43942 w 81694"/>
                <a:gd name="connsiteY6" fmla="*/ 9858 h 110735"/>
                <a:gd name="connsiteX7" fmla="*/ 68321 w 81694"/>
                <a:gd name="connsiteY7" fmla="*/ 31180 h 110735"/>
                <a:gd name="connsiteX8" fmla="*/ 68321 w 81694"/>
                <a:gd name="connsiteY8" fmla="*/ 38517 h 110735"/>
                <a:gd name="connsiteX9" fmla="*/ 0 w 81694"/>
                <a:gd name="connsiteY9" fmla="*/ 82841 h 110735"/>
                <a:gd name="connsiteX10" fmla="*/ 29346 w 81694"/>
                <a:gd name="connsiteY10" fmla="*/ 110735 h 110735"/>
                <a:gd name="connsiteX11" fmla="*/ 68168 w 81694"/>
                <a:gd name="connsiteY11" fmla="*/ 95756 h 110735"/>
                <a:gd name="connsiteX12" fmla="*/ 69773 w 81694"/>
                <a:gd name="connsiteY12" fmla="*/ 108672 h 110735"/>
                <a:gd name="connsiteX13" fmla="*/ 81694 w 81694"/>
                <a:gd name="connsiteY13" fmla="*/ 108672 h 110735"/>
                <a:gd name="connsiteX14" fmla="*/ 67709 w 81694"/>
                <a:gd name="connsiteY14" fmla="*/ 83300 h 110735"/>
                <a:gd name="connsiteX15" fmla="*/ 31409 w 81694"/>
                <a:gd name="connsiteY15" fmla="*/ 100953 h 110735"/>
                <a:gd name="connsiteX16" fmla="*/ 12304 w 81694"/>
                <a:gd name="connsiteY16" fmla="*/ 82688 h 110735"/>
                <a:gd name="connsiteX17" fmla="*/ 67709 w 81694"/>
                <a:gd name="connsiteY17" fmla="*/ 48451 h 110735"/>
                <a:gd name="connsiteX18" fmla="*/ 67709 w 81694"/>
                <a:gd name="connsiteY18" fmla="*/ 83300 h 11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694" h="110735">
                  <a:moveTo>
                    <a:pt x="81618" y="108748"/>
                  </a:moveTo>
                  <a:cubicBezTo>
                    <a:pt x="80395" y="101564"/>
                    <a:pt x="80013" y="94610"/>
                    <a:pt x="80013" y="89261"/>
                  </a:cubicBezTo>
                  <a:lnTo>
                    <a:pt x="80013" y="33473"/>
                  </a:lnTo>
                  <a:cubicBezTo>
                    <a:pt x="80013" y="9858"/>
                    <a:pt x="68550" y="0"/>
                    <a:pt x="44324" y="0"/>
                  </a:cubicBezTo>
                  <a:cubicBezTo>
                    <a:pt x="27053" y="0"/>
                    <a:pt x="13909" y="6954"/>
                    <a:pt x="4738" y="24226"/>
                  </a:cubicBezTo>
                  <a:lnTo>
                    <a:pt x="12915" y="29193"/>
                  </a:lnTo>
                  <a:cubicBezTo>
                    <a:pt x="20710" y="16889"/>
                    <a:pt x="31180" y="9858"/>
                    <a:pt x="43942" y="9858"/>
                  </a:cubicBezTo>
                  <a:cubicBezTo>
                    <a:pt x="62207" y="9858"/>
                    <a:pt x="68321" y="17042"/>
                    <a:pt x="68321" y="31180"/>
                  </a:cubicBezTo>
                  <a:lnTo>
                    <a:pt x="68321" y="38517"/>
                  </a:lnTo>
                  <a:cubicBezTo>
                    <a:pt x="23767" y="48375"/>
                    <a:pt x="0" y="53724"/>
                    <a:pt x="0" y="82841"/>
                  </a:cubicBezTo>
                  <a:cubicBezTo>
                    <a:pt x="0" y="100495"/>
                    <a:pt x="12686" y="110735"/>
                    <a:pt x="29346" y="110735"/>
                  </a:cubicBezTo>
                  <a:cubicBezTo>
                    <a:pt x="46006" y="110735"/>
                    <a:pt x="55405" y="105844"/>
                    <a:pt x="68168" y="95756"/>
                  </a:cubicBezTo>
                  <a:lnTo>
                    <a:pt x="69773" y="108672"/>
                  </a:lnTo>
                  <a:lnTo>
                    <a:pt x="81694" y="108672"/>
                  </a:lnTo>
                  <a:close/>
                  <a:moveTo>
                    <a:pt x="67709" y="83300"/>
                  </a:moveTo>
                  <a:cubicBezTo>
                    <a:pt x="57010" y="94152"/>
                    <a:pt x="42872" y="100953"/>
                    <a:pt x="31409" y="100953"/>
                  </a:cubicBezTo>
                  <a:cubicBezTo>
                    <a:pt x="19946" y="100953"/>
                    <a:pt x="12304" y="94381"/>
                    <a:pt x="12304" y="82688"/>
                  </a:cubicBezTo>
                  <a:cubicBezTo>
                    <a:pt x="12304" y="69162"/>
                    <a:pt x="18876" y="59074"/>
                    <a:pt x="67709" y="48451"/>
                  </a:cubicBezTo>
                  <a:lnTo>
                    <a:pt x="67709" y="833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DC40D0F0-2F68-1B3D-5EE3-38AF4F09FC66}"/>
                </a:ext>
              </a:extLst>
            </p:cNvPr>
            <p:cNvSpPr/>
            <p:nvPr/>
          </p:nvSpPr>
          <p:spPr>
            <a:xfrm>
              <a:off x="2482296" y="6069158"/>
              <a:ext cx="12303" cy="148181"/>
            </a:xfrm>
            <a:custGeom>
              <a:avLst/>
              <a:gdLst>
                <a:gd name="connsiteX0" fmla="*/ 0 w 12303"/>
                <a:gd name="connsiteY0" fmla="*/ 0 h 148181"/>
                <a:gd name="connsiteX1" fmla="*/ 12304 w 12303"/>
                <a:gd name="connsiteY1" fmla="*/ 0 h 148181"/>
                <a:gd name="connsiteX2" fmla="*/ 12304 w 12303"/>
                <a:gd name="connsiteY2" fmla="*/ 148182 h 148181"/>
                <a:gd name="connsiteX3" fmla="*/ 0 w 12303"/>
                <a:gd name="connsiteY3" fmla="*/ 148182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03" h="148181">
                  <a:moveTo>
                    <a:pt x="0" y="0"/>
                  </a:moveTo>
                  <a:lnTo>
                    <a:pt x="12304" y="0"/>
                  </a:lnTo>
                  <a:lnTo>
                    <a:pt x="12304" y="148182"/>
                  </a:lnTo>
                  <a:lnTo>
                    <a:pt x="0" y="14818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967CB2DF-7920-7003-4D31-D2607729A52E}"/>
                </a:ext>
              </a:extLst>
            </p:cNvPr>
            <p:cNvSpPr/>
            <p:nvPr/>
          </p:nvSpPr>
          <p:spPr>
            <a:xfrm>
              <a:off x="2569875" y="6067171"/>
              <a:ext cx="107372" cy="152308"/>
            </a:xfrm>
            <a:custGeom>
              <a:avLst/>
              <a:gdLst>
                <a:gd name="connsiteX0" fmla="*/ 92011 w 107372"/>
                <a:gd name="connsiteY0" fmla="*/ 45471 h 152308"/>
                <a:gd name="connsiteX1" fmla="*/ 55864 w 107372"/>
                <a:gd name="connsiteY1" fmla="*/ 11005 h 152308"/>
                <a:gd name="connsiteX2" fmla="*/ 13527 w 107372"/>
                <a:gd name="connsiteY2" fmla="*/ 76116 h 152308"/>
                <a:gd name="connsiteX3" fmla="*/ 57240 w 107372"/>
                <a:gd name="connsiteY3" fmla="*/ 141151 h 152308"/>
                <a:gd name="connsiteX4" fmla="*/ 94610 w 107372"/>
                <a:gd name="connsiteY4" fmla="*/ 105080 h 152308"/>
                <a:gd name="connsiteX5" fmla="*/ 107372 w 107372"/>
                <a:gd name="connsiteY5" fmla="*/ 107373 h 152308"/>
                <a:gd name="connsiteX6" fmla="*/ 57087 w 107372"/>
                <a:gd name="connsiteY6" fmla="*/ 152309 h 152308"/>
                <a:gd name="connsiteX7" fmla="*/ 0 w 107372"/>
                <a:gd name="connsiteY7" fmla="*/ 76192 h 152308"/>
                <a:gd name="connsiteX8" fmla="*/ 57087 w 107372"/>
                <a:gd name="connsiteY8" fmla="*/ 0 h 152308"/>
                <a:gd name="connsiteX9" fmla="*/ 104468 w 107372"/>
                <a:gd name="connsiteY9" fmla="*/ 42949 h 152308"/>
                <a:gd name="connsiteX10" fmla="*/ 91935 w 107372"/>
                <a:gd name="connsiteY10" fmla="*/ 45624 h 15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372" h="152308">
                  <a:moveTo>
                    <a:pt x="92011" y="45471"/>
                  </a:moveTo>
                  <a:cubicBezTo>
                    <a:pt x="85668" y="23691"/>
                    <a:pt x="73747" y="11005"/>
                    <a:pt x="55864" y="11005"/>
                  </a:cubicBezTo>
                  <a:cubicBezTo>
                    <a:pt x="26518" y="11005"/>
                    <a:pt x="13527" y="39739"/>
                    <a:pt x="13527" y="76116"/>
                  </a:cubicBezTo>
                  <a:cubicBezTo>
                    <a:pt x="13527" y="112493"/>
                    <a:pt x="26442" y="141151"/>
                    <a:pt x="57240" y="141151"/>
                  </a:cubicBezTo>
                  <a:cubicBezTo>
                    <a:pt x="81083" y="141151"/>
                    <a:pt x="89642" y="124338"/>
                    <a:pt x="94610" y="105080"/>
                  </a:cubicBezTo>
                  <a:lnTo>
                    <a:pt x="107372" y="107373"/>
                  </a:lnTo>
                  <a:cubicBezTo>
                    <a:pt x="101793" y="133814"/>
                    <a:pt x="88037" y="152309"/>
                    <a:pt x="57087" y="152309"/>
                  </a:cubicBezTo>
                  <a:cubicBezTo>
                    <a:pt x="21169" y="152309"/>
                    <a:pt x="0" y="121893"/>
                    <a:pt x="0" y="76192"/>
                  </a:cubicBezTo>
                  <a:cubicBezTo>
                    <a:pt x="0" y="30492"/>
                    <a:pt x="21169" y="0"/>
                    <a:pt x="57087" y="0"/>
                  </a:cubicBezTo>
                  <a:cubicBezTo>
                    <a:pt x="83605" y="0"/>
                    <a:pt x="98125" y="18723"/>
                    <a:pt x="104468" y="42949"/>
                  </a:cubicBezTo>
                  <a:lnTo>
                    <a:pt x="91935" y="4562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862ECF7A-22B8-A01F-2AE8-036C11897D55}"/>
                </a:ext>
              </a:extLst>
            </p:cNvPr>
            <p:cNvSpPr/>
            <p:nvPr/>
          </p:nvSpPr>
          <p:spPr>
            <a:xfrm>
              <a:off x="2688710" y="6108591"/>
              <a:ext cx="81694" cy="110735"/>
            </a:xfrm>
            <a:custGeom>
              <a:avLst/>
              <a:gdLst>
                <a:gd name="connsiteX0" fmla="*/ 81542 w 81694"/>
                <a:gd name="connsiteY0" fmla="*/ 108748 h 110735"/>
                <a:gd name="connsiteX1" fmla="*/ 79937 w 81694"/>
                <a:gd name="connsiteY1" fmla="*/ 89261 h 110735"/>
                <a:gd name="connsiteX2" fmla="*/ 79937 w 81694"/>
                <a:gd name="connsiteY2" fmla="*/ 33473 h 110735"/>
                <a:gd name="connsiteX3" fmla="*/ 44248 w 81694"/>
                <a:gd name="connsiteY3" fmla="*/ 0 h 110735"/>
                <a:gd name="connsiteX4" fmla="*/ 4662 w 81694"/>
                <a:gd name="connsiteY4" fmla="*/ 24226 h 110735"/>
                <a:gd name="connsiteX5" fmla="*/ 12915 w 81694"/>
                <a:gd name="connsiteY5" fmla="*/ 29193 h 110735"/>
                <a:gd name="connsiteX6" fmla="*/ 43866 w 81694"/>
                <a:gd name="connsiteY6" fmla="*/ 9858 h 110735"/>
                <a:gd name="connsiteX7" fmla="*/ 68321 w 81694"/>
                <a:gd name="connsiteY7" fmla="*/ 31180 h 110735"/>
                <a:gd name="connsiteX8" fmla="*/ 68321 w 81694"/>
                <a:gd name="connsiteY8" fmla="*/ 38517 h 110735"/>
                <a:gd name="connsiteX9" fmla="*/ 0 w 81694"/>
                <a:gd name="connsiteY9" fmla="*/ 82841 h 110735"/>
                <a:gd name="connsiteX10" fmla="*/ 29346 w 81694"/>
                <a:gd name="connsiteY10" fmla="*/ 110735 h 110735"/>
                <a:gd name="connsiteX11" fmla="*/ 68168 w 81694"/>
                <a:gd name="connsiteY11" fmla="*/ 95756 h 110735"/>
                <a:gd name="connsiteX12" fmla="*/ 69773 w 81694"/>
                <a:gd name="connsiteY12" fmla="*/ 108672 h 110735"/>
                <a:gd name="connsiteX13" fmla="*/ 81694 w 81694"/>
                <a:gd name="connsiteY13" fmla="*/ 108672 h 110735"/>
                <a:gd name="connsiteX14" fmla="*/ 67556 w 81694"/>
                <a:gd name="connsiteY14" fmla="*/ 83300 h 110735"/>
                <a:gd name="connsiteX15" fmla="*/ 31256 w 81694"/>
                <a:gd name="connsiteY15" fmla="*/ 100953 h 110735"/>
                <a:gd name="connsiteX16" fmla="*/ 12151 w 81694"/>
                <a:gd name="connsiteY16" fmla="*/ 82688 h 110735"/>
                <a:gd name="connsiteX17" fmla="*/ 67556 w 81694"/>
                <a:gd name="connsiteY17" fmla="*/ 48451 h 110735"/>
                <a:gd name="connsiteX18" fmla="*/ 67556 w 81694"/>
                <a:gd name="connsiteY18" fmla="*/ 83300 h 11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694" h="110735">
                  <a:moveTo>
                    <a:pt x="81542" y="108748"/>
                  </a:moveTo>
                  <a:cubicBezTo>
                    <a:pt x="80319" y="101564"/>
                    <a:pt x="79937" y="94610"/>
                    <a:pt x="79937" y="89261"/>
                  </a:cubicBezTo>
                  <a:lnTo>
                    <a:pt x="79937" y="33473"/>
                  </a:lnTo>
                  <a:cubicBezTo>
                    <a:pt x="79937" y="9858"/>
                    <a:pt x="68474" y="0"/>
                    <a:pt x="44248" y="0"/>
                  </a:cubicBezTo>
                  <a:cubicBezTo>
                    <a:pt x="26977" y="0"/>
                    <a:pt x="13909" y="6954"/>
                    <a:pt x="4662" y="24226"/>
                  </a:cubicBezTo>
                  <a:lnTo>
                    <a:pt x="12915" y="29193"/>
                  </a:lnTo>
                  <a:cubicBezTo>
                    <a:pt x="20710" y="16889"/>
                    <a:pt x="31180" y="9858"/>
                    <a:pt x="43866" y="9858"/>
                  </a:cubicBezTo>
                  <a:cubicBezTo>
                    <a:pt x="62131" y="9858"/>
                    <a:pt x="68321" y="17042"/>
                    <a:pt x="68321" y="31180"/>
                  </a:cubicBezTo>
                  <a:lnTo>
                    <a:pt x="68321" y="38517"/>
                  </a:lnTo>
                  <a:cubicBezTo>
                    <a:pt x="23767" y="48375"/>
                    <a:pt x="0" y="53724"/>
                    <a:pt x="0" y="82841"/>
                  </a:cubicBezTo>
                  <a:cubicBezTo>
                    <a:pt x="0" y="100495"/>
                    <a:pt x="12686" y="110735"/>
                    <a:pt x="29346" y="110735"/>
                  </a:cubicBezTo>
                  <a:cubicBezTo>
                    <a:pt x="46006" y="110735"/>
                    <a:pt x="55405" y="105844"/>
                    <a:pt x="68168" y="95756"/>
                  </a:cubicBezTo>
                  <a:lnTo>
                    <a:pt x="69773" y="108672"/>
                  </a:lnTo>
                  <a:lnTo>
                    <a:pt x="81694" y="108672"/>
                  </a:lnTo>
                  <a:close/>
                  <a:moveTo>
                    <a:pt x="67556" y="83300"/>
                  </a:moveTo>
                  <a:cubicBezTo>
                    <a:pt x="56857" y="94152"/>
                    <a:pt x="42720" y="100953"/>
                    <a:pt x="31256" y="100953"/>
                  </a:cubicBezTo>
                  <a:cubicBezTo>
                    <a:pt x="19793" y="100953"/>
                    <a:pt x="12151" y="94381"/>
                    <a:pt x="12151" y="82688"/>
                  </a:cubicBezTo>
                  <a:cubicBezTo>
                    <a:pt x="12151" y="69162"/>
                    <a:pt x="18723" y="59074"/>
                    <a:pt x="67556" y="48451"/>
                  </a:cubicBezTo>
                  <a:lnTo>
                    <a:pt x="67556" y="833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6B7B9024-DDFE-C314-39FC-C758BBD8E175}"/>
                </a:ext>
              </a:extLst>
            </p:cNvPr>
            <p:cNvSpPr/>
            <p:nvPr/>
          </p:nvSpPr>
          <p:spPr>
            <a:xfrm>
              <a:off x="2797687" y="6108591"/>
              <a:ext cx="49062" cy="108748"/>
            </a:xfrm>
            <a:custGeom>
              <a:avLst/>
              <a:gdLst>
                <a:gd name="connsiteX0" fmla="*/ 0 w 49062"/>
                <a:gd name="connsiteY0" fmla="*/ 108748 h 108748"/>
                <a:gd name="connsiteX1" fmla="*/ 0 w 49062"/>
                <a:gd name="connsiteY1" fmla="*/ 2063 h 108748"/>
                <a:gd name="connsiteX2" fmla="*/ 12304 w 49062"/>
                <a:gd name="connsiteY2" fmla="*/ 2063 h 108748"/>
                <a:gd name="connsiteX3" fmla="*/ 12304 w 49062"/>
                <a:gd name="connsiteY3" fmla="*/ 22392 h 108748"/>
                <a:gd name="connsiteX4" fmla="*/ 12686 w 49062"/>
                <a:gd name="connsiteY4" fmla="*/ 22392 h 108748"/>
                <a:gd name="connsiteX5" fmla="*/ 43484 w 49062"/>
                <a:gd name="connsiteY5" fmla="*/ 0 h 108748"/>
                <a:gd name="connsiteX6" fmla="*/ 49063 w 49062"/>
                <a:gd name="connsiteY6" fmla="*/ 0 h 108748"/>
                <a:gd name="connsiteX7" fmla="*/ 49063 w 49062"/>
                <a:gd name="connsiteY7" fmla="*/ 11922 h 108748"/>
                <a:gd name="connsiteX8" fmla="*/ 43484 w 49062"/>
                <a:gd name="connsiteY8" fmla="*/ 11922 h 108748"/>
                <a:gd name="connsiteX9" fmla="*/ 12304 w 49062"/>
                <a:gd name="connsiteY9" fmla="*/ 48451 h 108748"/>
                <a:gd name="connsiteX10" fmla="*/ 12304 w 49062"/>
                <a:gd name="connsiteY10" fmla="*/ 108748 h 108748"/>
                <a:gd name="connsiteX11" fmla="*/ 0 w 49062"/>
                <a:gd name="connsiteY11" fmla="*/ 108748 h 10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62" h="108748">
                  <a:moveTo>
                    <a:pt x="0" y="108748"/>
                  </a:moveTo>
                  <a:lnTo>
                    <a:pt x="0" y="2063"/>
                  </a:lnTo>
                  <a:lnTo>
                    <a:pt x="12304" y="2063"/>
                  </a:lnTo>
                  <a:lnTo>
                    <a:pt x="12304" y="22392"/>
                  </a:lnTo>
                  <a:lnTo>
                    <a:pt x="12686" y="22392"/>
                  </a:lnTo>
                  <a:cubicBezTo>
                    <a:pt x="18418" y="9247"/>
                    <a:pt x="29957" y="0"/>
                    <a:pt x="43484" y="0"/>
                  </a:cubicBezTo>
                  <a:lnTo>
                    <a:pt x="49063" y="0"/>
                  </a:lnTo>
                  <a:lnTo>
                    <a:pt x="49063" y="11922"/>
                  </a:lnTo>
                  <a:lnTo>
                    <a:pt x="43484" y="11922"/>
                  </a:lnTo>
                  <a:cubicBezTo>
                    <a:pt x="29957" y="11922"/>
                    <a:pt x="12304" y="27970"/>
                    <a:pt x="12304" y="48451"/>
                  </a:cubicBezTo>
                  <a:lnTo>
                    <a:pt x="12304" y="108748"/>
                  </a:lnTo>
                  <a:lnTo>
                    <a:pt x="0" y="1087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F6DFB54A-29D2-089D-B46D-FF1C8DC24315}"/>
                </a:ext>
              </a:extLst>
            </p:cNvPr>
            <p:cNvSpPr/>
            <p:nvPr/>
          </p:nvSpPr>
          <p:spPr>
            <a:xfrm>
              <a:off x="2849807" y="6108515"/>
              <a:ext cx="87808" cy="110811"/>
            </a:xfrm>
            <a:custGeom>
              <a:avLst/>
              <a:gdLst>
                <a:gd name="connsiteX0" fmla="*/ 86585 w 87808"/>
                <a:gd name="connsiteY0" fmla="*/ 55864 h 110811"/>
                <a:gd name="connsiteX1" fmla="*/ 43942 w 87808"/>
                <a:gd name="connsiteY1" fmla="*/ 0 h 110811"/>
                <a:gd name="connsiteX2" fmla="*/ 0 w 87808"/>
                <a:gd name="connsiteY2" fmla="*/ 55406 h 110811"/>
                <a:gd name="connsiteX3" fmla="*/ 45547 w 87808"/>
                <a:gd name="connsiteY3" fmla="*/ 110812 h 110811"/>
                <a:gd name="connsiteX4" fmla="*/ 87808 w 87808"/>
                <a:gd name="connsiteY4" fmla="*/ 84752 h 110811"/>
                <a:gd name="connsiteX5" fmla="*/ 77797 w 87808"/>
                <a:gd name="connsiteY5" fmla="*/ 79402 h 110811"/>
                <a:gd name="connsiteX6" fmla="*/ 46617 w 87808"/>
                <a:gd name="connsiteY6" fmla="*/ 100953 h 110811"/>
                <a:gd name="connsiteX7" fmla="*/ 12304 w 87808"/>
                <a:gd name="connsiteY7" fmla="*/ 55788 h 110811"/>
                <a:gd name="connsiteX8" fmla="*/ 86585 w 87808"/>
                <a:gd name="connsiteY8" fmla="*/ 55788 h 110811"/>
                <a:gd name="connsiteX9" fmla="*/ 12304 w 87808"/>
                <a:gd name="connsiteY9" fmla="*/ 46006 h 110811"/>
                <a:gd name="connsiteX10" fmla="*/ 43560 w 87808"/>
                <a:gd name="connsiteY10" fmla="*/ 9935 h 110811"/>
                <a:gd name="connsiteX11" fmla="*/ 74358 w 87808"/>
                <a:gd name="connsiteY11" fmla="*/ 46006 h 110811"/>
                <a:gd name="connsiteX12" fmla="*/ 12380 w 87808"/>
                <a:gd name="connsiteY12" fmla="*/ 46006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808" h="110811">
                  <a:moveTo>
                    <a:pt x="86585" y="55864"/>
                  </a:moveTo>
                  <a:cubicBezTo>
                    <a:pt x="86585" y="22850"/>
                    <a:pt x="72830" y="0"/>
                    <a:pt x="43942" y="0"/>
                  </a:cubicBezTo>
                  <a:cubicBezTo>
                    <a:pt x="16889" y="0"/>
                    <a:pt x="0" y="22392"/>
                    <a:pt x="0" y="55406"/>
                  </a:cubicBezTo>
                  <a:cubicBezTo>
                    <a:pt x="0" y="93005"/>
                    <a:pt x="17653" y="110812"/>
                    <a:pt x="45547" y="110812"/>
                  </a:cubicBezTo>
                  <a:cubicBezTo>
                    <a:pt x="65875" y="110812"/>
                    <a:pt x="76345" y="103628"/>
                    <a:pt x="87808" y="84752"/>
                  </a:cubicBezTo>
                  <a:lnTo>
                    <a:pt x="77797" y="79402"/>
                  </a:lnTo>
                  <a:cubicBezTo>
                    <a:pt x="67098" y="96215"/>
                    <a:pt x="60373" y="100953"/>
                    <a:pt x="46617" y="100953"/>
                  </a:cubicBezTo>
                  <a:cubicBezTo>
                    <a:pt x="22391" y="100953"/>
                    <a:pt x="12304" y="80014"/>
                    <a:pt x="12304" y="55788"/>
                  </a:cubicBezTo>
                  <a:lnTo>
                    <a:pt x="86585" y="55788"/>
                  </a:lnTo>
                  <a:close/>
                  <a:moveTo>
                    <a:pt x="12304" y="46006"/>
                  </a:moveTo>
                  <a:cubicBezTo>
                    <a:pt x="12533" y="31868"/>
                    <a:pt x="21704" y="9706"/>
                    <a:pt x="43560" y="9935"/>
                  </a:cubicBezTo>
                  <a:cubicBezTo>
                    <a:pt x="62207" y="10088"/>
                    <a:pt x="71836" y="24073"/>
                    <a:pt x="74358" y="46006"/>
                  </a:cubicBezTo>
                  <a:lnTo>
                    <a:pt x="12380" y="4600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B319A202-9CD2-CF3F-4F93-25D54A8E7646}"/>
                </a:ext>
              </a:extLst>
            </p:cNvPr>
            <p:cNvSpPr/>
            <p:nvPr/>
          </p:nvSpPr>
          <p:spPr>
            <a:xfrm>
              <a:off x="3014418" y="6069158"/>
              <a:ext cx="129916" cy="148181"/>
            </a:xfrm>
            <a:custGeom>
              <a:avLst/>
              <a:gdLst>
                <a:gd name="connsiteX0" fmla="*/ 0 w 129916"/>
                <a:gd name="connsiteY0" fmla="*/ 148182 h 148181"/>
                <a:gd name="connsiteX1" fmla="*/ 0 w 129916"/>
                <a:gd name="connsiteY1" fmla="*/ 0 h 148181"/>
                <a:gd name="connsiteX2" fmla="*/ 23767 w 129916"/>
                <a:gd name="connsiteY2" fmla="*/ 0 h 148181"/>
                <a:gd name="connsiteX3" fmla="*/ 64653 w 129916"/>
                <a:gd name="connsiteY3" fmla="*/ 125637 h 148181"/>
                <a:gd name="connsiteX4" fmla="*/ 65035 w 129916"/>
                <a:gd name="connsiteY4" fmla="*/ 125637 h 148181"/>
                <a:gd name="connsiteX5" fmla="*/ 106073 w 129916"/>
                <a:gd name="connsiteY5" fmla="*/ 0 h 148181"/>
                <a:gd name="connsiteX6" fmla="*/ 129916 w 129916"/>
                <a:gd name="connsiteY6" fmla="*/ 0 h 148181"/>
                <a:gd name="connsiteX7" fmla="*/ 129916 w 129916"/>
                <a:gd name="connsiteY7" fmla="*/ 148182 h 148181"/>
                <a:gd name="connsiteX8" fmla="*/ 116313 w 129916"/>
                <a:gd name="connsiteY8" fmla="*/ 148182 h 148181"/>
                <a:gd name="connsiteX9" fmla="*/ 116313 w 129916"/>
                <a:gd name="connsiteY9" fmla="*/ 11081 h 148181"/>
                <a:gd name="connsiteX10" fmla="*/ 115931 w 129916"/>
                <a:gd name="connsiteY10" fmla="*/ 11081 h 148181"/>
                <a:gd name="connsiteX11" fmla="*/ 71454 w 129916"/>
                <a:gd name="connsiteY11" fmla="*/ 148182 h 148181"/>
                <a:gd name="connsiteX12" fmla="*/ 58462 w 129916"/>
                <a:gd name="connsiteY12" fmla="*/ 148182 h 148181"/>
                <a:gd name="connsiteX13" fmla="*/ 13909 w 129916"/>
                <a:gd name="connsiteY13" fmla="*/ 11081 h 148181"/>
                <a:gd name="connsiteX14" fmla="*/ 13527 w 129916"/>
                <a:gd name="connsiteY14" fmla="*/ 11081 h 148181"/>
                <a:gd name="connsiteX15" fmla="*/ 13527 w 129916"/>
                <a:gd name="connsiteY15" fmla="*/ 148182 h 148181"/>
                <a:gd name="connsiteX16" fmla="*/ 0 w 129916"/>
                <a:gd name="connsiteY16" fmla="*/ 148182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916" h="148181">
                  <a:moveTo>
                    <a:pt x="0" y="148182"/>
                  </a:moveTo>
                  <a:lnTo>
                    <a:pt x="0" y="0"/>
                  </a:lnTo>
                  <a:lnTo>
                    <a:pt x="23767" y="0"/>
                  </a:lnTo>
                  <a:lnTo>
                    <a:pt x="64653" y="125637"/>
                  </a:lnTo>
                  <a:lnTo>
                    <a:pt x="65035" y="125637"/>
                  </a:lnTo>
                  <a:lnTo>
                    <a:pt x="106073" y="0"/>
                  </a:lnTo>
                  <a:lnTo>
                    <a:pt x="129916" y="0"/>
                  </a:lnTo>
                  <a:lnTo>
                    <a:pt x="129916" y="148182"/>
                  </a:lnTo>
                  <a:lnTo>
                    <a:pt x="116313" y="148182"/>
                  </a:lnTo>
                  <a:lnTo>
                    <a:pt x="116313" y="11081"/>
                  </a:lnTo>
                  <a:lnTo>
                    <a:pt x="115931" y="11081"/>
                  </a:lnTo>
                  <a:lnTo>
                    <a:pt x="71454" y="148182"/>
                  </a:lnTo>
                  <a:lnTo>
                    <a:pt x="58462" y="148182"/>
                  </a:lnTo>
                  <a:lnTo>
                    <a:pt x="13909" y="11081"/>
                  </a:lnTo>
                  <a:lnTo>
                    <a:pt x="13527" y="11081"/>
                  </a:lnTo>
                  <a:lnTo>
                    <a:pt x="13527" y="148182"/>
                  </a:lnTo>
                  <a:lnTo>
                    <a:pt x="0" y="14818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C2DD201C-41BB-D0C4-E742-4C3417FCED73}"/>
                </a:ext>
              </a:extLst>
            </p:cNvPr>
            <p:cNvSpPr/>
            <p:nvPr/>
          </p:nvSpPr>
          <p:spPr>
            <a:xfrm>
              <a:off x="3163975" y="6108515"/>
              <a:ext cx="87808" cy="110811"/>
            </a:xfrm>
            <a:custGeom>
              <a:avLst/>
              <a:gdLst>
                <a:gd name="connsiteX0" fmla="*/ 86662 w 87808"/>
                <a:gd name="connsiteY0" fmla="*/ 55864 h 110811"/>
                <a:gd name="connsiteX1" fmla="*/ 43942 w 87808"/>
                <a:gd name="connsiteY1" fmla="*/ 0 h 110811"/>
                <a:gd name="connsiteX2" fmla="*/ 0 w 87808"/>
                <a:gd name="connsiteY2" fmla="*/ 55406 h 110811"/>
                <a:gd name="connsiteX3" fmla="*/ 45547 w 87808"/>
                <a:gd name="connsiteY3" fmla="*/ 110812 h 110811"/>
                <a:gd name="connsiteX4" fmla="*/ 87808 w 87808"/>
                <a:gd name="connsiteY4" fmla="*/ 84752 h 110811"/>
                <a:gd name="connsiteX5" fmla="*/ 77797 w 87808"/>
                <a:gd name="connsiteY5" fmla="*/ 79402 h 110811"/>
                <a:gd name="connsiteX6" fmla="*/ 46617 w 87808"/>
                <a:gd name="connsiteY6" fmla="*/ 100953 h 110811"/>
                <a:gd name="connsiteX7" fmla="*/ 12304 w 87808"/>
                <a:gd name="connsiteY7" fmla="*/ 55788 h 110811"/>
                <a:gd name="connsiteX8" fmla="*/ 86585 w 87808"/>
                <a:gd name="connsiteY8" fmla="*/ 55788 h 110811"/>
                <a:gd name="connsiteX9" fmla="*/ 12380 w 87808"/>
                <a:gd name="connsiteY9" fmla="*/ 46006 h 110811"/>
                <a:gd name="connsiteX10" fmla="*/ 43560 w 87808"/>
                <a:gd name="connsiteY10" fmla="*/ 9935 h 110811"/>
                <a:gd name="connsiteX11" fmla="*/ 74358 w 87808"/>
                <a:gd name="connsiteY11" fmla="*/ 46006 h 110811"/>
                <a:gd name="connsiteX12" fmla="*/ 12380 w 87808"/>
                <a:gd name="connsiteY12" fmla="*/ 46006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808" h="110811">
                  <a:moveTo>
                    <a:pt x="86662" y="55864"/>
                  </a:moveTo>
                  <a:cubicBezTo>
                    <a:pt x="86662" y="22850"/>
                    <a:pt x="72906" y="0"/>
                    <a:pt x="43942" y="0"/>
                  </a:cubicBezTo>
                  <a:cubicBezTo>
                    <a:pt x="16813" y="0"/>
                    <a:pt x="0" y="22392"/>
                    <a:pt x="0" y="55406"/>
                  </a:cubicBezTo>
                  <a:cubicBezTo>
                    <a:pt x="0" y="93005"/>
                    <a:pt x="17653" y="110812"/>
                    <a:pt x="45547" y="110812"/>
                  </a:cubicBezTo>
                  <a:cubicBezTo>
                    <a:pt x="65875" y="110812"/>
                    <a:pt x="76345" y="103628"/>
                    <a:pt x="87808" y="84752"/>
                  </a:cubicBezTo>
                  <a:lnTo>
                    <a:pt x="77797" y="79402"/>
                  </a:lnTo>
                  <a:cubicBezTo>
                    <a:pt x="67098" y="96215"/>
                    <a:pt x="60373" y="100953"/>
                    <a:pt x="46617" y="100953"/>
                  </a:cubicBezTo>
                  <a:cubicBezTo>
                    <a:pt x="22391" y="100953"/>
                    <a:pt x="12304" y="80014"/>
                    <a:pt x="12304" y="55788"/>
                  </a:cubicBezTo>
                  <a:lnTo>
                    <a:pt x="86585" y="55788"/>
                  </a:lnTo>
                  <a:close/>
                  <a:moveTo>
                    <a:pt x="12380" y="46006"/>
                  </a:moveTo>
                  <a:cubicBezTo>
                    <a:pt x="12609" y="31868"/>
                    <a:pt x="21780" y="9706"/>
                    <a:pt x="43560" y="9935"/>
                  </a:cubicBezTo>
                  <a:cubicBezTo>
                    <a:pt x="62207" y="10088"/>
                    <a:pt x="71912" y="24073"/>
                    <a:pt x="74358" y="46006"/>
                  </a:cubicBezTo>
                  <a:lnTo>
                    <a:pt x="12380" y="4600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964B4705-2857-ECBE-5A8C-BD8BBC8D264A}"/>
                </a:ext>
              </a:extLst>
            </p:cNvPr>
            <p:cNvSpPr/>
            <p:nvPr/>
          </p:nvSpPr>
          <p:spPr>
            <a:xfrm>
              <a:off x="3266609" y="6069081"/>
              <a:ext cx="87884" cy="150245"/>
            </a:xfrm>
            <a:custGeom>
              <a:avLst/>
              <a:gdLst>
                <a:gd name="connsiteX0" fmla="*/ 87885 w 87884"/>
                <a:gd name="connsiteY0" fmla="*/ 76 h 150245"/>
                <a:gd name="connsiteX1" fmla="*/ 75581 w 87884"/>
                <a:gd name="connsiteY1" fmla="*/ 76 h 150245"/>
                <a:gd name="connsiteX2" fmla="*/ 75581 w 87884"/>
                <a:gd name="connsiteY2" fmla="*/ 55482 h 150245"/>
                <a:gd name="connsiteX3" fmla="*/ 42108 w 87884"/>
                <a:gd name="connsiteY3" fmla="*/ 39434 h 150245"/>
                <a:gd name="connsiteX4" fmla="*/ 0 w 87884"/>
                <a:gd name="connsiteY4" fmla="*/ 94228 h 150245"/>
                <a:gd name="connsiteX5" fmla="*/ 42872 w 87884"/>
                <a:gd name="connsiteY5" fmla="*/ 150245 h 150245"/>
                <a:gd name="connsiteX6" fmla="*/ 77186 w 87884"/>
                <a:gd name="connsiteY6" fmla="*/ 134197 h 150245"/>
                <a:gd name="connsiteX7" fmla="*/ 79249 w 87884"/>
                <a:gd name="connsiteY7" fmla="*/ 148182 h 150245"/>
                <a:gd name="connsiteX8" fmla="*/ 87885 w 87884"/>
                <a:gd name="connsiteY8" fmla="*/ 148182 h 150245"/>
                <a:gd name="connsiteX9" fmla="*/ 87885 w 87884"/>
                <a:gd name="connsiteY9" fmla="*/ 0 h 150245"/>
                <a:gd name="connsiteX10" fmla="*/ 75581 w 87884"/>
                <a:gd name="connsiteY10" fmla="*/ 120976 h 150245"/>
                <a:gd name="connsiteX11" fmla="*/ 43560 w 87884"/>
                <a:gd name="connsiteY11" fmla="*/ 140463 h 150245"/>
                <a:gd name="connsiteX12" fmla="*/ 12380 w 87884"/>
                <a:gd name="connsiteY12" fmla="*/ 96521 h 150245"/>
                <a:gd name="connsiteX13" fmla="*/ 45394 w 87884"/>
                <a:gd name="connsiteY13" fmla="*/ 49292 h 150245"/>
                <a:gd name="connsiteX14" fmla="*/ 75581 w 87884"/>
                <a:gd name="connsiteY14" fmla="*/ 68397 h 150245"/>
                <a:gd name="connsiteX15" fmla="*/ 75581 w 87884"/>
                <a:gd name="connsiteY15" fmla="*/ 120976 h 15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884" h="150245">
                  <a:moveTo>
                    <a:pt x="87885" y="76"/>
                  </a:moveTo>
                  <a:lnTo>
                    <a:pt x="75581" y="76"/>
                  </a:lnTo>
                  <a:lnTo>
                    <a:pt x="75581" y="55482"/>
                  </a:lnTo>
                  <a:cubicBezTo>
                    <a:pt x="65111" y="44401"/>
                    <a:pt x="56475" y="39434"/>
                    <a:pt x="42108" y="39434"/>
                  </a:cubicBezTo>
                  <a:cubicBezTo>
                    <a:pt x="17271" y="39434"/>
                    <a:pt x="0" y="62819"/>
                    <a:pt x="0" y="94228"/>
                  </a:cubicBezTo>
                  <a:cubicBezTo>
                    <a:pt x="0" y="130528"/>
                    <a:pt x="15208" y="150245"/>
                    <a:pt x="42872" y="150245"/>
                  </a:cubicBezTo>
                  <a:cubicBezTo>
                    <a:pt x="57469" y="150245"/>
                    <a:pt x="69314" y="145354"/>
                    <a:pt x="77186" y="134197"/>
                  </a:cubicBezTo>
                  <a:lnTo>
                    <a:pt x="79249" y="148182"/>
                  </a:lnTo>
                  <a:lnTo>
                    <a:pt x="87885" y="148182"/>
                  </a:lnTo>
                  <a:lnTo>
                    <a:pt x="87885" y="0"/>
                  </a:lnTo>
                  <a:close/>
                  <a:moveTo>
                    <a:pt x="75581" y="120976"/>
                  </a:moveTo>
                  <a:cubicBezTo>
                    <a:pt x="67556" y="132057"/>
                    <a:pt x="58768" y="140463"/>
                    <a:pt x="43560" y="140463"/>
                  </a:cubicBezTo>
                  <a:cubicBezTo>
                    <a:pt x="22239" y="140463"/>
                    <a:pt x="12380" y="121205"/>
                    <a:pt x="12380" y="96521"/>
                  </a:cubicBezTo>
                  <a:cubicBezTo>
                    <a:pt x="12380" y="68780"/>
                    <a:pt x="23232" y="49292"/>
                    <a:pt x="45394" y="49292"/>
                  </a:cubicBezTo>
                  <a:cubicBezTo>
                    <a:pt x="57469" y="49292"/>
                    <a:pt x="71454" y="61214"/>
                    <a:pt x="75581" y="68397"/>
                  </a:cubicBezTo>
                  <a:lnTo>
                    <a:pt x="75581" y="12097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ACF0C4E0-5C06-C9D4-E8B2-E10833A6B53B}"/>
                </a:ext>
              </a:extLst>
            </p:cNvPr>
            <p:cNvSpPr/>
            <p:nvPr/>
          </p:nvSpPr>
          <p:spPr>
            <a:xfrm>
              <a:off x="3385902" y="6069158"/>
              <a:ext cx="12303" cy="148181"/>
            </a:xfrm>
            <a:custGeom>
              <a:avLst/>
              <a:gdLst>
                <a:gd name="connsiteX0" fmla="*/ 0 w 12303"/>
                <a:gd name="connsiteY0" fmla="*/ 148182 h 148181"/>
                <a:gd name="connsiteX1" fmla="*/ 12304 w 12303"/>
                <a:gd name="connsiteY1" fmla="*/ 148182 h 148181"/>
                <a:gd name="connsiteX2" fmla="*/ 12304 w 12303"/>
                <a:gd name="connsiteY2" fmla="*/ 41497 h 148181"/>
                <a:gd name="connsiteX3" fmla="*/ 0 w 12303"/>
                <a:gd name="connsiteY3" fmla="*/ 41497 h 148181"/>
                <a:gd name="connsiteX4" fmla="*/ 0 w 12303"/>
                <a:gd name="connsiteY4" fmla="*/ 148182 h 148181"/>
                <a:gd name="connsiteX5" fmla="*/ 0 w 12303"/>
                <a:gd name="connsiteY5" fmla="*/ 18036 h 148181"/>
                <a:gd name="connsiteX6" fmla="*/ 12304 w 12303"/>
                <a:gd name="connsiteY6" fmla="*/ 18036 h 148181"/>
                <a:gd name="connsiteX7" fmla="*/ 12304 w 12303"/>
                <a:gd name="connsiteY7" fmla="*/ 0 h 148181"/>
                <a:gd name="connsiteX8" fmla="*/ 0 w 12303"/>
                <a:gd name="connsiteY8" fmla="*/ 0 h 148181"/>
                <a:gd name="connsiteX9" fmla="*/ 0 w 12303"/>
                <a:gd name="connsiteY9" fmla="*/ 18036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" h="148181">
                  <a:moveTo>
                    <a:pt x="0" y="148182"/>
                  </a:moveTo>
                  <a:lnTo>
                    <a:pt x="12304" y="148182"/>
                  </a:lnTo>
                  <a:lnTo>
                    <a:pt x="12304" y="41497"/>
                  </a:lnTo>
                  <a:lnTo>
                    <a:pt x="0" y="41497"/>
                  </a:lnTo>
                  <a:lnTo>
                    <a:pt x="0" y="148182"/>
                  </a:lnTo>
                  <a:close/>
                  <a:moveTo>
                    <a:pt x="0" y="18036"/>
                  </a:moveTo>
                  <a:lnTo>
                    <a:pt x="12304" y="18036"/>
                  </a:lnTo>
                  <a:lnTo>
                    <a:pt x="12304" y="0"/>
                  </a:lnTo>
                  <a:lnTo>
                    <a:pt x="0" y="0"/>
                  </a:lnTo>
                  <a:lnTo>
                    <a:pt x="0" y="18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0016B1D3-A500-210A-1BE4-D308333D9D7A}"/>
                </a:ext>
              </a:extLst>
            </p:cNvPr>
            <p:cNvSpPr/>
            <p:nvPr/>
          </p:nvSpPr>
          <p:spPr>
            <a:xfrm>
              <a:off x="3422203" y="6108591"/>
              <a:ext cx="87884" cy="110811"/>
            </a:xfrm>
            <a:custGeom>
              <a:avLst/>
              <a:gdLst>
                <a:gd name="connsiteX0" fmla="*/ 73747 w 87884"/>
                <a:gd name="connsiteY0" fmla="*/ 32021 h 110811"/>
                <a:gd name="connsiteX1" fmla="*/ 46006 w 87884"/>
                <a:gd name="connsiteY1" fmla="*/ 9858 h 110811"/>
                <a:gd name="connsiteX2" fmla="*/ 12304 w 87884"/>
                <a:gd name="connsiteY2" fmla="*/ 55406 h 110811"/>
                <a:gd name="connsiteX3" fmla="*/ 46006 w 87884"/>
                <a:gd name="connsiteY3" fmla="*/ 100953 h 110811"/>
                <a:gd name="connsiteX4" fmla="*/ 78026 w 87884"/>
                <a:gd name="connsiteY4" fmla="*/ 78791 h 110811"/>
                <a:gd name="connsiteX5" fmla="*/ 87885 w 87884"/>
                <a:gd name="connsiteY5" fmla="*/ 83529 h 110811"/>
                <a:gd name="connsiteX6" fmla="*/ 46006 w 87884"/>
                <a:gd name="connsiteY6" fmla="*/ 110812 h 110811"/>
                <a:gd name="connsiteX7" fmla="*/ 0 w 87884"/>
                <a:gd name="connsiteY7" fmla="*/ 55406 h 110811"/>
                <a:gd name="connsiteX8" fmla="*/ 46006 w 87884"/>
                <a:gd name="connsiteY8" fmla="*/ 0 h 110811"/>
                <a:gd name="connsiteX9" fmla="*/ 84981 w 87884"/>
                <a:gd name="connsiteY9" fmla="*/ 28964 h 110811"/>
                <a:gd name="connsiteX10" fmla="*/ 73747 w 87884"/>
                <a:gd name="connsiteY10" fmla="*/ 32021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884" h="110811">
                  <a:moveTo>
                    <a:pt x="73747" y="32021"/>
                  </a:moveTo>
                  <a:cubicBezTo>
                    <a:pt x="68168" y="19717"/>
                    <a:pt x="60220" y="9858"/>
                    <a:pt x="46006" y="9858"/>
                  </a:cubicBezTo>
                  <a:cubicBezTo>
                    <a:pt x="25830" y="9858"/>
                    <a:pt x="12304" y="22392"/>
                    <a:pt x="12304" y="55406"/>
                  </a:cubicBezTo>
                  <a:cubicBezTo>
                    <a:pt x="12304" y="82688"/>
                    <a:pt x="24608" y="100953"/>
                    <a:pt x="46006" y="100953"/>
                  </a:cubicBezTo>
                  <a:cubicBezTo>
                    <a:pt x="61213" y="100953"/>
                    <a:pt x="69391" y="92547"/>
                    <a:pt x="78026" y="78791"/>
                  </a:cubicBezTo>
                  <a:lnTo>
                    <a:pt x="87885" y="83529"/>
                  </a:lnTo>
                  <a:cubicBezTo>
                    <a:pt x="78867" y="98737"/>
                    <a:pt x="66334" y="110812"/>
                    <a:pt x="46006" y="110812"/>
                  </a:cubicBezTo>
                  <a:cubicBezTo>
                    <a:pt x="16049" y="110812"/>
                    <a:pt x="0" y="87656"/>
                    <a:pt x="0" y="55406"/>
                  </a:cubicBezTo>
                  <a:cubicBezTo>
                    <a:pt x="0" y="18647"/>
                    <a:pt x="18494" y="0"/>
                    <a:pt x="46006" y="0"/>
                  </a:cubicBezTo>
                  <a:cubicBezTo>
                    <a:pt x="66104" y="0"/>
                    <a:pt x="78638" y="11234"/>
                    <a:pt x="84981" y="28964"/>
                  </a:cubicBezTo>
                  <a:lnTo>
                    <a:pt x="73747" y="3202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4A048EE4-45B7-C466-D031-2F83E1037CC6}"/>
                </a:ext>
              </a:extLst>
            </p:cNvPr>
            <p:cNvSpPr/>
            <p:nvPr/>
          </p:nvSpPr>
          <p:spPr>
            <a:xfrm>
              <a:off x="3534083" y="6069158"/>
              <a:ext cx="12303" cy="148181"/>
            </a:xfrm>
            <a:custGeom>
              <a:avLst/>
              <a:gdLst>
                <a:gd name="connsiteX0" fmla="*/ 0 w 12303"/>
                <a:gd name="connsiteY0" fmla="*/ 148182 h 148181"/>
                <a:gd name="connsiteX1" fmla="*/ 12304 w 12303"/>
                <a:gd name="connsiteY1" fmla="*/ 148182 h 148181"/>
                <a:gd name="connsiteX2" fmla="*/ 12304 w 12303"/>
                <a:gd name="connsiteY2" fmla="*/ 41497 h 148181"/>
                <a:gd name="connsiteX3" fmla="*/ 0 w 12303"/>
                <a:gd name="connsiteY3" fmla="*/ 41497 h 148181"/>
                <a:gd name="connsiteX4" fmla="*/ 0 w 12303"/>
                <a:gd name="connsiteY4" fmla="*/ 148182 h 148181"/>
                <a:gd name="connsiteX5" fmla="*/ 0 w 12303"/>
                <a:gd name="connsiteY5" fmla="*/ 18036 h 148181"/>
                <a:gd name="connsiteX6" fmla="*/ 12304 w 12303"/>
                <a:gd name="connsiteY6" fmla="*/ 18036 h 148181"/>
                <a:gd name="connsiteX7" fmla="*/ 12304 w 12303"/>
                <a:gd name="connsiteY7" fmla="*/ 0 h 148181"/>
                <a:gd name="connsiteX8" fmla="*/ 0 w 12303"/>
                <a:gd name="connsiteY8" fmla="*/ 0 h 148181"/>
                <a:gd name="connsiteX9" fmla="*/ 0 w 12303"/>
                <a:gd name="connsiteY9" fmla="*/ 18036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" h="148181">
                  <a:moveTo>
                    <a:pt x="0" y="148182"/>
                  </a:moveTo>
                  <a:lnTo>
                    <a:pt x="12304" y="148182"/>
                  </a:lnTo>
                  <a:lnTo>
                    <a:pt x="12304" y="41497"/>
                  </a:lnTo>
                  <a:lnTo>
                    <a:pt x="0" y="41497"/>
                  </a:lnTo>
                  <a:lnTo>
                    <a:pt x="0" y="148182"/>
                  </a:lnTo>
                  <a:close/>
                  <a:moveTo>
                    <a:pt x="0" y="18036"/>
                  </a:moveTo>
                  <a:lnTo>
                    <a:pt x="12304" y="18036"/>
                  </a:lnTo>
                  <a:lnTo>
                    <a:pt x="12304" y="0"/>
                  </a:lnTo>
                  <a:lnTo>
                    <a:pt x="0" y="0"/>
                  </a:lnTo>
                  <a:lnTo>
                    <a:pt x="0" y="18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2E4D3E36-75AE-C49C-0446-70E8F62294E7}"/>
                </a:ext>
              </a:extLst>
            </p:cNvPr>
            <p:cNvSpPr/>
            <p:nvPr/>
          </p:nvSpPr>
          <p:spPr>
            <a:xfrm>
              <a:off x="3575733" y="6108591"/>
              <a:ext cx="80471" cy="108748"/>
            </a:xfrm>
            <a:custGeom>
              <a:avLst/>
              <a:gdLst>
                <a:gd name="connsiteX0" fmla="*/ 0 w 80471"/>
                <a:gd name="connsiteY0" fmla="*/ 108748 h 108748"/>
                <a:gd name="connsiteX1" fmla="*/ 0 w 80471"/>
                <a:gd name="connsiteY1" fmla="*/ 2063 h 108748"/>
                <a:gd name="connsiteX2" fmla="*/ 12304 w 80471"/>
                <a:gd name="connsiteY2" fmla="*/ 2063 h 108748"/>
                <a:gd name="connsiteX3" fmla="*/ 12304 w 80471"/>
                <a:gd name="connsiteY3" fmla="*/ 18876 h 108748"/>
                <a:gd name="connsiteX4" fmla="*/ 48833 w 80471"/>
                <a:gd name="connsiteY4" fmla="*/ 0 h 108748"/>
                <a:gd name="connsiteX5" fmla="*/ 80472 w 80471"/>
                <a:gd name="connsiteY5" fmla="*/ 35918 h 108748"/>
                <a:gd name="connsiteX6" fmla="*/ 80472 w 80471"/>
                <a:gd name="connsiteY6" fmla="*/ 108748 h 108748"/>
                <a:gd name="connsiteX7" fmla="*/ 68168 w 80471"/>
                <a:gd name="connsiteY7" fmla="*/ 108748 h 108748"/>
                <a:gd name="connsiteX8" fmla="*/ 68168 w 80471"/>
                <a:gd name="connsiteY8" fmla="*/ 37141 h 108748"/>
                <a:gd name="connsiteX9" fmla="*/ 46388 w 80471"/>
                <a:gd name="connsiteY9" fmla="*/ 9858 h 108748"/>
                <a:gd name="connsiteX10" fmla="*/ 12304 w 80471"/>
                <a:gd name="connsiteY10" fmla="*/ 30187 h 108748"/>
                <a:gd name="connsiteX11" fmla="*/ 12304 w 80471"/>
                <a:gd name="connsiteY11" fmla="*/ 108748 h 108748"/>
                <a:gd name="connsiteX12" fmla="*/ 0 w 80471"/>
                <a:gd name="connsiteY12" fmla="*/ 108748 h 10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471" h="108748">
                  <a:moveTo>
                    <a:pt x="0" y="108748"/>
                  </a:moveTo>
                  <a:lnTo>
                    <a:pt x="0" y="2063"/>
                  </a:lnTo>
                  <a:lnTo>
                    <a:pt x="12304" y="2063"/>
                  </a:lnTo>
                  <a:lnTo>
                    <a:pt x="12304" y="18876"/>
                  </a:lnTo>
                  <a:cubicBezTo>
                    <a:pt x="23844" y="6954"/>
                    <a:pt x="33243" y="0"/>
                    <a:pt x="48833" y="0"/>
                  </a:cubicBezTo>
                  <a:cubicBezTo>
                    <a:pt x="70996" y="0"/>
                    <a:pt x="80472" y="12686"/>
                    <a:pt x="80472" y="35918"/>
                  </a:cubicBezTo>
                  <a:lnTo>
                    <a:pt x="80472" y="108748"/>
                  </a:lnTo>
                  <a:lnTo>
                    <a:pt x="68168" y="108748"/>
                  </a:lnTo>
                  <a:lnTo>
                    <a:pt x="68168" y="37141"/>
                  </a:lnTo>
                  <a:cubicBezTo>
                    <a:pt x="68168" y="19488"/>
                    <a:pt x="62818" y="9858"/>
                    <a:pt x="46388" y="9858"/>
                  </a:cubicBezTo>
                  <a:cubicBezTo>
                    <a:pt x="33243" y="9858"/>
                    <a:pt x="25830" y="17883"/>
                    <a:pt x="12304" y="30187"/>
                  </a:cubicBezTo>
                  <a:lnTo>
                    <a:pt x="12304" y="108748"/>
                  </a:lnTo>
                  <a:lnTo>
                    <a:pt x="0" y="1087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9FF29DA7-54D9-81C5-18BC-BE60B2C81FC5}"/>
                </a:ext>
              </a:extLst>
            </p:cNvPr>
            <p:cNvSpPr/>
            <p:nvPr/>
          </p:nvSpPr>
          <p:spPr>
            <a:xfrm>
              <a:off x="3676304" y="6108515"/>
              <a:ext cx="87808" cy="110811"/>
            </a:xfrm>
            <a:custGeom>
              <a:avLst/>
              <a:gdLst>
                <a:gd name="connsiteX0" fmla="*/ 86662 w 87808"/>
                <a:gd name="connsiteY0" fmla="*/ 55864 h 110811"/>
                <a:gd name="connsiteX1" fmla="*/ 43942 w 87808"/>
                <a:gd name="connsiteY1" fmla="*/ 0 h 110811"/>
                <a:gd name="connsiteX2" fmla="*/ 0 w 87808"/>
                <a:gd name="connsiteY2" fmla="*/ 55406 h 110811"/>
                <a:gd name="connsiteX3" fmla="*/ 45547 w 87808"/>
                <a:gd name="connsiteY3" fmla="*/ 110812 h 110811"/>
                <a:gd name="connsiteX4" fmla="*/ 87808 w 87808"/>
                <a:gd name="connsiteY4" fmla="*/ 84752 h 110811"/>
                <a:gd name="connsiteX5" fmla="*/ 77797 w 87808"/>
                <a:gd name="connsiteY5" fmla="*/ 79402 h 110811"/>
                <a:gd name="connsiteX6" fmla="*/ 46617 w 87808"/>
                <a:gd name="connsiteY6" fmla="*/ 100953 h 110811"/>
                <a:gd name="connsiteX7" fmla="*/ 12304 w 87808"/>
                <a:gd name="connsiteY7" fmla="*/ 55788 h 110811"/>
                <a:gd name="connsiteX8" fmla="*/ 86585 w 87808"/>
                <a:gd name="connsiteY8" fmla="*/ 55788 h 110811"/>
                <a:gd name="connsiteX9" fmla="*/ 12380 w 87808"/>
                <a:gd name="connsiteY9" fmla="*/ 46006 h 110811"/>
                <a:gd name="connsiteX10" fmla="*/ 43560 w 87808"/>
                <a:gd name="connsiteY10" fmla="*/ 9935 h 110811"/>
                <a:gd name="connsiteX11" fmla="*/ 74358 w 87808"/>
                <a:gd name="connsiteY11" fmla="*/ 46006 h 110811"/>
                <a:gd name="connsiteX12" fmla="*/ 12380 w 87808"/>
                <a:gd name="connsiteY12" fmla="*/ 46006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808" h="110811">
                  <a:moveTo>
                    <a:pt x="86662" y="55864"/>
                  </a:moveTo>
                  <a:cubicBezTo>
                    <a:pt x="86662" y="22850"/>
                    <a:pt x="72906" y="0"/>
                    <a:pt x="43942" y="0"/>
                  </a:cubicBezTo>
                  <a:cubicBezTo>
                    <a:pt x="16889" y="0"/>
                    <a:pt x="0" y="22392"/>
                    <a:pt x="0" y="55406"/>
                  </a:cubicBezTo>
                  <a:cubicBezTo>
                    <a:pt x="0" y="93005"/>
                    <a:pt x="17653" y="110812"/>
                    <a:pt x="45547" y="110812"/>
                  </a:cubicBezTo>
                  <a:cubicBezTo>
                    <a:pt x="65875" y="110812"/>
                    <a:pt x="76345" y="103628"/>
                    <a:pt x="87808" y="84752"/>
                  </a:cubicBezTo>
                  <a:lnTo>
                    <a:pt x="77797" y="79402"/>
                  </a:lnTo>
                  <a:cubicBezTo>
                    <a:pt x="67098" y="96215"/>
                    <a:pt x="60373" y="100953"/>
                    <a:pt x="46617" y="100953"/>
                  </a:cubicBezTo>
                  <a:cubicBezTo>
                    <a:pt x="22392" y="100953"/>
                    <a:pt x="12304" y="80014"/>
                    <a:pt x="12304" y="55788"/>
                  </a:cubicBezTo>
                  <a:lnTo>
                    <a:pt x="86585" y="55788"/>
                  </a:lnTo>
                  <a:close/>
                  <a:moveTo>
                    <a:pt x="12380" y="46006"/>
                  </a:moveTo>
                  <a:cubicBezTo>
                    <a:pt x="12609" y="31868"/>
                    <a:pt x="21780" y="9706"/>
                    <a:pt x="43560" y="9935"/>
                  </a:cubicBezTo>
                  <a:cubicBezTo>
                    <a:pt x="62283" y="10088"/>
                    <a:pt x="71913" y="24073"/>
                    <a:pt x="74358" y="46006"/>
                  </a:cubicBezTo>
                  <a:lnTo>
                    <a:pt x="12380" y="4600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0B6A4513-EFB1-A960-D034-43B5A0263E3E}"/>
                </a:ext>
              </a:extLst>
            </p:cNvPr>
            <p:cNvSpPr/>
            <p:nvPr/>
          </p:nvSpPr>
          <p:spPr>
            <a:xfrm>
              <a:off x="3781536" y="5971491"/>
              <a:ext cx="26135" cy="26289"/>
            </a:xfrm>
            <a:custGeom>
              <a:avLst/>
              <a:gdLst>
                <a:gd name="connsiteX0" fmla="*/ 7795 w 26135"/>
                <a:gd name="connsiteY0" fmla="*/ 5884 h 26289"/>
                <a:gd name="connsiteX1" fmla="*/ 7795 w 26135"/>
                <a:gd name="connsiteY1" fmla="*/ 20175 h 26289"/>
                <a:gd name="connsiteX2" fmla="*/ 10317 w 26135"/>
                <a:gd name="connsiteY2" fmla="*/ 20175 h 26289"/>
                <a:gd name="connsiteX3" fmla="*/ 10317 w 26135"/>
                <a:gd name="connsiteY3" fmla="*/ 14520 h 26289"/>
                <a:gd name="connsiteX4" fmla="*/ 12304 w 26135"/>
                <a:gd name="connsiteY4" fmla="*/ 14520 h 26289"/>
                <a:gd name="connsiteX5" fmla="*/ 15132 w 26135"/>
                <a:gd name="connsiteY5" fmla="*/ 14979 h 26289"/>
                <a:gd name="connsiteX6" fmla="*/ 16507 w 26135"/>
                <a:gd name="connsiteY6" fmla="*/ 18265 h 26289"/>
                <a:gd name="connsiteX7" fmla="*/ 16507 w 26135"/>
                <a:gd name="connsiteY7" fmla="*/ 19870 h 26289"/>
                <a:gd name="connsiteX8" fmla="*/ 16583 w 26135"/>
                <a:gd name="connsiteY8" fmla="*/ 20022 h 26289"/>
                <a:gd name="connsiteX9" fmla="*/ 16583 w 26135"/>
                <a:gd name="connsiteY9" fmla="*/ 20175 h 26289"/>
                <a:gd name="connsiteX10" fmla="*/ 19029 w 26135"/>
                <a:gd name="connsiteY10" fmla="*/ 20175 h 26289"/>
                <a:gd name="connsiteX11" fmla="*/ 19029 w 26135"/>
                <a:gd name="connsiteY11" fmla="*/ 20022 h 26289"/>
                <a:gd name="connsiteX12" fmla="*/ 18800 w 26135"/>
                <a:gd name="connsiteY12" fmla="*/ 19258 h 26289"/>
                <a:gd name="connsiteX13" fmla="*/ 18800 w 26135"/>
                <a:gd name="connsiteY13" fmla="*/ 18188 h 26289"/>
                <a:gd name="connsiteX14" fmla="*/ 18800 w 26135"/>
                <a:gd name="connsiteY14" fmla="*/ 17118 h 26289"/>
                <a:gd name="connsiteX15" fmla="*/ 18035 w 26135"/>
                <a:gd name="connsiteY15" fmla="*/ 14902 h 26289"/>
                <a:gd name="connsiteX16" fmla="*/ 15590 w 26135"/>
                <a:gd name="connsiteY16" fmla="*/ 13450 h 26289"/>
                <a:gd name="connsiteX17" fmla="*/ 17730 w 26135"/>
                <a:gd name="connsiteY17" fmla="*/ 12762 h 26289"/>
                <a:gd name="connsiteX18" fmla="*/ 19182 w 26135"/>
                <a:gd name="connsiteY18" fmla="*/ 9935 h 26289"/>
                <a:gd name="connsiteX19" fmla="*/ 16966 w 26135"/>
                <a:gd name="connsiteY19" fmla="*/ 6267 h 26289"/>
                <a:gd name="connsiteX20" fmla="*/ 13068 w 26135"/>
                <a:gd name="connsiteY20" fmla="*/ 5732 h 26289"/>
                <a:gd name="connsiteX21" fmla="*/ 8024 w 26135"/>
                <a:gd name="connsiteY21" fmla="*/ 5732 h 26289"/>
                <a:gd name="connsiteX22" fmla="*/ 16431 w 26135"/>
                <a:gd name="connsiteY22" fmla="*/ 10241 h 26289"/>
                <a:gd name="connsiteX23" fmla="*/ 14902 w 26135"/>
                <a:gd name="connsiteY23" fmla="*/ 12457 h 26289"/>
                <a:gd name="connsiteX24" fmla="*/ 12457 w 26135"/>
                <a:gd name="connsiteY24" fmla="*/ 12762 h 26289"/>
                <a:gd name="connsiteX25" fmla="*/ 10164 w 26135"/>
                <a:gd name="connsiteY25" fmla="*/ 12762 h 26289"/>
                <a:gd name="connsiteX26" fmla="*/ 10164 w 26135"/>
                <a:gd name="connsiteY26" fmla="*/ 7642 h 26289"/>
                <a:gd name="connsiteX27" fmla="*/ 12304 w 26135"/>
                <a:gd name="connsiteY27" fmla="*/ 7642 h 26289"/>
                <a:gd name="connsiteX28" fmla="*/ 15361 w 26135"/>
                <a:gd name="connsiteY28" fmla="*/ 8177 h 26289"/>
                <a:gd name="connsiteX29" fmla="*/ 16354 w 26135"/>
                <a:gd name="connsiteY29" fmla="*/ 10241 h 26289"/>
                <a:gd name="connsiteX30" fmla="*/ 26136 w 26135"/>
                <a:gd name="connsiteY30" fmla="*/ 13068 h 26289"/>
                <a:gd name="connsiteX31" fmla="*/ 22315 w 26135"/>
                <a:gd name="connsiteY31" fmla="*/ 3821 h 26289"/>
                <a:gd name="connsiteX32" fmla="*/ 13068 w 26135"/>
                <a:gd name="connsiteY32" fmla="*/ 0 h 26289"/>
                <a:gd name="connsiteX33" fmla="*/ 3821 w 26135"/>
                <a:gd name="connsiteY33" fmla="*/ 3821 h 26289"/>
                <a:gd name="connsiteX34" fmla="*/ 0 w 26135"/>
                <a:gd name="connsiteY34" fmla="*/ 13068 h 26289"/>
                <a:gd name="connsiteX35" fmla="*/ 3821 w 26135"/>
                <a:gd name="connsiteY35" fmla="*/ 22392 h 26289"/>
                <a:gd name="connsiteX36" fmla="*/ 13068 w 26135"/>
                <a:gd name="connsiteY36" fmla="*/ 26289 h 26289"/>
                <a:gd name="connsiteX37" fmla="*/ 22315 w 26135"/>
                <a:gd name="connsiteY37" fmla="*/ 22392 h 26289"/>
                <a:gd name="connsiteX38" fmla="*/ 26136 w 26135"/>
                <a:gd name="connsiteY38" fmla="*/ 13068 h 26289"/>
                <a:gd name="connsiteX39" fmla="*/ 13068 w 26135"/>
                <a:gd name="connsiteY39" fmla="*/ 1834 h 26289"/>
                <a:gd name="connsiteX40" fmla="*/ 21092 w 26135"/>
                <a:gd name="connsiteY40" fmla="*/ 5120 h 26289"/>
                <a:gd name="connsiteX41" fmla="*/ 24378 w 26135"/>
                <a:gd name="connsiteY41" fmla="*/ 13068 h 26289"/>
                <a:gd name="connsiteX42" fmla="*/ 21092 w 26135"/>
                <a:gd name="connsiteY42" fmla="*/ 21092 h 26289"/>
                <a:gd name="connsiteX43" fmla="*/ 13068 w 26135"/>
                <a:gd name="connsiteY43" fmla="*/ 24379 h 26289"/>
                <a:gd name="connsiteX44" fmla="*/ 5044 w 26135"/>
                <a:gd name="connsiteY44" fmla="*/ 21092 h 26289"/>
                <a:gd name="connsiteX45" fmla="*/ 1758 w 26135"/>
                <a:gd name="connsiteY45" fmla="*/ 13068 h 26289"/>
                <a:gd name="connsiteX46" fmla="*/ 5044 w 26135"/>
                <a:gd name="connsiteY46" fmla="*/ 5120 h 26289"/>
                <a:gd name="connsiteX47" fmla="*/ 13068 w 26135"/>
                <a:gd name="connsiteY47" fmla="*/ 1834 h 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135" h="26289">
                  <a:moveTo>
                    <a:pt x="7795" y="5884"/>
                  </a:moveTo>
                  <a:lnTo>
                    <a:pt x="7795" y="20175"/>
                  </a:lnTo>
                  <a:lnTo>
                    <a:pt x="10317" y="20175"/>
                  </a:lnTo>
                  <a:lnTo>
                    <a:pt x="10317" y="14520"/>
                  </a:lnTo>
                  <a:lnTo>
                    <a:pt x="12304" y="14520"/>
                  </a:lnTo>
                  <a:cubicBezTo>
                    <a:pt x="13679" y="14520"/>
                    <a:pt x="14597" y="14673"/>
                    <a:pt x="15132" y="14979"/>
                  </a:cubicBezTo>
                  <a:cubicBezTo>
                    <a:pt x="16049" y="15514"/>
                    <a:pt x="16507" y="16584"/>
                    <a:pt x="16507" y="18265"/>
                  </a:cubicBezTo>
                  <a:lnTo>
                    <a:pt x="16507" y="19870"/>
                  </a:lnTo>
                  <a:cubicBezTo>
                    <a:pt x="16507" y="19870"/>
                    <a:pt x="16583" y="19946"/>
                    <a:pt x="16583" y="20022"/>
                  </a:cubicBezTo>
                  <a:cubicBezTo>
                    <a:pt x="16583" y="20022"/>
                    <a:pt x="16583" y="20099"/>
                    <a:pt x="16583" y="20175"/>
                  </a:cubicBezTo>
                  <a:lnTo>
                    <a:pt x="19029" y="20175"/>
                  </a:lnTo>
                  <a:lnTo>
                    <a:pt x="19029" y="20022"/>
                  </a:lnTo>
                  <a:cubicBezTo>
                    <a:pt x="19029" y="20022"/>
                    <a:pt x="18800" y="19640"/>
                    <a:pt x="18800" y="19258"/>
                  </a:cubicBezTo>
                  <a:cubicBezTo>
                    <a:pt x="18800" y="18876"/>
                    <a:pt x="18800" y="18494"/>
                    <a:pt x="18800" y="18188"/>
                  </a:cubicBezTo>
                  <a:lnTo>
                    <a:pt x="18800" y="17118"/>
                  </a:lnTo>
                  <a:cubicBezTo>
                    <a:pt x="18800" y="16354"/>
                    <a:pt x="18570" y="15666"/>
                    <a:pt x="18035" y="14902"/>
                  </a:cubicBezTo>
                  <a:cubicBezTo>
                    <a:pt x="17501" y="14138"/>
                    <a:pt x="16660" y="13680"/>
                    <a:pt x="15590" y="13450"/>
                  </a:cubicBezTo>
                  <a:cubicBezTo>
                    <a:pt x="16507" y="13297"/>
                    <a:pt x="17195" y="13068"/>
                    <a:pt x="17730" y="12762"/>
                  </a:cubicBezTo>
                  <a:cubicBezTo>
                    <a:pt x="18647" y="12151"/>
                    <a:pt x="19182" y="11234"/>
                    <a:pt x="19182" y="9935"/>
                  </a:cubicBezTo>
                  <a:cubicBezTo>
                    <a:pt x="19182" y="8101"/>
                    <a:pt x="18418" y="6878"/>
                    <a:pt x="16966" y="6267"/>
                  </a:cubicBezTo>
                  <a:cubicBezTo>
                    <a:pt x="16125" y="5961"/>
                    <a:pt x="14826" y="5732"/>
                    <a:pt x="13068" y="5732"/>
                  </a:cubicBezTo>
                  <a:lnTo>
                    <a:pt x="8024" y="5732"/>
                  </a:lnTo>
                  <a:close/>
                  <a:moveTo>
                    <a:pt x="16431" y="10241"/>
                  </a:moveTo>
                  <a:cubicBezTo>
                    <a:pt x="16431" y="11310"/>
                    <a:pt x="15896" y="12075"/>
                    <a:pt x="14902" y="12457"/>
                  </a:cubicBezTo>
                  <a:cubicBezTo>
                    <a:pt x="14367" y="12686"/>
                    <a:pt x="13526" y="12762"/>
                    <a:pt x="12457" y="12762"/>
                  </a:cubicBezTo>
                  <a:lnTo>
                    <a:pt x="10164" y="12762"/>
                  </a:lnTo>
                  <a:lnTo>
                    <a:pt x="10164" y="7642"/>
                  </a:lnTo>
                  <a:lnTo>
                    <a:pt x="12304" y="7642"/>
                  </a:lnTo>
                  <a:cubicBezTo>
                    <a:pt x="13756" y="7642"/>
                    <a:pt x="14749" y="7795"/>
                    <a:pt x="15361" y="8177"/>
                  </a:cubicBezTo>
                  <a:cubicBezTo>
                    <a:pt x="15972" y="8559"/>
                    <a:pt x="16354" y="9247"/>
                    <a:pt x="16354" y="10241"/>
                  </a:cubicBezTo>
                  <a:moveTo>
                    <a:pt x="26136" y="13068"/>
                  </a:moveTo>
                  <a:cubicBezTo>
                    <a:pt x="26136" y="9476"/>
                    <a:pt x="24837" y="6419"/>
                    <a:pt x="22315" y="3821"/>
                  </a:cubicBezTo>
                  <a:cubicBezTo>
                    <a:pt x="19793" y="1299"/>
                    <a:pt x="16660" y="0"/>
                    <a:pt x="13068" y="0"/>
                  </a:cubicBezTo>
                  <a:cubicBezTo>
                    <a:pt x="9476" y="0"/>
                    <a:pt x="6419" y="1299"/>
                    <a:pt x="3821" y="3821"/>
                  </a:cubicBezTo>
                  <a:cubicBezTo>
                    <a:pt x="1223" y="6343"/>
                    <a:pt x="0" y="9476"/>
                    <a:pt x="0" y="13068"/>
                  </a:cubicBezTo>
                  <a:cubicBezTo>
                    <a:pt x="0" y="16660"/>
                    <a:pt x="1299" y="19793"/>
                    <a:pt x="3821" y="22392"/>
                  </a:cubicBezTo>
                  <a:cubicBezTo>
                    <a:pt x="6343" y="24990"/>
                    <a:pt x="9400" y="26289"/>
                    <a:pt x="13068" y="26289"/>
                  </a:cubicBezTo>
                  <a:cubicBezTo>
                    <a:pt x="16736" y="26289"/>
                    <a:pt x="19793" y="24990"/>
                    <a:pt x="22315" y="22392"/>
                  </a:cubicBezTo>
                  <a:cubicBezTo>
                    <a:pt x="24837" y="19870"/>
                    <a:pt x="26136" y="16736"/>
                    <a:pt x="26136" y="13068"/>
                  </a:cubicBezTo>
                  <a:moveTo>
                    <a:pt x="13068" y="1834"/>
                  </a:moveTo>
                  <a:cubicBezTo>
                    <a:pt x="16201" y="1834"/>
                    <a:pt x="18876" y="2904"/>
                    <a:pt x="21092" y="5120"/>
                  </a:cubicBezTo>
                  <a:cubicBezTo>
                    <a:pt x="23308" y="7336"/>
                    <a:pt x="24378" y="9935"/>
                    <a:pt x="24378" y="13068"/>
                  </a:cubicBezTo>
                  <a:cubicBezTo>
                    <a:pt x="24378" y="16201"/>
                    <a:pt x="23308" y="18876"/>
                    <a:pt x="21092" y="21092"/>
                  </a:cubicBezTo>
                  <a:cubicBezTo>
                    <a:pt x="18876" y="23309"/>
                    <a:pt x="16201" y="24379"/>
                    <a:pt x="13068" y="24379"/>
                  </a:cubicBezTo>
                  <a:cubicBezTo>
                    <a:pt x="9935" y="24379"/>
                    <a:pt x="7260" y="23309"/>
                    <a:pt x="5044" y="21092"/>
                  </a:cubicBezTo>
                  <a:cubicBezTo>
                    <a:pt x="2828" y="18876"/>
                    <a:pt x="1758" y="16201"/>
                    <a:pt x="1758" y="13068"/>
                  </a:cubicBezTo>
                  <a:cubicBezTo>
                    <a:pt x="1758" y="9935"/>
                    <a:pt x="2828" y="7336"/>
                    <a:pt x="5044" y="5120"/>
                  </a:cubicBezTo>
                  <a:cubicBezTo>
                    <a:pt x="7260" y="2904"/>
                    <a:pt x="9935" y="1834"/>
                    <a:pt x="13068" y="1834"/>
                  </a:cubicBezTo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1A33335A-C6D3-60A9-80D3-41635521A126}"/>
                </a:ext>
              </a:extLst>
            </p:cNvPr>
            <p:cNvSpPr/>
            <p:nvPr/>
          </p:nvSpPr>
          <p:spPr>
            <a:xfrm>
              <a:off x="1799395" y="6293838"/>
              <a:ext cx="48603" cy="59379"/>
            </a:xfrm>
            <a:custGeom>
              <a:avLst/>
              <a:gdLst>
                <a:gd name="connsiteX0" fmla="*/ 17806 w 48603"/>
                <a:gd name="connsiteY0" fmla="*/ 11005 h 59379"/>
                <a:gd name="connsiteX1" fmla="*/ 0 w 48603"/>
                <a:gd name="connsiteY1" fmla="*/ 11005 h 59379"/>
                <a:gd name="connsiteX2" fmla="*/ 0 w 48603"/>
                <a:gd name="connsiteY2" fmla="*/ 0 h 59379"/>
                <a:gd name="connsiteX3" fmla="*/ 48604 w 48603"/>
                <a:gd name="connsiteY3" fmla="*/ 0 h 59379"/>
                <a:gd name="connsiteX4" fmla="*/ 48604 w 48603"/>
                <a:gd name="connsiteY4" fmla="*/ 11005 h 59379"/>
                <a:gd name="connsiteX5" fmla="*/ 30798 w 48603"/>
                <a:gd name="connsiteY5" fmla="*/ 11005 h 59379"/>
                <a:gd name="connsiteX6" fmla="*/ 30798 w 48603"/>
                <a:gd name="connsiteY6" fmla="*/ 59380 h 59379"/>
                <a:gd name="connsiteX7" fmla="*/ 17730 w 48603"/>
                <a:gd name="connsiteY7" fmla="*/ 59380 h 59379"/>
                <a:gd name="connsiteX8" fmla="*/ 17730 w 48603"/>
                <a:gd name="connsiteY8" fmla="*/ 11005 h 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03" h="59379">
                  <a:moveTo>
                    <a:pt x="17806" y="11005"/>
                  </a:moveTo>
                  <a:lnTo>
                    <a:pt x="0" y="11005"/>
                  </a:lnTo>
                  <a:lnTo>
                    <a:pt x="0" y="0"/>
                  </a:lnTo>
                  <a:lnTo>
                    <a:pt x="48604" y="0"/>
                  </a:lnTo>
                  <a:lnTo>
                    <a:pt x="48604" y="11005"/>
                  </a:lnTo>
                  <a:lnTo>
                    <a:pt x="30798" y="11005"/>
                  </a:lnTo>
                  <a:lnTo>
                    <a:pt x="30798" y="59380"/>
                  </a:lnTo>
                  <a:lnTo>
                    <a:pt x="17730" y="59380"/>
                  </a:lnTo>
                  <a:lnTo>
                    <a:pt x="17730" y="11005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C00EF956-3F16-669C-47B8-4096017F2B07}"/>
                </a:ext>
              </a:extLst>
            </p:cNvPr>
            <p:cNvSpPr/>
            <p:nvPr/>
          </p:nvSpPr>
          <p:spPr>
            <a:xfrm>
              <a:off x="1854495" y="6293838"/>
              <a:ext cx="40274" cy="59379"/>
            </a:xfrm>
            <a:custGeom>
              <a:avLst/>
              <a:gdLst>
                <a:gd name="connsiteX0" fmla="*/ 0 w 40274"/>
                <a:gd name="connsiteY0" fmla="*/ 0 h 59379"/>
                <a:gd name="connsiteX1" fmla="*/ 11769 w 40274"/>
                <a:gd name="connsiteY1" fmla="*/ 0 h 59379"/>
                <a:gd name="connsiteX2" fmla="*/ 11769 w 40274"/>
                <a:gd name="connsiteY2" fmla="*/ 22392 h 59379"/>
                <a:gd name="connsiteX3" fmla="*/ 11998 w 40274"/>
                <a:gd name="connsiteY3" fmla="*/ 22392 h 59379"/>
                <a:gd name="connsiteX4" fmla="*/ 24531 w 40274"/>
                <a:gd name="connsiteY4" fmla="*/ 15208 h 59379"/>
                <a:gd name="connsiteX5" fmla="*/ 40274 w 40274"/>
                <a:gd name="connsiteY5" fmla="*/ 32938 h 59379"/>
                <a:gd name="connsiteX6" fmla="*/ 40274 w 40274"/>
                <a:gd name="connsiteY6" fmla="*/ 59380 h 59379"/>
                <a:gd name="connsiteX7" fmla="*/ 28505 w 40274"/>
                <a:gd name="connsiteY7" fmla="*/ 59380 h 59379"/>
                <a:gd name="connsiteX8" fmla="*/ 28505 w 40274"/>
                <a:gd name="connsiteY8" fmla="*/ 35078 h 59379"/>
                <a:gd name="connsiteX9" fmla="*/ 20939 w 40274"/>
                <a:gd name="connsiteY9" fmla="*/ 24531 h 59379"/>
                <a:gd name="connsiteX10" fmla="*/ 11769 w 40274"/>
                <a:gd name="connsiteY10" fmla="*/ 36835 h 59379"/>
                <a:gd name="connsiteX11" fmla="*/ 11769 w 40274"/>
                <a:gd name="connsiteY11" fmla="*/ 59380 h 59379"/>
                <a:gd name="connsiteX12" fmla="*/ 0 w 40274"/>
                <a:gd name="connsiteY12" fmla="*/ 59380 h 59379"/>
                <a:gd name="connsiteX13" fmla="*/ 0 w 40274"/>
                <a:gd name="connsiteY13" fmla="*/ 0 h 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274" h="59379">
                  <a:moveTo>
                    <a:pt x="0" y="0"/>
                  </a:moveTo>
                  <a:lnTo>
                    <a:pt x="11769" y="0"/>
                  </a:lnTo>
                  <a:lnTo>
                    <a:pt x="11769" y="22392"/>
                  </a:lnTo>
                  <a:lnTo>
                    <a:pt x="11998" y="22392"/>
                  </a:lnTo>
                  <a:cubicBezTo>
                    <a:pt x="14979" y="17577"/>
                    <a:pt x="20175" y="15208"/>
                    <a:pt x="24531" y="15208"/>
                  </a:cubicBezTo>
                  <a:cubicBezTo>
                    <a:pt x="37064" y="15208"/>
                    <a:pt x="40274" y="22239"/>
                    <a:pt x="40274" y="32938"/>
                  </a:cubicBezTo>
                  <a:lnTo>
                    <a:pt x="40274" y="59380"/>
                  </a:lnTo>
                  <a:lnTo>
                    <a:pt x="28505" y="59380"/>
                  </a:lnTo>
                  <a:lnTo>
                    <a:pt x="28505" y="35078"/>
                  </a:lnTo>
                  <a:cubicBezTo>
                    <a:pt x="28505" y="28047"/>
                    <a:pt x="26442" y="24531"/>
                    <a:pt x="20939" y="24531"/>
                  </a:cubicBezTo>
                  <a:cubicBezTo>
                    <a:pt x="14520" y="24531"/>
                    <a:pt x="11769" y="28123"/>
                    <a:pt x="11769" y="36835"/>
                  </a:cubicBezTo>
                  <a:lnTo>
                    <a:pt x="11769" y="59380"/>
                  </a:lnTo>
                  <a:lnTo>
                    <a:pt x="0" y="59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DB439A46-ED3D-526E-BE06-A4EF8FDCBE3C}"/>
                </a:ext>
              </a:extLst>
            </p:cNvPr>
            <p:cNvSpPr/>
            <p:nvPr/>
          </p:nvSpPr>
          <p:spPr>
            <a:xfrm>
              <a:off x="1902946" y="6308969"/>
              <a:ext cx="42862" cy="45318"/>
            </a:xfrm>
            <a:custGeom>
              <a:avLst/>
              <a:gdLst>
                <a:gd name="connsiteX0" fmla="*/ 11769 w 42862"/>
                <a:gd name="connsiteY0" fmla="*/ 25601 h 45318"/>
                <a:gd name="connsiteX1" fmla="*/ 22315 w 42862"/>
                <a:gd name="connsiteY1" fmla="*/ 36453 h 45318"/>
                <a:gd name="connsiteX2" fmla="*/ 31638 w 42862"/>
                <a:gd name="connsiteY2" fmla="*/ 30874 h 45318"/>
                <a:gd name="connsiteX3" fmla="*/ 42032 w 42862"/>
                <a:gd name="connsiteY3" fmla="*/ 30874 h 45318"/>
                <a:gd name="connsiteX4" fmla="*/ 21933 w 42862"/>
                <a:gd name="connsiteY4" fmla="*/ 45318 h 45318"/>
                <a:gd name="connsiteX5" fmla="*/ 0 w 42862"/>
                <a:gd name="connsiteY5" fmla="*/ 22697 h 45318"/>
                <a:gd name="connsiteX6" fmla="*/ 21933 w 42862"/>
                <a:gd name="connsiteY6" fmla="*/ 0 h 45318"/>
                <a:gd name="connsiteX7" fmla="*/ 42796 w 42862"/>
                <a:gd name="connsiteY7" fmla="*/ 25525 h 45318"/>
                <a:gd name="connsiteX8" fmla="*/ 11769 w 42862"/>
                <a:gd name="connsiteY8" fmla="*/ 25525 h 45318"/>
                <a:gd name="connsiteX9" fmla="*/ 31027 w 42862"/>
                <a:gd name="connsiteY9" fmla="*/ 18112 h 45318"/>
                <a:gd name="connsiteX10" fmla="*/ 21627 w 42862"/>
                <a:gd name="connsiteY10" fmla="*/ 8941 h 45318"/>
                <a:gd name="connsiteX11" fmla="*/ 11845 w 42862"/>
                <a:gd name="connsiteY11" fmla="*/ 18112 h 45318"/>
                <a:gd name="connsiteX12" fmla="*/ 31027 w 42862"/>
                <a:gd name="connsiteY12" fmla="*/ 18112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2" h="45318">
                  <a:moveTo>
                    <a:pt x="11769" y="25601"/>
                  </a:moveTo>
                  <a:cubicBezTo>
                    <a:pt x="12075" y="33091"/>
                    <a:pt x="15743" y="36453"/>
                    <a:pt x="22315" y="36453"/>
                  </a:cubicBezTo>
                  <a:cubicBezTo>
                    <a:pt x="27053" y="36453"/>
                    <a:pt x="30874" y="33549"/>
                    <a:pt x="31638" y="30874"/>
                  </a:cubicBezTo>
                  <a:lnTo>
                    <a:pt x="42032" y="30874"/>
                  </a:lnTo>
                  <a:cubicBezTo>
                    <a:pt x="38669" y="41038"/>
                    <a:pt x="31638" y="45318"/>
                    <a:pt x="21933" y="45318"/>
                  </a:cubicBezTo>
                  <a:cubicBezTo>
                    <a:pt x="8406" y="45318"/>
                    <a:pt x="0" y="35995"/>
                    <a:pt x="0" y="22697"/>
                  </a:cubicBezTo>
                  <a:cubicBezTo>
                    <a:pt x="0" y="9400"/>
                    <a:pt x="8865" y="0"/>
                    <a:pt x="21933" y="0"/>
                  </a:cubicBezTo>
                  <a:cubicBezTo>
                    <a:pt x="36529" y="0"/>
                    <a:pt x="43637" y="12304"/>
                    <a:pt x="42796" y="25525"/>
                  </a:cubicBezTo>
                  <a:lnTo>
                    <a:pt x="11769" y="25525"/>
                  </a:lnTo>
                  <a:close/>
                  <a:moveTo>
                    <a:pt x="31027" y="18112"/>
                  </a:moveTo>
                  <a:cubicBezTo>
                    <a:pt x="29957" y="12151"/>
                    <a:pt x="27359" y="8941"/>
                    <a:pt x="21627" y="8941"/>
                  </a:cubicBezTo>
                  <a:cubicBezTo>
                    <a:pt x="14138" y="8941"/>
                    <a:pt x="11998" y="14749"/>
                    <a:pt x="11845" y="18112"/>
                  </a:cubicBezTo>
                  <a:lnTo>
                    <a:pt x="31027" y="1811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C978CDAB-22D0-AB5B-D1B5-AA6788BAFEAD}"/>
                </a:ext>
              </a:extLst>
            </p:cNvPr>
            <p:cNvSpPr/>
            <p:nvPr/>
          </p:nvSpPr>
          <p:spPr>
            <a:xfrm>
              <a:off x="1978450" y="6293838"/>
              <a:ext cx="13068" cy="59379"/>
            </a:xfrm>
            <a:custGeom>
              <a:avLst/>
              <a:gdLst>
                <a:gd name="connsiteX0" fmla="*/ 0 w 13068"/>
                <a:gd name="connsiteY0" fmla="*/ 0 h 59379"/>
                <a:gd name="connsiteX1" fmla="*/ 13068 w 13068"/>
                <a:gd name="connsiteY1" fmla="*/ 0 h 59379"/>
                <a:gd name="connsiteX2" fmla="*/ 13068 w 13068"/>
                <a:gd name="connsiteY2" fmla="*/ 59380 h 59379"/>
                <a:gd name="connsiteX3" fmla="*/ 0 w 13068"/>
                <a:gd name="connsiteY3" fmla="*/ 59380 h 59379"/>
                <a:gd name="connsiteX4" fmla="*/ 0 w 13068"/>
                <a:gd name="connsiteY4" fmla="*/ 0 h 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68" h="59379">
                  <a:moveTo>
                    <a:pt x="0" y="0"/>
                  </a:moveTo>
                  <a:lnTo>
                    <a:pt x="13068" y="0"/>
                  </a:lnTo>
                  <a:lnTo>
                    <a:pt x="13068" y="59380"/>
                  </a:lnTo>
                  <a:lnTo>
                    <a:pt x="0" y="59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BC3CCF2F-2EE6-7B77-3595-7E308D2781EB}"/>
                </a:ext>
              </a:extLst>
            </p:cNvPr>
            <p:cNvSpPr/>
            <p:nvPr/>
          </p:nvSpPr>
          <p:spPr>
            <a:xfrm>
              <a:off x="2002752" y="6308969"/>
              <a:ext cx="40350" cy="44171"/>
            </a:xfrm>
            <a:custGeom>
              <a:avLst/>
              <a:gdLst>
                <a:gd name="connsiteX0" fmla="*/ 0 w 40350"/>
                <a:gd name="connsiteY0" fmla="*/ 1223 h 44171"/>
                <a:gd name="connsiteX1" fmla="*/ 11234 w 40350"/>
                <a:gd name="connsiteY1" fmla="*/ 1223 h 44171"/>
                <a:gd name="connsiteX2" fmla="*/ 11234 w 40350"/>
                <a:gd name="connsiteY2" fmla="*/ 7184 h 44171"/>
                <a:gd name="connsiteX3" fmla="*/ 11463 w 40350"/>
                <a:gd name="connsiteY3" fmla="*/ 7184 h 44171"/>
                <a:gd name="connsiteX4" fmla="*/ 24608 w 40350"/>
                <a:gd name="connsiteY4" fmla="*/ 0 h 44171"/>
                <a:gd name="connsiteX5" fmla="*/ 40350 w 40350"/>
                <a:gd name="connsiteY5" fmla="*/ 17730 h 44171"/>
                <a:gd name="connsiteX6" fmla="*/ 40350 w 40350"/>
                <a:gd name="connsiteY6" fmla="*/ 44172 h 44171"/>
                <a:gd name="connsiteX7" fmla="*/ 28582 w 40350"/>
                <a:gd name="connsiteY7" fmla="*/ 44172 h 44171"/>
                <a:gd name="connsiteX8" fmla="*/ 28582 w 40350"/>
                <a:gd name="connsiteY8" fmla="*/ 19870 h 44171"/>
                <a:gd name="connsiteX9" fmla="*/ 21016 w 40350"/>
                <a:gd name="connsiteY9" fmla="*/ 9323 h 44171"/>
                <a:gd name="connsiteX10" fmla="*/ 11845 w 40350"/>
                <a:gd name="connsiteY10" fmla="*/ 21627 h 44171"/>
                <a:gd name="connsiteX11" fmla="*/ 11845 w 40350"/>
                <a:gd name="connsiteY11" fmla="*/ 44172 h 44171"/>
                <a:gd name="connsiteX12" fmla="*/ 76 w 40350"/>
                <a:gd name="connsiteY12" fmla="*/ 44172 h 44171"/>
                <a:gd name="connsiteX13" fmla="*/ 76 w 40350"/>
                <a:gd name="connsiteY13" fmla="*/ 1223 h 4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0" h="44171">
                  <a:moveTo>
                    <a:pt x="0" y="1223"/>
                  </a:moveTo>
                  <a:lnTo>
                    <a:pt x="11234" y="1223"/>
                  </a:lnTo>
                  <a:lnTo>
                    <a:pt x="11234" y="7184"/>
                  </a:lnTo>
                  <a:lnTo>
                    <a:pt x="11463" y="7184"/>
                  </a:lnTo>
                  <a:cubicBezTo>
                    <a:pt x="14444" y="2369"/>
                    <a:pt x="19640" y="0"/>
                    <a:pt x="24608" y="0"/>
                  </a:cubicBezTo>
                  <a:cubicBezTo>
                    <a:pt x="37141" y="0"/>
                    <a:pt x="40350" y="7031"/>
                    <a:pt x="40350" y="17730"/>
                  </a:cubicBezTo>
                  <a:lnTo>
                    <a:pt x="40350" y="44172"/>
                  </a:lnTo>
                  <a:lnTo>
                    <a:pt x="28582" y="44172"/>
                  </a:lnTo>
                  <a:lnTo>
                    <a:pt x="28582" y="19870"/>
                  </a:lnTo>
                  <a:cubicBezTo>
                    <a:pt x="28582" y="12839"/>
                    <a:pt x="26518" y="9323"/>
                    <a:pt x="21016" y="9323"/>
                  </a:cubicBezTo>
                  <a:cubicBezTo>
                    <a:pt x="14596" y="9323"/>
                    <a:pt x="11845" y="12915"/>
                    <a:pt x="11845" y="21627"/>
                  </a:cubicBezTo>
                  <a:lnTo>
                    <a:pt x="11845" y="44172"/>
                  </a:lnTo>
                  <a:lnTo>
                    <a:pt x="76" y="44172"/>
                  </a:lnTo>
                  <a:lnTo>
                    <a:pt x="76" y="12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C7D79F2D-807A-C4DB-A1C0-569E1C12818B}"/>
                </a:ext>
              </a:extLst>
            </p:cNvPr>
            <p:cNvSpPr/>
            <p:nvPr/>
          </p:nvSpPr>
          <p:spPr>
            <a:xfrm>
              <a:off x="2048911" y="6297276"/>
              <a:ext cx="27588" cy="56399"/>
            </a:xfrm>
            <a:custGeom>
              <a:avLst/>
              <a:gdLst>
                <a:gd name="connsiteX0" fmla="*/ 18952 w 27588"/>
                <a:gd name="connsiteY0" fmla="*/ 12915 h 56399"/>
                <a:gd name="connsiteX1" fmla="*/ 27588 w 27588"/>
                <a:gd name="connsiteY1" fmla="*/ 12915 h 56399"/>
                <a:gd name="connsiteX2" fmla="*/ 27588 w 27588"/>
                <a:gd name="connsiteY2" fmla="*/ 20787 h 56399"/>
                <a:gd name="connsiteX3" fmla="*/ 18952 w 27588"/>
                <a:gd name="connsiteY3" fmla="*/ 20787 h 56399"/>
                <a:gd name="connsiteX4" fmla="*/ 18952 w 27588"/>
                <a:gd name="connsiteY4" fmla="*/ 42108 h 56399"/>
                <a:gd name="connsiteX5" fmla="*/ 23920 w 27588"/>
                <a:gd name="connsiteY5" fmla="*/ 47076 h 56399"/>
                <a:gd name="connsiteX6" fmla="*/ 27588 w 27588"/>
                <a:gd name="connsiteY6" fmla="*/ 46770 h 56399"/>
                <a:gd name="connsiteX7" fmla="*/ 27588 w 27588"/>
                <a:gd name="connsiteY7" fmla="*/ 56017 h 56399"/>
                <a:gd name="connsiteX8" fmla="*/ 20710 w 27588"/>
                <a:gd name="connsiteY8" fmla="*/ 56399 h 56399"/>
                <a:gd name="connsiteX9" fmla="*/ 7184 w 27588"/>
                <a:gd name="connsiteY9" fmla="*/ 46159 h 56399"/>
                <a:gd name="connsiteX10" fmla="*/ 7184 w 27588"/>
                <a:gd name="connsiteY10" fmla="*/ 20787 h 56399"/>
                <a:gd name="connsiteX11" fmla="*/ 0 w 27588"/>
                <a:gd name="connsiteY11" fmla="*/ 20787 h 56399"/>
                <a:gd name="connsiteX12" fmla="*/ 0 w 27588"/>
                <a:gd name="connsiteY12" fmla="*/ 12915 h 56399"/>
                <a:gd name="connsiteX13" fmla="*/ 7184 w 27588"/>
                <a:gd name="connsiteY13" fmla="*/ 12915 h 56399"/>
                <a:gd name="connsiteX14" fmla="*/ 7184 w 27588"/>
                <a:gd name="connsiteY14" fmla="*/ 0 h 56399"/>
                <a:gd name="connsiteX15" fmla="*/ 18952 w 27588"/>
                <a:gd name="connsiteY15" fmla="*/ 0 h 56399"/>
                <a:gd name="connsiteX16" fmla="*/ 18952 w 27588"/>
                <a:gd name="connsiteY16" fmla="*/ 12915 h 5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588" h="56399">
                  <a:moveTo>
                    <a:pt x="18952" y="12915"/>
                  </a:moveTo>
                  <a:lnTo>
                    <a:pt x="27588" y="12915"/>
                  </a:lnTo>
                  <a:lnTo>
                    <a:pt x="27588" y="20787"/>
                  </a:lnTo>
                  <a:lnTo>
                    <a:pt x="18952" y="20787"/>
                  </a:lnTo>
                  <a:lnTo>
                    <a:pt x="18952" y="42108"/>
                  </a:lnTo>
                  <a:cubicBezTo>
                    <a:pt x="18952" y="46082"/>
                    <a:pt x="19946" y="47076"/>
                    <a:pt x="23920" y="47076"/>
                  </a:cubicBezTo>
                  <a:cubicBezTo>
                    <a:pt x="25143" y="47076"/>
                    <a:pt x="26365" y="46999"/>
                    <a:pt x="27588" y="46770"/>
                  </a:cubicBezTo>
                  <a:lnTo>
                    <a:pt x="27588" y="56017"/>
                  </a:lnTo>
                  <a:cubicBezTo>
                    <a:pt x="25601" y="56323"/>
                    <a:pt x="23003" y="56399"/>
                    <a:pt x="20710" y="56399"/>
                  </a:cubicBezTo>
                  <a:cubicBezTo>
                    <a:pt x="13450" y="56399"/>
                    <a:pt x="7184" y="54718"/>
                    <a:pt x="7184" y="46159"/>
                  </a:cubicBezTo>
                  <a:lnTo>
                    <a:pt x="7184" y="20787"/>
                  </a:lnTo>
                  <a:lnTo>
                    <a:pt x="0" y="20787"/>
                  </a:lnTo>
                  <a:lnTo>
                    <a:pt x="0" y="12915"/>
                  </a:lnTo>
                  <a:lnTo>
                    <a:pt x="7184" y="12915"/>
                  </a:lnTo>
                  <a:lnTo>
                    <a:pt x="7184" y="0"/>
                  </a:lnTo>
                  <a:lnTo>
                    <a:pt x="18952" y="0"/>
                  </a:lnTo>
                  <a:lnTo>
                    <a:pt x="18952" y="12915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DA9C7F1D-1A61-AF23-C01A-B608F48CE1C0}"/>
                </a:ext>
              </a:extLst>
            </p:cNvPr>
            <p:cNvSpPr/>
            <p:nvPr/>
          </p:nvSpPr>
          <p:spPr>
            <a:xfrm>
              <a:off x="2080931" y="6308969"/>
              <a:ext cx="42862" cy="45318"/>
            </a:xfrm>
            <a:custGeom>
              <a:avLst/>
              <a:gdLst>
                <a:gd name="connsiteX0" fmla="*/ 11769 w 42862"/>
                <a:gd name="connsiteY0" fmla="*/ 25601 h 45318"/>
                <a:gd name="connsiteX1" fmla="*/ 22315 w 42862"/>
                <a:gd name="connsiteY1" fmla="*/ 36453 h 45318"/>
                <a:gd name="connsiteX2" fmla="*/ 31638 w 42862"/>
                <a:gd name="connsiteY2" fmla="*/ 30874 h 45318"/>
                <a:gd name="connsiteX3" fmla="*/ 42032 w 42862"/>
                <a:gd name="connsiteY3" fmla="*/ 30874 h 45318"/>
                <a:gd name="connsiteX4" fmla="*/ 21933 w 42862"/>
                <a:gd name="connsiteY4" fmla="*/ 45318 h 45318"/>
                <a:gd name="connsiteX5" fmla="*/ 0 w 42862"/>
                <a:gd name="connsiteY5" fmla="*/ 22697 h 45318"/>
                <a:gd name="connsiteX6" fmla="*/ 21933 w 42862"/>
                <a:gd name="connsiteY6" fmla="*/ 0 h 45318"/>
                <a:gd name="connsiteX7" fmla="*/ 42796 w 42862"/>
                <a:gd name="connsiteY7" fmla="*/ 25525 h 45318"/>
                <a:gd name="connsiteX8" fmla="*/ 11769 w 42862"/>
                <a:gd name="connsiteY8" fmla="*/ 25525 h 45318"/>
                <a:gd name="connsiteX9" fmla="*/ 30951 w 42862"/>
                <a:gd name="connsiteY9" fmla="*/ 18112 h 45318"/>
                <a:gd name="connsiteX10" fmla="*/ 21551 w 42862"/>
                <a:gd name="connsiteY10" fmla="*/ 8941 h 45318"/>
                <a:gd name="connsiteX11" fmla="*/ 11769 w 42862"/>
                <a:gd name="connsiteY11" fmla="*/ 18112 h 45318"/>
                <a:gd name="connsiteX12" fmla="*/ 30951 w 42862"/>
                <a:gd name="connsiteY12" fmla="*/ 18112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2" h="45318">
                  <a:moveTo>
                    <a:pt x="11769" y="25601"/>
                  </a:moveTo>
                  <a:cubicBezTo>
                    <a:pt x="12075" y="33091"/>
                    <a:pt x="15743" y="36453"/>
                    <a:pt x="22315" y="36453"/>
                  </a:cubicBezTo>
                  <a:cubicBezTo>
                    <a:pt x="27053" y="36453"/>
                    <a:pt x="30874" y="33549"/>
                    <a:pt x="31638" y="30874"/>
                  </a:cubicBezTo>
                  <a:lnTo>
                    <a:pt x="42032" y="30874"/>
                  </a:lnTo>
                  <a:cubicBezTo>
                    <a:pt x="38669" y="41038"/>
                    <a:pt x="31638" y="45318"/>
                    <a:pt x="21933" y="45318"/>
                  </a:cubicBezTo>
                  <a:cubicBezTo>
                    <a:pt x="8406" y="45318"/>
                    <a:pt x="0" y="35995"/>
                    <a:pt x="0" y="22697"/>
                  </a:cubicBezTo>
                  <a:cubicBezTo>
                    <a:pt x="0" y="9400"/>
                    <a:pt x="8865" y="0"/>
                    <a:pt x="21933" y="0"/>
                  </a:cubicBezTo>
                  <a:cubicBezTo>
                    <a:pt x="36529" y="0"/>
                    <a:pt x="43637" y="12304"/>
                    <a:pt x="42796" y="25525"/>
                  </a:cubicBezTo>
                  <a:lnTo>
                    <a:pt x="11769" y="25525"/>
                  </a:lnTo>
                  <a:close/>
                  <a:moveTo>
                    <a:pt x="30951" y="18112"/>
                  </a:moveTo>
                  <a:cubicBezTo>
                    <a:pt x="29881" y="12151"/>
                    <a:pt x="27282" y="8941"/>
                    <a:pt x="21551" y="8941"/>
                  </a:cubicBezTo>
                  <a:cubicBezTo>
                    <a:pt x="14062" y="8941"/>
                    <a:pt x="11922" y="14749"/>
                    <a:pt x="11769" y="18112"/>
                  </a:cubicBezTo>
                  <a:lnTo>
                    <a:pt x="30951" y="1811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139A0F34-D9AE-0DF0-D8A7-FE3CDB6A9226}"/>
                </a:ext>
              </a:extLst>
            </p:cNvPr>
            <p:cNvSpPr/>
            <p:nvPr/>
          </p:nvSpPr>
          <p:spPr>
            <a:xfrm>
              <a:off x="2131828" y="6308969"/>
              <a:ext cx="40350" cy="44171"/>
            </a:xfrm>
            <a:custGeom>
              <a:avLst/>
              <a:gdLst>
                <a:gd name="connsiteX0" fmla="*/ 0 w 40350"/>
                <a:gd name="connsiteY0" fmla="*/ 1223 h 44171"/>
                <a:gd name="connsiteX1" fmla="*/ 11234 w 40350"/>
                <a:gd name="connsiteY1" fmla="*/ 1223 h 44171"/>
                <a:gd name="connsiteX2" fmla="*/ 11234 w 40350"/>
                <a:gd name="connsiteY2" fmla="*/ 7184 h 44171"/>
                <a:gd name="connsiteX3" fmla="*/ 11463 w 40350"/>
                <a:gd name="connsiteY3" fmla="*/ 7184 h 44171"/>
                <a:gd name="connsiteX4" fmla="*/ 24608 w 40350"/>
                <a:gd name="connsiteY4" fmla="*/ 0 h 44171"/>
                <a:gd name="connsiteX5" fmla="*/ 40350 w 40350"/>
                <a:gd name="connsiteY5" fmla="*/ 17730 h 44171"/>
                <a:gd name="connsiteX6" fmla="*/ 40350 w 40350"/>
                <a:gd name="connsiteY6" fmla="*/ 44172 h 44171"/>
                <a:gd name="connsiteX7" fmla="*/ 28582 w 40350"/>
                <a:gd name="connsiteY7" fmla="*/ 44172 h 44171"/>
                <a:gd name="connsiteX8" fmla="*/ 28582 w 40350"/>
                <a:gd name="connsiteY8" fmla="*/ 19870 h 44171"/>
                <a:gd name="connsiteX9" fmla="*/ 21016 w 40350"/>
                <a:gd name="connsiteY9" fmla="*/ 9323 h 44171"/>
                <a:gd name="connsiteX10" fmla="*/ 11845 w 40350"/>
                <a:gd name="connsiteY10" fmla="*/ 21627 h 44171"/>
                <a:gd name="connsiteX11" fmla="*/ 11845 w 40350"/>
                <a:gd name="connsiteY11" fmla="*/ 44172 h 44171"/>
                <a:gd name="connsiteX12" fmla="*/ 76 w 40350"/>
                <a:gd name="connsiteY12" fmla="*/ 44172 h 44171"/>
                <a:gd name="connsiteX13" fmla="*/ 76 w 40350"/>
                <a:gd name="connsiteY13" fmla="*/ 1223 h 4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0" h="44171">
                  <a:moveTo>
                    <a:pt x="0" y="1223"/>
                  </a:moveTo>
                  <a:lnTo>
                    <a:pt x="11234" y="1223"/>
                  </a:lnTo>
                  <a:lnTo>
                    <a:pt x="11234" y="7184"/>
                  </a:lnTo>
                  <a:lnTo>
                    <a:pt x="11463" y="7184"/>
                  </a:lnTo>
                  <a:cubicBezTo>
                    <a:pt x="14444" y="2369"/>
                    <a:pt x="19640" y="0"/>
                    <a:pt x="24608" y="0"/>
                  </a:cubicBezTo>
                  <a:cubicBezTo>
                    <a:pt x="37141" y="0"/>
                    <a:pt x="40350" y="7031"/>
                    <a:pt x="40350" y="17730"/>
                  </a:cubicBezTo>
                  <a:lnTo>
                    <a:pt x="40350" y="44172"/>
                  </a:lnTo>
                  <a:lnTo>
                    <a:pt x="28582" y="44172"/>
                  </a:lnTo>
                  <a:lnTo>
                    <a:pt x="28582" y="19870"/>
                  </a:lnTo>
                  <a:cubicBezTo>
                    <a:pt x="28582" y="12839"/>
                    <a:pt x="26518" y="9323"/>
                    <a:pt x="21016" y="9323"/>
                  </a:cubicBezTo>
                  <a:cubicBezTo>
                    <a:pt x="14596" y="9323"/>
                    <a:pt x="11845" y="12915"/>
                    <a:pt x="11845" y="21627"/>
                  </a:cubicBezTo>
                  <a:lnTo>
                    <a:pt x="11845" y="44172"/>
                  </a:lnTo>
                  <a:lnTo>
                    <a:pt x="76" y="44172"/>
                  </a:lnTo>
                  <a:lnTo>
                    <a:pt x="76" y="12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AE02476-D378-4AC0-3BDF-E60249FC98DE}"/>
                </a:ext>
              </a:extLst>
            </p:cNvPr>
            <p:cNvSpPr/>
            <p:nvPr/>
          </p:nvSpPr>
          <p:spPr>
            <a:xfrm>
              <a:off x="2180050" y="6309045"/>
              <a:ext cx="39815" cy="45394"/>
            </a:xfrm>
            <a:custGeom>
              <a:avLst/>
              <a:gdLst>
                <a:gd name="connsiteX0" fmla="*/ 11234 w 39815"/>
                <a:gd name="connsiteY0" fmla="*/ 30187 h 45394"/>
                <a:gd name="connsiteX1" fmla="*/ 20328 w 39815"/>
                <a:gd name="connsiteY1" fmla="*/ 37447 h 45394"/>
                <a:gd name="connsiteX2" fmla="*/ 28047 w 39815"/>
                <a:gd name="connsiteY2" fmla="*/ 31944 h 45394"/>
                <a:gd name="connsiteX3" fmla="*/ 14673 w 39815"/>
                <a:gd name="connsiteY3" fmla="*/ 25296 h 45394"/>
                <a:gd name="connsiteX4" fmla="*/ 1070 w 39815"/>
                <a:gd name="connsiteY4" fmla="*/ 13832 h 45394"/>
                <a:gd name="connsiteX5" fmla="*/ 19793 w 39815"/>
                <a:gd name="connsiteY5" fmla="*/ 0 h 45394"/>
                <a:gd name="connsiteX6" fmla="*/ 38746 w 39815"/>
                <a:gd name="connsiteY6" fmla="*/ 13756 h 45394"/>
                <a:gd name="connsiteX7" fmla="*/ 27512 w 39815"/>
                <a:gd name="connsiteY7" fmla="*/ 13756 h 45394"/>
                <a:gd name="connsiteX8" fmla="*/ 19411 w 39815"/>
                <a:gd name="connsiteY8" fmla="*/ 7948 h 45394"/>
                <a:gd name="connsiteX9" fmla="*/ 12839 w 39815"/>
                <a:gd name="connsiteY9" fmla="*/ 11922 h 45394"/>
                <a:gd name="connsiteX10" fmla="*/ 26213 w 39815"/>
                <a:gd name="connsiteY10" fmla="*/ 18341 h 45394"/>
                <a:gd name="connsiteX11" fmla="*/ 39816 w 39815"/>
                <a:gd name="connsiteY11" fmla="*/ 30416 h 45394"/>
                <a:gd name="connsiteX12" fmla="*/ 20175 w 39815"/>
                <a:gd name="connsiteY12" fmla="*/ 45395 h 45394"/>
                <a:gd name="connsiteX13" fmla="*/ 0 w 39815"/>
                <a:gd name="connsiteY13" fmla="*/ 30263 h 45394"/>
                <a:gd name="connsiteX14" fmla="*/ 11234 w 39815"/>
                <a:gd name="connsiteY14" fmla="*/ 30263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15" h="45394">
                  <a:moveTo>
                    <a:pt x="11234" y="30187"/>
                  </a:moveTo>
                  <a:cubicBezTo>
                    <a:pt x="11310" y="35307"/>
                    <a:pt x="15666" y="37447"/>
                    <a:pt x="20328" y="37447"/>
                  </a:cubicBezTo>
                  <a:cubicBezTo>
                    <a:pt x="23767" y="37447"/>
                    <a:pt x="28047" y="36148"/>
                    <a:pt x="28047" y="31944"/>
                  </a:cubicBezTo>
                  <a:cubicBezTo>
                    <a:pt x="28047" y="28352"/>
                    <a:pt x="23156" y="27130"/>
                    <a:pt x="14673" y="25296"/>
                  </a:cubicBezTo>
                  <a:cubicBezTo>
                    <a:pt x="7871" y="23767"/>
                    <a:pt x="1070" y="21398"/>
                    <a:pt x="1070" y="13832"/>
                  </a:cubicBezTo>
                  <a:cubicBezTo>
                    <a:pt x="1070" y="2828"/>
                    <a:pt x="10546" y="0"/>
                    <a:pt x="19793" y="0"/>
                  </a:cubicBezTo>
                  <a:cubicBezTo>
                    <a:pt x="29040" y="0"/>
                    <a:pt x="37829" y="3133"/>
                    <a:pt x="38746" y="13756"/>
                  </a:cubicBezTo>
                  <a:lnTo>
                    <a:pt x="27512" y="13756"/>
                  </a:lnTo>
                  <a:cubicBezTo>
                    <a:pt x="27206" y="9171"/>
                    <a:pt x="23691" y="7948"/>
                    <a:pt x="19411" y="7948"/>
                  </a:cubicBezTo>
                  <a:cubicBezTo>
                    <a:pt x="16736" y="7948"/>
                    <a:pt x="12839" y="8406"/>
                    <a:pt x="12839" y="11922"/>
                  </a:cubicBezTo>
                  <a:cubicBezTo>
                    <a:pt x="12839" y="16201"/>
                    <a:pt x="19487" y="16736"/>
                    <a:pt x="26213" y="18341"/>
                  </a:cubicBezTo>
                  <a:cubicBezTo>
                    <a:pt x="33090" y="19946"/>
                    <a:pt x="39816" y="22392"/>
                    <a:pt x="39816" y="30416"/>
                  </a:cubicBezTo>
                  <a:cubicBezTo>
                    <a:pt x="39816" y="41726"/>
                    <a:pt x="30034" y="45395"/>
                    <a:pt x="20175" y="45395"/>
                  </a:cubicBezTo>
                  <a:cubicBezTo>
                    <a:pt x="10317" y="45395"/>
                    <a:pt x="459" y="41650"/>
                    <a:pt x="0" y="30263"/>
                  </a:cubicBezTo>
                  <a:lnTo>
                    <a:pt x="11234" y="3026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F1FBF772-2E92-A8B7-3CD8-D400CBAC3903}"/>
                </a:ext>
              </a:extLst>
            </p:cNvPr>
            <p:cNvSpPr/>
            <p:nvPr/>
          </p:nvSpPr>
          <p:spPr>
            <a:xfrm>
              <a:off x="2228424" y="6293838"/>
              <a:ext cx="11768" cy="59303"/>
            </a:xfrm>
            <a:custGeom>
              <a:avLst/>
              <a:gdLst>
                <a:gd name="connsiteX0" fmla="*/ 11769 w 11768"/>
                <a:gd name="connsiteY0" fmla="*/ 9706 h 59303"/>
                <a:gd name="connsiteX1" fmla="*/ 0 w 11768"/>
                <a:gd name="connsiteY1" fmla="*/ 9706 h 59303"/>
                <a:gd name="connsiteX2" fmla="*/ 0 w 11768"/>
                <a:gd name="connsiteY2" fmla="*/ 0 h 59303"/>
                <a:gd name="connsiteX3" fmla="*/ 11769 w 11768"/>
                <a:gd name="connsiteY3" fmla="*/ 0 h 59303"/>
                <a:gd name="connsiteX4" fmla="*/ 11769 w 11768"/>
                <a:gd name="connsiteY4" fmla="*/ 9706 h 59303"/>
                <a:gd name="connsiteX5" fmla="*/ 0 w 11768"/>
                <a:gd name="connsiteY5" fmla="*/ 16354 h 59303"/>
                <a:gd name="connsiteX6" fmla="*/ 11769 w 11768"/>
                <a:gd name="connsiteY6" fmla="*/ 16354 h 59303"/>
                <a:gd name="connsiteX7" fmla="*/ 11769 w 11768"/>
                <a:gd name="connsiteY7" fmla="*/ 59303 h 59303"/>
                <a:gd name="connsiteX8" fmla="*/ 0 w 11768"/>
                <a:gd name="connsiteY8" fmla="*/ 59303 h 59303"/>
                <a:gd name="connsiteX9" fmla="*/ 0 w 11768"/>
                <a:gd name="connsiteY9" fmla="*/ 16354 h 5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68" h="59303">
                  <a:moveTo>
                    <a:pt x="11769" y="9706"/>
                  </a:moveTo>
                  <a:lnTo>
                    <a:pt x="0" y="9706"/>
                  </a:lnTo>
                  <a:lnTo>
                    <a:pt x="0" y="0"/>
                  </a:lnTo>
                  <a:lnTo>
                    <a:pt x="11769" y="0"/>
                  </a:lnTo>
                  <a:lnTo>
                    <a:pt x="11769" y="9706"/>
                  </a:lnTo>
                  <a:close/>
                  <a:moveTo>
                    <a:pt x="0" y="16354"/>
                  </a:moveTo>
                  <a:lnTo>
                    <a:pt x="11769" y="16354"/>
                  </a:lnTo>
                  <a:lnTo>
                    <a:pt x="11769" y="59303"/>
                  </a:lnTo>
                  <a:lnTo>
                    <a:pt x="0" y="59303"/>
                  </a:lnTo>
                  <a:lnTo>
                    <a:pt x="0" y="16354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3F1F3828-27CD-D53E-A268-541AB1DD5734}"/>
                </a:ext>
              </a:extLst>
            </p:cNvPr>
            <p:cNvSpPr/>
            <p:nvPr/>
          </p:nvSpPr>
          <p:spPr>
            <a:xfrm>
              <a:off x="2246383" y="6310268"/>
              <a:ext cx="42413" cy="42948"/>
            </a:xfrm>
            <a:custGeom>
              <a:avLst/>
              <a:gdLst>
                <a:gd name="connsiteX0" fmla="*/ 27894 w 42413"/>
                <a:gd name="connsiteY0" fmla="*/ 42949 h 42948"/>
                <a:gd name="connsiteX1" fmla="*/ 14749 w 42413"/>
                <a:gd name="connsiteY1" fmla="*/ 42949 h 42948"/>
                <a:gd name="connsiteX2" fmla="*/ 0 w 42413"/>
                <a:gd name="connsiteY2" fmla="*/ 0 h 42948"/>
                <a:gd name="connsiteX3" fmla="*/ 12380 w 42413"/>
                <a:gd name="connsiteY3" fmla="*/ 0 h 42948"/>
                <a:gd name="connsiteX4" fmla="*/ 21474 w 42413"/>
                <a:gd name="connsiteY4" fmla="*/ 29346 h 42948"/>
                <a:gd name="connsiteX5" fmla="*/ 21627 w 42413"/>
                <a:gd name="connsiteY5" fmla="*/ 29346 h 42948"/>
                <a:gd name="connsiteX6" fmla="*/ 30721 w 42413"/>
                <a:gd name="connsiteY6" fmla="*/ 0 h 42948"/>
                <a:gd name="connsiteX7" fmla="*/ 42414 w 42413"/>
                <a:gd name="connsiteY7" fmla="*/ 0 h 42948"/>
                <a:gd name="connsiteX8" fmla="*/ 27894 w 42413"/>
                <a:gd name="connsiteY8" fmla="*/ 42949 h 4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413" h="42948">
                  <a:moveTo>
                    <a:pt x="27894" y="42949"/>
                  </a:moveTo>
                  <a:lnTo>
                    <a:pt x="14749" y="42949"/>
                  </a:lnTo>
                  <a:lnTo>
                    <a:pt x="0" y="0"/>
                  </a:lnTo>
                  <a:lnTo>
                    <a:pt x="12380" y="0"/>
                  </a:lnTo>
                  <a:lnTo>
                    <a:pt x="21474" y="29346"/>
                  </a:lnTo>
                  <a:lnTo>
                    <a:pt x="21627" y="29346"/>
                  </a:lnTo>
                  <a:lnTo>
                    <a:pt x="30721" y="0"/>
                  </a:lnTo>
                  <a:lnTo>
                    <a:pt x="42414" y="0"/>
                  </a:lnTo>
                  <a:lnTo>
                    <a:pt x="27894" y="42949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A7FF4B70-6B52-DE33-5DE5-BBD1F81343DF}"/>
                </a:ext>
              </a:extLst>
            </p:cNvPr>
            <p:cNvSpPr/>
            <p:nvPr/>
          </p:nvSpPr>
          <p:spPr>
            <a:xfrm>
              <a:off x="2291319" y="6308969"/>
              <a:ext cx="42862" cy="45318"/>
            </a:xfrm>
            <a:custGeom>
              <a:avLst/>
              <a:gdLst>
                <a:gd name="connsiteX0" fmla="*/ 11769 w 42862"/>
                <a:gd name="connsiteY0" fmla="*/ 25601 h 45318"/>
                <a:gd name="connsiteX1" fmla="*/ 22315 w 42862"/>
                <a:gd name="connsiteY1" fmla="*/ 36453 h 45318"/>
                <a:gd name="connsiteX2" fmla="*/ 31638 w 42862"/>
                <a:gd name="connsiteY2" fmla="*/ 30874 h 45318"/>
                <a:gd name="connsiteX3" fmla="*/ 42032 w 42862"/>
                <a:gd name="connsiteY3" fmla="*/ 30874 h 45318"/>
                <a:gd name="connsiteX4" fmla="*/ 21933 w 42862"/>
                <a:gd name="connsiteY4" fmla="*/ 45318 h 45318"/>
                <a:gd name="connsiteX5" fmla="*/ 0 w 42862"/>
                <a:gd name="connsiteY5" fmla="*/ 22697 h 45318"/>
                <a:gd name="connsiteX6" fmla="*/ 21933 w 42862"/>
                <a:gd name="connsiteY6" fmla="*/ 0 h 45318"/>
                <a:gd name="connsiteX7" fmla="*/ 42796 w 42862"/>
                <a:gd name="connsiteY7" fmla="*/ 25525 h 45318"/>
                <a:gd name="connsiteX8" fmla="*/ 11769 w 42862"/>
                <a:gd name="connsiteY8" fmla="*/ 25525 h 45318"/>
                <a:gd name="connsiteX9" fmla="*/ 30951 w 42862"/>
                <a:gd name="connsiteY9" fmla="*/ 18112 h 45318"/>
                <a:gd name="connsiteX10" fmla="*/ 21551 w 42862"/>
                <a:gd name="connsiteY10" fmla="*/ 8941 h 45318"/>
                <a:gd name="connsiteX11" fmla="*/ 11769 w 42862"/>
                <a:gd name="connsiteY11" fmla="*/ 18112 h 45318"/>
                <a:gd name="connsiteX12" fmla="*/ 30951 w 42862"/>
                <a:gd name="connsiteY12" fmla="*/ 18112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2" h="45318">
                  <a:moveTo>
                    <a:pt x="11769" y="25601"/>
                  </a:moveTo>
                  <a:cubicBezTo>
                    <a:pt x="12075" y="33091"/>
                    <a:pt x="15743" y="36453"/>
                    <a:pt x="22315" y="36453"/>
                  </a:cubicBezTo>
                  <a:cubicBezTo>
                    <a:pt x="27053" y="36453"/>
                    <a:pt x="30874" y="33549"/>
                    <a:pt x="31638" y="30874"/>
                  </a:cubicBezTo>
                  <a:lnTo>
                    <a:pt x="42032" y="30874"/>
                  </a:lnTo>
                  <a:cubicBezTo>
                    <a:pt x="38746" y="41038"/>
                    <a:pt x="31638" y="45318"/>
                    <a:pt x="21933" y="45318"/>
                  </a:cubicBezTo>
                  <a:cubicBezTo>
                    <a:pt x="8406" y="45318"/>
                    <a:pt x="0" y="35995"/>
                    <a:pt x="0" y="22697"/>
                  </a:cubicBezTo>
                  <a:cubicBezTo>
                    <a:pt x="0" y="9400"/>
                    <a:pt x="8865" y="0"/>
                    <a:pt x="21933" y="0"/>
                  </a:cubicBezTo>
                  <a:cubicBezTo>
                    <a:pt x="36529" y="0"/>
                    <a:pt x="43637" y="12304"/>
                    <a:pt x="42796" y="25525"/>
                  </a:cubicBezTo>
                  <a:lnTo>
                    <a:pt x="11769" y="25525"/>
                  </a:lnTo>
                  <a:close/>
                  <a:moveTo>
                    <a:pt x="30951" y="18112"/>
                  </a:moveTo>
                  <a:cubicBezTo>
                    <a:pt x="29881" y="12151"/>
                    <a:pt x="27282" y="8941"/>
                    <a:pt x="21551" y="8941"/>
                  </a:cubicBezTo>
                  <a:cubicBezTo>
                    <a:pt x="14062" y="8941"/>
                    <a:pt x="11922" y="14749"/>
                    <a:pt x="11769" y="18112"/>
                  </a:cubicBezTo>
                  <a:lnTo>
                    <a:pt x="30951" y="1811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401B02C0-D926-69D5-DEAF-594DD1025B2C}"/>
                </a:ext>
              </a:extLst>
            </p:cNvPr>
            <p:cNvSpPr/>
            <p:nvPr/>
          </p:nvSpPr>
          <p:spPr>
            <a:xfrm>
              <a:off x="2364072" y="6292385"/>
              <a:ext cx="55329" cy="62207"/>
            </a:xfrm>
            <a:custGeom>
              <a:avLst/>
              <a:gdLst>
                <a:gd name="connsiteX0" fmla="*/ 42261 w 55329"/>
                <a:gd name="connsiteY0" fmla="*/ 21398 h 62207"/>
                <a:gd name="connsiteX1" fmla="*/ 29269 w 55329"/>
                <a:gd name="connsiteY1" fmla="*/ 11005 h 62207"/>
                <a:gd name="connsiteX2" fmla="*/ 13144 w 55329"/>
                <a:gd name="connsiteY2" fmla="*/ 31333 h 62207"/>
                <a:gd name="connsiteX3" fmla="*/ 29269 w 55329"/>
                <a:gd name="connsiteY3" fmla="*/ 51203 h 62207"/>
                <a:gd name="connsiteX4" fmla="*/ 42720 w 55329"/>
                <a:gd name="connsiteY4" fmla="*/ 37905 h 62207"/>
                <a:gd name="connsiteX5" fmla="*/ 55329 w 55329"/>
                <a:gd name="connsiteY5" fmla="*/ 37905 h 62207"/>
                <a:gd name="connsiteX6" fmla="*/ 29193 w 55329"/>
                <a:gd name="connsiteY6" fmla="*/ 62207 h 62207"/>
                <a:gd name="connsiteX7" fmla="*/ 0 w 55329"/>
                <a:gd name="connsiteY7" fmla="*/ 31333 h 62207"/>
                <a:gd name="connsiteX8" fmla="*/ 29193 w 55329"/>
                <a:gd name="connsiteY8" fmla="*/ 0 h 62207"/>
                <a:gd name="connsiteX9" fmla="*/ 54794 w 55329"/>
                <a:gd name="connsiteY9" fmla="*/ 21398 h 62207"/>
                <a:gd name="connsiteX10" fmla="*/ 42185 w 55329"/>
                <a:gd name="connsiteY10" fmla="*/ 21398 h 6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29" h="62207">
                  <a:moveTo>
                    <a:pt x="42261" y="21398"/>
                  </a:moveTo>
                  <a:cubicBezTo>
                    <a:pt x="41420" y="15514"/>
                    <a:pt x="35765" y="11005"/>
                    <a:pt x="29269" y="11005"/>
                  </a:cubicBezTo>
                  <a:cubicBezTo>
                    <a:pt x="17577" y="11005"/>
                    <a:pt x="13144" y="20940"/>
                    <a:pt x="13144" y="31333"/>
                  </a:cubicBezTo>
                  <a:cubicBezTo>
                    <a:pt x="13144" y="41726"/>
                    <a:pt x="17577" y="51203"/>
                    <a:pt x="29269" y="51203"/>
                  </a:cubicBezTo>
                  <a:cubicBezTo>
                    <a:pt x="37217" y="51203"/>
                    <a:pt x="41726" y="45700"/>
                    <a:pt x="42720" y="37905"/>
                  </a:cubicBezTo>
                  <a:lnTo>
                    <a:pt x="55329" y="37905"/>
                  </a:lnTo>
                  <a:cubicBezTo>
                    <a:pt x="54030" y="52731"/>
                    <a:pt x="43789" y="62207"/>
                    <a:pt x="29193" y="62207"/>
                  </a:cubicBezTo>
                  <a:cubicBezTo>
                    <a:pt x="10852" y="62207"/>
                    <a:pt x="0" y="48451"/>
                    <a:pt x="0" y="31333"/>
                  </a:cubicBezTo>
                  <a:cubicBezTo>
                    <a:pt x="0" y="14214"/>
                    <a:pt x="10775" y="0"/>
                    <a:pt x="29193" y="0"/>
                  </a:cubicBezTo>
                  <a:cubicBezTo>
                    <a:pt x="42261" y="0"/>
                    <a:pt x="53189" y="7642"/>
                    <a:pt x="54794" y="21398"/>
                  </a:cubicBezTo>
                  <a:lnTo>
                    <a:pt x="42185" y="21398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155A908A-9159-B69D-B74F-A62B29481943}"/>
                </a:ext>
              </a:extLst>
            </p:cNvPr>
            <p:cNvSpPr/>
            <p:nvPr/>
          </p:nvSpPr>
          <p:spPr>
            <a:xfrm>
              <a:off x="2425592" y="6309045"/>
              <a:ext cx="41955" cy="45394"/>
            </a:xfrm>
            <a:custGeom>
              <a:avLst/>
              <a:gdLst>
                <a:gd name="connsiteX0" fmla="*/ 1376 w 41955"/>
                <a:gd name="connsiteY0" fmla="*/ 14367 h 45394"/>
                <a:gd name="connsiteX1" fmla="*/ 21551 w 41955"/>
                <a:gd name="connsiteY1" fmla="*/ 0 h 45394"/>
                <a:gd name="connsiteX2" fmla="*/ 40427 w 41955"/>
                <a:gd name="connsiteY2" fmla="*/ 12228 h 45394"/>
                <a:gd name="connsiteX3" fmla="*/ 40427 w 41955"/>
                <a:gd name="connsiteY3" fmla="*/ 34619 h 45394"/>
                <a:gd name="connsiteX4" fmla="*/ 41955 w 41955"/>
                <a:gd name="connsiteY4" fmla="*/ 44172 h 45394"/>
                <a:gd name="connsiteX5" fmla="*/ 29957 w 41955"/>
                <a:gd name="connsiteY5" fmla="*/ 44172 h 45394"/>
                <a:gd name="connsiteX6" fmla="*/ 29117 w 41955"/>
                <a:gd name="connsiteY6" fmla="*/ 40045 h 45394"/>
                <a:gd name="connsiteX7" fmla="*/ 14673 w 41955"/>
                <a:gd name="connsiteY7" fmla="*/ 45395 h 45394"/>
                <a:gd name="connsiteX8" fmla="*/ 0 w 41955"/>
                <a:gd name="connsiteY8" fmla="*/ 32479 h 45394"/>
                <a:gd name="connsiteX9" fmla="*/ 14673 w 41955"/>
                <a:gd name="connsiteY9" fmla="*/ 19411 h 45394"/>
                <a:gd name="connsiteX10" fmla="*/ 28658 w 41955"/>
                <a:gd name="connsiteY10" fmla="*/ 13756 h 45394"/>
                <a:gd name="connsiteX11" fmla="*/ 21016 w 41955"/>
                <a:gd name="connsiteY11" fmla="*/ 7948 h 45394"/>
                <a:gd name="connsiteX12" fmla="*/ 13221 w 41955"/>
                <a:gd name="connsiteY12" fmla="*/ 14444 h 45394"/>
                <a:gd name="connsiteX13" fmla="*/ 1452 w 41955"/>
                <a:gd name="connsiteY13" fmla="*/ 14444 h 45394"/>
                <a:gd name="connsiteX14" fmla="*/ 28658 w 41955"/>
                <a:gd name="connsiteY14" fmla="*/ 23156 h 45394"/>
                <a:gd name="connsiteX15" fmla="*/ 18876 w 41955"/>
                <a:gd name="connsiteY15" fmla="*/ 25678 h 45394"/>
                <a:gd name="connsiteX16" fmla="*/ 11922 w 41955"/>
                <a:gd name="connsiteY16" fmla="*/ 32021 h 45394"/>
                <a:gd name="connsiteX17" fmla="*/ 19182 w 41955"/>
                <a:gd name="connsiteY17" fmla="*/ 37523 h 45394"/>
                <a:gd name="connsiteX18" fmla="*/ 28734 w 41955"/>
                <a:gd name="connsiteY18" fmla="*/ 27665 h 45394"/>
                <a:gd name="connsiteX19" fmla="*/ 28734 w 41955"/>
                <a:gd name="connsiteY19" fmla="*/ 23232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955" h="45394">
                  <a:moveTo>
                    <a:pt x="1376" y="14367"/>
                  </a:moveTo>
                  <a:cubicBezTo>
                    <a:pt x="2063" y="3286"/>
                    <a:pt x="11922" y="0"/>
                    <a:pt x="21551" y="0"/>
                  </a:cubicBezTo>
                  <a:cubicBezTo>
                    <a:pt x="30110" y="0"/>
                    <a:pt x="40427" y="1911"/>
                    <a:pt x="40427" y="12228"/>
                  </a:cubicBezTo>
                  <a:lnTo>
                    <a:pt x="40427" y="34619"/>
                  </a:lnTo>
                  <a:cubicBezTo>
                    <a:pt x="40427" y="38517"/>
                    <a:pt x="40809" y="42414"/>
                    <a:pt x="41955" y="44172"/>
                  </a:cubicBezTo>
                  <a:lnTo>
                    <a:pt x="29957" y="44172"/>
                  </a:lnTo>
                  <a:cubicBezTo>
                    <a:pt x="29575" y="42873"/>
                    <a:pt x="29193" y="41421"/>
                    <a:pt x="29117" y="40045"/>
                  </a:cubicBezTo>
                  <a:cubicBezTo>
                    <a:pt x="25372" y="43943"/>
                    <a:pt x="19870" y="45395"/>
                    <a:pt x="14673" y="45395"/>
                  </a:cubicBezTo>
                  <a:cubicBezTo>
                    <a:pt x="6496" y="45395"/>
                    <a:pt x="0" y="41344"/>
                    <a:pt x="0" y="32479"/>
                  </a:cubicBezTo>
                  <a:cubicBezTo>
                    <a:pt x="0" y="22774"/>
                    <a:pt x="7336" y="20405"/>
                    <a:pt x="14673" y="19411"/>
                  </a:cubicBezTo>
                  <a:cubicBezTo>
                    <a:pt x="21933" y="18341"/>
                    <a:pt x="28658" y="18570"/>
                    <a:pt x="28658" y="13756"/>
                  </a:cubicBezTo>
                  <a:cubicBezTo>
                    <a:pt x="28658" y="8712"/>
                    <a:pt x="25143" y="7948"/>
                    <a:pt x="21016" y="7948"/>
                  </a:cubicBezTo>
                  <a:cubicBezTo>
                    <a:pt x="16507" y="7948"/>
                    <a:pt x="13603" y="9782"/>
                    <a:pt x="13221" y="14444"/>
                  </a:cubicBezTo>
                  <a:lnTo>
                    <a:pt x="1452" y="14444"/>
                  </a:lnTo>
                  <a:close/>
                  <a:moveTo>
                    <a:pt x="28658" y="23156"/>
                  </a:moveTo>
                  <a:cubicBezTo>
                    <a:pt x="26671" y="24914"/>
                    <a:pt x="22468" y="24990"/>
                    <a:pt x="18876" y="25678"/>
                  </a:cubicBezTo>
                  <a:cubicBezTo>
                    <a:pt x="15208" y="26442"/>
                    <a:pt x="11922" y="27665"/>
                    <a:pt x="11922" y="32021"/>
                  </a:cubicBezTo>
                  <a:cubicBezTo>
                    <a:pt x="11922" y="36377"/>
                    <a:pt x="15361" y="37523"/>
                    <a:pt x="19182" y="37523"/>
                  </a:cubicBezTo>
                  <a:cubicBezTo>
                    <a:pt x="28429" y="37523"/>
                    <a:pt x="28734" y="30187"/>
                    <a:pt x="28734" y="27665"/>
                  </a:cubicBezTo>
                  <a:lnTo>
                    <a:pt x="28734" y="2323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7DEC0754-DFC0-CB40-4698-2503FADA5268}"/>
                </a:ext>
              </a:extLst>
            </p:cNvPr>
            <p:cNvSpPr/>
            <p:nvPr/>
          </p:nvSpPr>
          <p:spPr>
            <a:xfrm>
              <a:off x="2476565" y="6308969"/>
              <a:ext cx="27664" cy="44171"/>
            </a:xfrm>
            <a:custGeom>
              <a:avLst/>
              <a:gdLst>
                <a:gd name="connsiteX0" fmla="*/ 0 w 27664"/>
                <a:gd name="connsiteY0" fmla="*/ 1223 h 44171"/>
                <a:gd name="connsiteX1" fmla="*/ 11234 w 27664"/>
                <a:gd name="connsiteY1" fmla="*/ 1223 h 44171"/>
                <a:gd name="connsiteX2" fmla="*/ 11234 w 27664"/>
                <a:gd name="connsiteY2" fmla="*/ 9171 h 44171"/>
                <a:gd name="connsiteX3" fmla="*/ 11387 w 27664"/>
                <a:gd name="connsiteY3" fmla="*/ 9171 h 44171"/>
                <a:gd name="connsiteX4" fmla="*/ 25066 w 27664"/>
                <a:gd name="connsiteY4" fmla="*/ 0 h 44171"/>
                <a:gd name="connsiteX5" fmla="*/ 27664 w 27664"/>
                <a:gd name="connsiteY5" fmla="*/ 382 h 44171"/>
                <a:gd name="connsiteX6" fmla="*/ 27664 w 27664"/>
                <a:gd name="connsiteY6" fmla="*/ 11387 h 44171"/>
                <a:gd name="connsiteX7" fmla="*/ 23461 w 27664"/>
                <a:gd name="connsiteY7" fmla="*/ 11005 h 44171"/>
                <a:gd name="connsiteX8" fmla="*/ 11845 w 27664"/>
                <a:gd name="connsiteY8" fmla="*/ 24837 h 44171"/>
                <a:gd name="connsiteX9" fmla="*/ 11845 w 27664"/>
                <a:gd name="connsiteY9" fmla="*/ 44172 h 44171"/>
                <a:gd name="connsiteX10" fmla="*/ 76 w 27664"/>
                <a:gd name="connsiteY10" fmla="*/ 44172 h 44171"/>
                <a:gd name="connsiteX11" fmla="*/ 76 w 27664"/>
                <a:gd name="connsiteY11" fmla="*/ 1223 h 4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64" h="44171">
                  <a:moveTo>
                    <a:pt x="0" y="1223"/>
                  </a:moveTo>
                  <a:lnTo>
                    <a:pt x="11234" y="1223"/>
                  </a:lnTo>
                  <a:lnTo>
                    <a:pt x="11234" y="9171"/>
                  </a:lnTo>
                  <a:lnTo>
                    <a:pt x="11387" y="9171"/>
                  </a:lnTo>
                  <a:cubicBezTo>
                    <a:pt x="13527" y="3745"/>
                    <a:pt x="19335" y="0"/>
                    <a:pt x="25066" y="0"/>
                  </a:cubicBezTo>
                  <a:cubicBezTo>
                    <a:pt x="25907" y="0"/>
                    <a:pt x="26900" y="153"/>
                    <a:pt x="27664" y="382"/>
                  </a:cubicBezTo>
                  <a:lnTo>
                    <a:pt x="27664" y="11387"/>
                  </a:lnTo>
                  <a:cubicBezTo>
                    <a:pt x="26595" y="11158"/>
                    <a:pt x="24837" y="11005"/>
                    <a:pt x="23461" y="11005"/>
                  </a:cubicBezTo>
                  <a:cubicBezTo>
                    <a:pt x="14826" y="11005"/>
                    <a:pt x="11845" y="17271"/>
                    <a:pt x="11845" y="24837"/>
                  </a:cubicBezTo>
                  <a:lnTo>
                    <a:pt x="11845" y="44172"/>
                  </a:lnTo>
                  <a:lnTo>
                    <a:pt x="76" y="44172"/>
                  </a:lnTo>
                  <a:lnTo>
                    <a:pt x="76" y="12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BC416840-B21C-8E85-A8DB-F97AED5FE5DE}"/>
                </a:ext>
              </a:extLst>
            </p:cNvPr>
            <p:cNvSpPr/>
            <p:nvPr/>
          </p:nvSpPr>
          <p:spPr>
            <a:xfrm>
              <a:off x="2508203" y="6308969"/>
              <a:ext cx="42863" cy="45318"/>
            </a:xfrm>
            <a:custGeom>
              <a:avLst/>
              <a:gdLst>
                <a:gd name="connsiteX0" fmla="*/ 11769 w 42863"/>
                <a:gd name="connsiteY0" fmla="*/ 25601 h 45318"/>
                <a:gd name="connsiteX1" fmla="*/ 22315 w 42863"/>
                <a:gd name="connsiteY1" fmla="*/ 36453 h 45318"/>
                <a:gd name="connsiteX2" fmla="*/ 31638 w 42863"/>
                <a:gd name="connsiteY2" fmla="*/ 30874 h 45318"/>
                <a:gd name="connsiteX3" fmla="*/ 42032 w 42863"/>
                <a:gd name="connsiteY3" fmla="*/ 30874 h 45318"/>
                <a:gd name="connsiteX4" fmla="*/ 21933 w 42863"/>
                <a:gd name="connsiteY4" fmla="*/ 45318 h 45318"/>
                <a:gd name="connsiteX5" fmla="*/ 0 w 42863"/>
                <a:gd name="connsiteY5" fmla="*/ 22697 h 45318"/>
                <a:gd name="connsiteX6" fmla="*/ 21933 w 42863"/>
                <a:gd name="connsiteY6" fmla="*/ 0 h 45318"/>
                <a:gd name="connsiteX7" fmla="*/ 42796 w 42863"/>
                <a:gd name="connsiteY7" fmla="*/ 25525 h 45318"/>
                <a:gd name="connsiteX8" fmla="*/ 11769 w 42863"/>
                <a:gd name="connsiteY8" fmla="*/ 25525 h 45318"/>
                <a:gd name="connsiteX9" fmla="*/ 30951 w 42863"/>
                <a:gd name="connsiteY9" fmla="*/ 18112 h 45318"/>
                <a:gd name="connsiteX10" fmla="*/ 21551 w 42863"/>
                <a:gd name="connsiteY10" fmla="*/ 8941 h 45318"/>
                <a:gd name="connsiteX11" fmla="*/ 11769 w 42863"/>
                <a:gd name="connsiteY11" fmla="*/ 18112 h 45318"/>
                <a:gd name="connsiteX12" fmla="*/ 30951 w 42863"/>
                <a:gd name="connsiteY12" fmla="*/ 18112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3" h="45318">
                  <a:moveTo>
                    <a:pt x="11769" y="25601"/>
                  </a:moveTo>
                  <a:cubicBezTo>
                    <a:pt x="12075" y="33091"/>
                    <a:pt x="15743" y="36453"/>
                    <a:pt x="22315" y="36453"/>
                  </a:cubicBezTo>
                  <a:cubicBezTo>
                    <a:pt x="27053" y="36453"/>
                    <a:pt x="30874" y="33549"/>
                    <a:pt x="31638" y="30874"/>
                  </a:cubicBezTo>
                  <a:lnTo>
                    <a:pt x="42032" y="30874"/>
                  </a:lnTo>
                  <a:cubicBezTo>
                    <a:pt x="38669" y="41038"/>
                    <a:pt x="31638" y="45318"/>
                    <a:pt x="21933" y="45318"/>
                  </a:cubicBezTo>
                  <a:cubicBezTo>
                    <a:pt x="8406" y="45318"/>
                    <a:pt x="0" y="35995"/>
                    <a:pt x="0" y="22697"/>
                  </a:cubicBezTo>
                  <a:cubicBezTo>
                    <a:pt x="0" y="9400"/>
                    <a:pt x="8865" y="0"/>
                    <a:pt x="21933" y="0"/>
                  </a:cubicBezTo>
                  <a:cubicBezTo>
                    <a:pt x="36606" y="0"/>
                    <a:pt x="43637" y="12304"/>
                    <a:pt x="42796" y="25525"/>
                  </a:cubicBezTo>
                  <a:lnTo>
                    <a:pt x="11769" y="25525"/>
                  </a:lnTo>
                  <a:close/>
                  <a:moveTo>
                    <a:pt x="30951" y="18112"/>
                  </a:moveTo>
                  <a:cubicBezTo>
                    <a:pt x="29881" y="12151"/>
                    <a:pt x="27282" y="8941"/>
                    <a:pt x="21551" y="8941"/>
                  </a:cubicBezTo>
                  <a:cubicBezTo>
                    <a:pt x="14062" y="8941"/>
                    <a:pt x="11922" y="14749"/>
                    <a:pt x="11769" y="18112"/>
                  </a:cubicBezTo>
                  <a:lnTo>
                    <a:pt x="30951" y="1811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FE2F13AB-6193-00BA-E961-674FF9296D9B}"/>
                </a:ext>
              </a:extLst>
            </p:cNvPr>
            <p:cNvSpPr/>
            <p:nvPr/>
          </p:nvSpPr>
          <p:spPr>
            <a:xfrm>
              <a:off x="2583554" y="6293761"/>
              <a:ext cx="47381" cy="59379"/>
            </a:xfrm>
            <a:custGeom>
              <a:avLst/>
              <a:gdLst>
                <a:gd name="connsiteX0" fmla="*/ 76 w 47381"/>
                <a:gd name="connsiteY0" fmla="*/ 76 h 59379"/>
                <a:gd name="connsiteX1" fmla="*/ 26824 w 47381"/>
                <a:gd name="connsiteY1" fmla="*/ 76 h 59379"/>
                <a:gd name="connsiteX2" fmla="*/ 47381 w 47381"/>
                <a:gd name="connsiteY2" fmla="*/ 19105 h 59379"/>
                <a:gd name="connsiteX3" fmla="*/ 26824 w 47381"/>
                <a:gd name="connsiteY3" fmla="*/ 38134 h 59379"/>
                <a:gd name="connsiteX4" fmla="*/ 13068 w 47381"/>
                <a:gd name="connsiteY4" fmla="*/ 38134 h 59379"/>
                <a:gd name="connsiteX5" fmla="*/ 13068 w 47381"/>
                <a:gd name="connsiteY5" fmla="*/ 59380 h 59379"/>
                <a:gd name="connsiteX6" fmla="*/ 0 w 47381"/>
                <a:gd name="connsiteY6" fmla="*/ 59380 h 59379"/>
                <a:gd name="connsiteX7" fmla="*/ 0 w 47381"/>
                <a:gd name="connsiteY7" fmla="*/ 0 h 59379"/>
                <a:gd name="connsiteX8" fmla="*/ 13144 w 47381"/>
                <a:gd name="connsiteY8" fmla="*/ 28047 h 59379"/>
                <a:gd name="connsiteX9" fmla="*/ 23308 w 47381"/>
                <a:gd name="connsiteY9" fmla="*/ 28047 h 59379"/>
                <a:gd name="connsiteX10" fmla="*/ 34772 w 47381"/>
                <a:gd name="connsiteY10" fmla="*/ 19182 h 59379"/>
                <a:gd name="connsiteX11" fmla="*/ 23308 w 47381"/>
                <a:gd name="connsiteY11" fmla="*/ 10317 h 59379"/>
                <a:gd name="connsiteX12" fmla="*/ 13144 w 47381"/>
                <a:gd name="connsiteY12" fmla="*/ 10317 h 59379"/>
                <a:gd name="connsiteX13" fmla="*/ 13144 w 47381"/>
                <a:gd name="connsiteY13" fmla="*/ 28123 h 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381" h="59379">
                  <a:moveTo>
                    <a:pt x="76" y="76"/>
                  </a:moveTo>
                  <a:lnTo>
                    <a:pt x="26824" y="76"/>
                  </a:lnTo>
                  <a:cubicBezTo>
                    <a:pt x="41650" y="76"/>
                    <a:pt x="47381" y="9476"/>
                    <a:pt x="47381" y="19105"/>
                  </a:cubicBezTo>
                  <a:cubicBezTo>
                    <a:pt x="47381" y="28735"/>
                    <a:pt x="41650" y="38134"/>
                    <a:pt x="26824" y="38134"/>
                  </a:cubicBezTo>
                  <a:lnTo>
                    <a:pt x="13068" y="38134"/>
                  </a:lnTo>
                  <a:lnTo>
                    <a:pt x="13068" y="59380"/>
                  </a:lnTo>
                  <a:lnTo>
                    <a:pt x="0" y="59380"/>
                  </a:lnTo>
                  <a:lnTo>
                    <a:pt x="0" y="0"/>
                  </a:lnTo>
                  <a:close/>
                  <a:moveTo>
                    <a:pt x="13144" y="28047"/>
                  </a:moveTo>
                  <a:lnTo>
                    <a:pt x="23308" y="28047"/>
                  </a:lnTo>
                  <a:cubicBezTo>
                    <a:pt x="29346" y="28047"/>
                    <a:pt x="34772" y="26748"/>
                    <a:pt x="34772" y="19182"/>
                  </a:cubicBezTo>
                  <a:cubicBezTo>
                    <a:pt x="34772" y="11616"/>
                    <a:pt x="29346" y="10317"/>
                    <a:pt x="23308" y="10317"/>
                  </a:cubicBezTo>
                  <a:lnTo>
                    <a:pt x="13144" y="10317"/>
                  </a:lnTo>
                  <a:lnTo>
                    <a:pt x="13144" y="281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6B43536-ED98-63E1-1823-6ACB1DBBBAC1}"/>
                </a:ext>
              </a:extLst>
            </p:cNvPr>
            <p:cNvSpPr/>
            <p:nvPr/>
          </p:nvSpPr>
          <p:spPr>
            <a:xfrm>
              <a:off x="2638119" y="6308969"/>
              <a:ext cx="27664" cy="44171"/>
            </a:xfrm>
            <a:custGeom>
              <a:avLst/>
              <a:gdLst>
                <a:gd name="connsiteX0" fmla="*/ 0 w 27664"/>
                <a:gd name="connsiteY0" fmla="*/ 1223 h 44171"/>
                <a:gd name="connsiteX1" fmla="*/ 11234 w 27664"/>
                <a:gd name="connsiteY1" fmla="*/ 1223 h 44171"/>
                <a:gd name="connsiteX2" fmla="*/ 11234 w 27664"/>
                <a:gd name="connsiteY2" fmla="*/ 9171 h 44171"/>
                <a:gd name="connsiteX3" fmla="*/ 11387 w 27664"/>
                <a:gd name="connsiteY3" fmla="*/ 9171 h 44171"/>
                <a:gd name="connsiteX4" fmla="*/ 25066 w 27664"/>
                <a:gd name="connsiteY4" fmla="*/ 0 h 44171"/>
                <a:gd name="connsiteX5" fmla="*/ 27665 w 27664"/>
                <a:gd name="connsiteY5" fmla="*/ 382 h 44171"/>
                <a:gd name="connsiteX6" fmla="*/ 27665 w 27664"/>
                <a:gd name="connsiteY6" fmla="*/ 11387 h 44171"/>
                <a:gd name="connsiteX7" fmla="*/ 23461 w 27664"/>
                <a:gd name="connsiteY7" fmla="*/ 11005 h 44171"/>
                <a:gd name="connsiteX8" fmla="*/ 11845 w 27664"/>
                <a:gd name="connsiteY8" fmla="*/ 24837 h 44171"/>
                <a:gd name="connsiteX9" fmla="*/ 11845 w 27664"/>
                <a:gd name="connsiteY9" fmla="*/ 44172 h 44171"/>
                <a:gd name="connsiteX10" fmla="*/ 76 w 27664"/>
                <a:gd name="connsiteY10" fmla="*/ 44172 h 44171"/>
                <a:gd name="connsiteX11" fmla="*/ 76 w 27664"/>
                <a:gd name="connsiteY11" fmla="*/ 1223 h 4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64" h="44171">
                  <a:moveTo>
                    <a:pt x="0" y="1223"/>
                  </a:moveTo>
                  <a:lnTo>
                    <a:pt x="11234" y="1223"/>
                  </a:lnTo>
                  <a:lnTo>
                    <a:pt x="11234" y="9171"/>
                  </a:lnTo>
                  <a:lnTo>
                    <a:pt x="11387" y="9171"/>
                  </a:lnTo>
                  <a:cubicBezTo>
                    <a:pt x="13527" y="3745"/>
                    <a:pt x="19335" y="0"/>
                    <a:pt x="25066" y="0"/>
                  </a:cubicBezTo>
                  <a:cubicBezTo>
                    <a:pt x="25907" y="0"/>
                    <a:pt x="26900" y="153"/>
                    <a:pt x="27665" y="382"/>
                  </a:cubicBezTo>
                  <a:lnTo>
                    <a:pt x="27665" y="11387"/>
                  </a:lnTo>
                  <a:cubicBezTo>
                    <a:pt x="26595" y="11158"/>
                    <a:pt x="24837" y="11005"/>
                    <a:pt x="23461" y="11005"/>
                  </a:cubicBezTo>
                  <a:cubicBezTo>
                    <a:pt x="14826" y="11005"/>
                    <a:pt x="11845" y="17271"/>
                    <a:pt x="11845" y="24837"/>
                  </a:cubicBezTo>
                  <a:lnTo>
                    <a:pt x="11845" y="44172"/>
                  </a:lnTo>
                  <a:lnTo>
                    <a:pt x="76" y="44172"/>
                  </a:lnTo>
                  <a:lnTo>
                    <a:pt x="76" y="12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BCA90FC9-705E-A03A-B109-819D9EBE7905}"/>
                </a:ext>
              </a:extLst>
            </p:cNvPr>
            <p:cNvSpPr/>
            <p:nvPr/>
          </p:nvSpPr>
          <p:spPr>
            <a:xfrm>
              <a:off x="2670216" y="6309045"/>
              <a:ext cx="44477" cy="45318"/>
            </a:xfrm>
            <a:custGeom>
              <a:avLst/>
              <a:gdLst>
                <a:gd name="connsiteX0" fmla="*/ 22162 w 44477"/>
                <a:gd name="connsiteY0" fmla="*/ 0 h 45318"/>
                <a:gd name="connsiteX1" fmla="*/ 44477 w 44477"/>
                <a:gd name="connsiteY1" fmla="*/ 22697 h 45318"/>
                <a:gd name="connsiteX2" fmla="*/ 22162 w 44477"/>
                <a:gd name="connsiteY2" fmla="*/ 45318 h 45318"/>
                <a:gd name="connsiteX3" fmla="*/ 0 w 44477"/>
                <a:gd name="connsiteY3" fmla="*/ 22697 h 45318"/>
                <a:gd name="connsiteX4" fmla="*/ 22162 w 44477"/>
                <a:gd name="connsiteY4" fmla="*/ 0 h 45318"/>
                <a:gd name="connsiteX5" fmla="*/ 22162 w 44477"/>
                <a:gd name="connsiteY5" fmla="*/ 36453 h 45318"/>
                <a:gd name="connsiteX6" fmla="*/ 32632 w 44477"/>
                <a:gd name="connsiteY6" fmla="*/ 22774 h 45318"/>
                <a:gd name="connsiteX7" fmla="*/ 22162 w 44477"/>
                <a:gd name="connsiteY7" fmla="*/ 8941 h 45318"/>
                <a:gd name="connsiteX8" fmla="*/ 11769 w 44477"/>
                <a:gd name="connsiteY8" fmla="*/ 22774 h 45318"/>
                <a:gd name="connsiteX9" fmla="*/ 22162 w 44477"/>
                <a:gd name="connsiteY9" fmla="*/ 36453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77" h="45318">
                  <a:moveTo>
                    <a:pt x="22162" y="0"/>
                  </a:moveTo>
                  <a:cubicBezTo>
                    <a:pt x="35689" y="0"/>
                    <a:pt x="44477" y="8941"/>
                    <a:pt x="44477" y="22697"/>
                  </a:cubicBezTo>
                  <a:cubicBezTo>
                    <a:pt x="44477" y="36453"/>
                    <a:pt x="35765" y="45318"/>
                    <a:pt x="22162" y="45318"/>
                  </a:cubicBezTo>
                  <a:cubicBezTo>
                    <a:pt x="8559" y="45318"/>
                    <a:pt x="0" y="36377"/>
                    <a:pt x="0" y="22697"/>
                  </a:cubicBezTo>
                  <a:cubicBezTo>
                    <a:pt x="0" y="9018"/>
                    <a:pt x="8712" y="0"/>
                    <a:pt x="22162" y="0"/>
                  </a:cubicBezTo>
                  <a:close/>
                  <a:moveTo>
                    <a:pt x="22162" y="36453"/>
                  </a:moveTo>
                  <a:cubicBezTo>
                    <a:pt x="30263" y="36453"/>
                    <a:pt x="32632" y="29575"/>
                    <a:pt x="32632" y="22774"/>
                  </a:cubicBezTo>
                  <a:cubicBezTo>
                    <a:pt x="32632" y="15972"/>
                    <a:pt x="30186" y="8941"/>
                    <a:pt x="22162" y="8941"/>
                  </a:cubicBezTo>
                  <a:cubicBezTo>
                    <a:pt x="14138" y="8941"/>
                    <a:pt x="11769" y="15819"/>
                    <a:pt x="11769" y="22774"/>
                  </a:cubicBezTo>
                  <a:cubicBezTo>
                    <a:pt x="11769" y="29728"/>
                    <a:pt x="14214" y="36453"/>
                    <a:pt x="22162" y="36453"/>
                  </a:cubicBez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3134B5C0-6DD7-9019-2058-D8DE12A3C607}"/>
                </a:ext>
              </a:extLst>
            </p:cNvPr>
            <p:cNvSpPr/>
            <p:nvPr/>
          </p:nvSpPr>
          <p:spPr>
            <a:xfrm>
              <a:off x="2718438" y="6293838"/>
              <a:ext cx="27664" cy="59303"/>
            </a:xfrm>
            <a:custGeom>
              <a:avLst/>
              <a:gdLst>
                <a:gd name="connsiteX0" fmla="*/ 7031 w 27664"/>
                <a:gd name="connsiteY0" fmla="*/ 24302 h 59303"/>
                <a:gd name="connsiteX1" fmla="*/ 0 w 27664"/>
                <a:gd name="connsiteY1" fmla="*/ 24302 h 59303"/>
                <a:gd name="connsiteX2" fmla="*/ 0 w 27664"/>
                <a:gd name="connsiteY2" fmla="*/ 16431 h 59303"/>
                <a:gd name="connsiteX3" fmla="*/ 7031 w 27664"/>
                <a:gd name="connsiteY3" fmla="*/ 16431 h 59303"/>
                <a:gd name="connsiteX4" fmla="*/ 7031 w 27664"/>
                <a:gd name="connsiteY4" fmla="*/ 13068 h 59303"/>
                <a:gd name="connsiteX5" fmla="*/ 21398 w 27664"/>
                <a:gd name="connsiteY5" fmla="*/ 0 h 59303"/>
                <a:gd name="connsiteX6" fmla="*/ 27664 w 27664"/>
                <a:gd name="connsiteY6" fmla="*/ 306 h 59303"/>
                <a:gd name="connsiteX7" fmla="*/ 27664 w 27664"/>
                <a:gd name="connsiteY7" fmla="*/ 9094 h 59303"/>
                <a:gd name="connsiteX8" fmla="*/ 23308 w 27664"/>
                <a:gd name="connsiteY8" fmla="*/ 8865 h 59303"/>
                <a:gd name="connsiteX9" fmla="*/ 18800 w 27664"/>
                <a:gd name="connsiteY9" fmla="*/ 13756 h 59303"/>
                <a:gd name="connsiteX10" fmla="*/ 18800 w 27664"/>
                <a:gd name="connsiteY10" fmla="*/ 16354 h 59303"/>
                <a:gd name="connsiteX11" fmla="*/ 26977 w 27664"/>
                <a:gd name="connsiteY11" fmla="*/ 16354 h 59303"/>
                <a:gd name="connsiteX12" fmla="*/ 26977 w 27664"/>
                <a:gd name="connsiteY12" fmla="*/ 24226 h 59303"/>
                <a:gd name="connsiteX13" fmla="*/ 18800 w 27664"/>
                <a:gd name="connsiteY13" fmla="*/ 24226 h 59303"/>
                <a:gd name="connsiteX14" fmla="*/ 18800 w 27664"/>
                <a:gd name="connsiteY14" fmla="*/ 59303 h 59303"/>
                <a:gd name="connsiteX15" fmla="*/ 7031 w 27664"/>
                <a:gd name="connsiteY15" fmla="*/ 59303 h 59303"/>
                <a:gd name="connsiteX16" fmla="*/ 7031 w 27664"/>
                <a:gd name="connsiteY16" fmla="*/ 24226 h 5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664" h="59303">
                  <a:moveTo>
                    <a:pt x="7031" y="24302"/>
                  </a:moveTo>
                  <a:lnTo>
                    <a:pt x="0" y="24302"/>
                  </a:lnTo>
                  <a:lnTo>
                    <a:pt x="0" y="16431"/>
                  </a:lnTo>
                  <a:lnTo>
                    <a:pt x="7031" y="16431"/>
                  </a:lnTo>
                  <a:lnTo>
                    <a:pt x="7031" y="13068"/>
                  </a:lnTo>
                  <a:cubicBezTo>
                    <a:pt x="7031" y="5502"/>
                    <a:pt x="11769" y="0"/>
                    <a:pt x="21398" y="0"/>
                  </a:cubicBezTo>
                  <a:cubicBezTo>
                    <a:pt x="23461" y="0"/>
                    <a:pt x="25678" y="229"/>
                    <a:pt x="27664" y="306"/>
                  </a:cubicBezTo>
                  <a:lnTo>
                    <a:pt x="27664" y="9094"/>
                  </a:lnTo>
                  <a:cubicBezTo>
                    <a:pt x="26289" y="8941"/>
                    <a:pt x="24837" y="8865"/>
                    <a:pt x="23308" y="8865"/>
                  </a:cubicBezTo>
                  <a:cubicBezTo>
                    <a:pt x="20175" y="8865"/>
                    <a:pt x="18800" y="10164"/>
                    <a:pt x="18800" y="13756"/>
                  </a:cubicBezTo>
                  <a:lnTo>
                    <a:pt x="18800" y="16354"/>
                  </a:lnTo>
                  <a:lnTo>
                    <a:pt x="26977" y="16354"/>
                  </a:lnTo>
                  <a:lnTo>
                    <a:pt x="26977" y="24226"/>
                  </a:lnTo>
                  <a:lnTo>
                    <a:pt x="18800" y="24226"/>
                  </a:lnTo>
                  <a:lnTo>
                    <a:pt x="18800" y="59303"/>
                  </a:lnTo>
                  <a:lnTo>
                    <a:pt x="7031" y="59303"/>
                  </a:lnTo>
                  <a:lnTo>
                    <a:pt x="7031" y="24226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46E9C135-0A4A-B347-A7DC-C853303D3E64}"/>
                </a:ext>
              </a:extLst>
            </p:cNvPr>
            <p:cNvSpPr/>
            <p:nvPr/>
          </p:nvSpPr>
          <p:spPr>
            <a:xfrm>
              <a:off x="2748930" y="6308969"/>
              <a:ext cx="42862" cy="45318"/>
            </a:xfrm>
            <a:custGeom>
              <a:avLst/>
              <a:gdLst>
                <a:gd name="connsiteX0" fmla="*/ 11769 w 42862"/>
                <a:gd name="connsiteY0" fmla="*/ 25601 h 45318"/>
                <a:gd name="connsiteX1" fmla="*/ 22315 w 42862"/>
                <a:gd name="connsiteY1" fmla="*/ 36453 h 45318"/>
                <a:gd name="connsiteX2" fmla="*/ 31638 w 42862"/>
                <a:gd name="connsiteY2" fmla="*/ 30874 h 45318"/>
                <a:gd name="connsiteX3" fmla="*/ 42032 w 42862"/>
                <a:gd name="connsiteY3" fmla="*/ 30874 h 45318"/>
                <a:gd name="connsiteX4" fmla="*/ 21933 w 42862"/>
                <a:gd name="connsiteY4" fmla="*/ 45318 h 45318"/>
                <a:gd name="connsiteX5" fmla="*/ 0 w 42862"/>
                <a:gd name="connsiteY5" fmla="*/ 22697 h 45318"/>
                <a:gd name="connsiteX6" fmla="*/ 21933 w 42862"/>
                <a:gd name="connsiteY6" fmla="*/ 0 h 45318"/>
                <a:gd name="connsiteX7" fmla="*/ 42796 w 42862"/>
                <a:gd name="connsiteY7" fmla="*/ 25525 h 45318"/>
                <a:gd name="connsiteX8" fmla="*/ 11769 w 42862"/>
                <a:gd name="connsiteY8" fmla="*/ 25525 h 45318"/>
                <a:gd name="connsiteX9" fmla="*/ 31027 w 42862"/>
                <a:gd name="connsiteY9" fmla="*/ 18112 h 45318"/>
                <a:gd name="connsiteX10" fmla="*/ 21627 w 42862"/>
                <a:gd name="connsiteY10" fmla="*/ 8941 h 45318"/>
                <a:gd name="connsiteX11" fmla="*/ 11845 w 42862"/>
                <a:gd name="connsiteY11" fmla="*/ 18112 h 45318"/>
                <a:gd name="connsiteX12" fmla="*/ 31027 w 42862"/>
                <a:gd name="connsiteY12" fmla="*/ 18112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2" h="45318">
                  <a:moveTo>
                    <a:pt x="11769" y="25601"/>
                  </a:moveTo>
                  <a:cubicBezTo>
                    <a:pt x="12075" y="33091"/>
                    <a:pt x="15743" y="36453"/>
                    <a:pt x="22315" y="36453"/>
                  </a:cubicBezTo>
                  <a:cubicBezTo>
                    <a:pt x="27053" y="36453"/>
                    <a:pt x="30874" y="33549"/>
                    <a:pt x="31638" y="30874"/>
                  </a:cubicBezTo>
                  <a:lnTo>
                    <a:pt x="42032" y="30874"/>
                  </a:lnTo>
                  <a:cubicBezTo>
                    <a:pt x="38669" y="41038"/>
                    <a:pt x="31638" y="45318"/>
                    <a:pt x="21933" y="45318"/>
                  </a:cubicBezTo>
                  <a:cubicBezTo>
                    <a:pt x="8406" y="45318"/>
                    <a:pt x="0" y="35995"/>
                    <a:pt x="0" y="22697"/>
                  </a:cubicBezTo>
                  <a:cubicBezTo>
                    <a:pt x="0" y="9400"/>
                    <a:pt x="8865" y="0"/>
                    <a:pt x="21933" y="0"/>
                  </a:cubicBezTo>
                  <a:cubicBezTo>
                    <a:pt x="36529" y="0"/>
                    <a:pt x="43637" y="12304"/>
                    <a:pt x="42796" y="25525"/>
                  </a:cubicBezTo>
                  <a:lnTo>
                    <a:pt x="11769" y="25525"/>
                  </a:lnTo>
                  <a:close/>
                  <a:moveTo>
                    <a:pt x="31027" y="18112"/>
                  </a:moveTo>
                  <a:cubicBezTo>
                    <a:pt x="29957" y="12151"/>
                    <a:pt x="27359" y="8941"/>
                    <a:pt x="21627" y="8941"/>
                  </a:cubicBezTo>
                  <a:cubicBezTo>
                    <a:pt x="14138" y="8941"/>
                    <a:pt x="11998" y="14749"/>
                    <a:pt x="11845" y="18112"/>
                  </a:cubicBezTo>
                  <a:lnTo>
                    <a:pt x="31027" y="1811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934430D7-76F8-7579-CF07-CD6AA38878B3}"/>
                </a:ext>
              </a:extLst>
            </p:cNvPr>
            <p:cNvSpPr/>
            <p:nvPr/>
          </p:nvSpPr>
          <p:spPr>
            <a:xfrm>
              <a:off x="2797458" y="6309045"/>
              <a:ext cx="39815" cy="45394"/>
            </a:xfrm>
            <a:custGeom>
              <a:avLst/>
              <a:gdLst>
                <a:gd name="connsiteX0" fmla="*/ 11234 w 39815"/>
                <a:gd name="connsiteY0" fmla="*/ 30187 h 45394"/>
                <a:gd name="connsiteX1" fmla="*/ 20328 w 39815"/>
                <a:gd name="connsiteY1" fmla="*/ 37447 h 45394"/>
                <a:gd name="connsiteX2" fmla="*/ 28047 w 39815"/>
                <a:gd name="connsiteY2" fmla="*/ 31944 h 45394"/>
                <a:gd name="connsiteX3" fmla="*/ 14673 w 39815"/>
                <a:gd name="connsiteY3" fmla="*/ 25296 h 45394"/>
                <a:gd name="connsiteX4" fmla="*/ 1070 w 39815"/>
                <a:gd name="connsiteY4" fmla="*/ 13832 h 45394"/>
                <a:gd name="connsiteX5" fmla="*/ 19793 w 39815"/>
                <a:gd name="connsiteY5" fmla="*/ 0 h 45394"/>
                <a:gd name="connsiteX6" fmla="*/ 38746 w 39815"/>
                <a:gd name="connsiteY6" fmla="*/ 13756 h 45394"/>
                <a:gd name="connsiteX7" fmla="*/ 27512 w 39815"/>
                <a:gd name="connsiteY7" fmla="*/ 13756 h 45394"/>
                <a:gd name="connsiteX8" fmla="*/ 19411 w 39815"/>
                <a:gd name="connsiteY8" fmla="*/ 7948 h 45394"/>
                <a:gd name="connsiteX9" fmla="*/ 12839 w 39815"/>
                <a:gd name="connsiteY9" fmla="*/ 11922 h 45394"/>
                <a:gd name="connsiteX10" fmla="*/ 26213 w 39815"/>
                <a:gd name="connsiteY10" fmla="*/ 18341 h 45394"/>
                <a:gd name="connsiteX11" fmla="*/ 39816 w 39815"/>
                <a:gd name="connsiteY11" fmla="*/ 30416 h 45394"/>
                <a:gd name="connsiteX12" fmla="*/ 20175 w 39815"/>
                <a:gd name="connsiteY12" fmla="*/ 45395 h 45394"/>
                <a:gd name="connsiteX13" fmla="*/ 0 w 39815"/>
                <a:gd name="connsiteY13" fmla="*/ 30263 h 45394"/>
                <a:gd name="connsiteX14" fmla="*/ 11234 w 39815"/>
                <a:gd name="connsiteY14" fmla="*/ 30263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15" h="45394">
                  <a:moveTo>
                    <a:pt x="11234" y="30187"/>
                  </a:moveTo>
                  <a:cubicBezTo>
                    <a:pt x="11310" y="35307"/>
                    <a:pt x="15666" y="37447"/>
                    <a:pt x="20328" y="37447"/>
                  </a:cubicBezTo>
                  <a:cubicBezTo>
                    <a:pt x="23767" y="37447"/>
                    <a:pt x="28047" y="36148"/>
                    <a:pt x="28047" y="31944"/>
                  </a:cubicBezTo>
                  <a:cubicBezTo>
                    <a:pt x="28047" y="28352"/>
                    <a:pt x="23156" y="27130"/>
                    <a:pt x="14673" y="25296"/>
                  </a:cubicBezTo>
                  <a:cubicBezTo>
                    <a:pt x="7871" y="23767"/>
                    <a:pt x="1070" y="21398"/>
                    <a:pt x="1070" y="13832"/>
                  </a:cubicBezTo>
                  <a:cubicBezTo>
                    <a:pt x="1070" y="2828"/>
                    <a:pt x="10546" y="0"/>
                    <a:pt x="19793" y="0"/>
                  </a:cubicBezTo>
                  <a:cubicBezTo>
                    <a:pt x="29040" y="0"/>
                    <a:pt x="37829" y="3133"/>
                    <a:pt x="38746" y="13756"/>
                  </a:cubicBezTo>
                  <a:lnTo>
                    <a:pt x="27512" y="13756"/>
                  </a:lnTo>
                  <a:cubicBezTo>
                    <a:pt x="27206" y="9171"/>
                    <a:pt x="23691" y="7948"/>
                    <a:pt x="19411" y="7948"/>
                  </a:cubicBezTo>
                  <a:cubicBezTo>
                    <a:pt x="16736" y="7948"/>
                    <a:pt x="12839" y="8406"/>
                    <a:pt x="12839" y="11922"/>
                  </a:cubicBezTo>
                  <a:cubicBezTo>
                    <a:pt x="12839" y="16201"/>
                    <a:pt x="19487" y="16736"/>
                    <a:pt x="26213" y="18341"/>
                  </a:cubicBezTo>
                  <a:cubicBezTo>
                    <a:pt x="33090" y="19946"/>
                    <a:pt x="39816" y="22392"/>
                    <a:pt x="39816" y="30416"/>
                  </a:cubicBezTo>
                  <a:cubicBezTo>
                    <a:pt x="39816" y="41726"/>
                    <a:pt x="30034" y="45395"/>
                    <a:pt x="20175" y="45395"/>
                  </a:cubicBezTo>
                  <a:cubicBezTo>
                    <a:pt x="10317" y="45395"/>
                    <a:pt x="459" y="41650"/>
                    <a:pt x="0" y="30263"/>
                  </a:cubicBezTo>
                  <a:lnTo>
                    <a:pt x="11234" y="3026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9DBD4AD8-E1BB-9A7F-510F-356F7A2A228E}"/>
                </a:ext>
              </a:extLst>
            </p:cNvPr>
            <p:cNvSpPr/>
            <p:nvPr/>
          </p:nvSpPr>
          <p:spPr>
            <a:xfrm>
              <a:off x="2843387" y="6309045"/>
              <a:ext cx="39815" cy="45394"/>
            </a:xfrm>
            <a:custGeom>
              <a:avLst/>
              <a:gdLst>
                <a:gd name="connsiteX0" fmla="*/ 11234 w 39815"/>
                <a:gd name="connsiteY0" fmla="*/ 30187 h 45394"/>
                <a:gd name="connsiteX1" fmla="*/ 20328 w 39815"/>
                <a:gd name="connsiteY1" fmla="*/ 37447 h 45394"/>
                <a:gd name="connsiteX2" fmla="*/ 28047 w 39815"/>
                <a:gd name="connsiteY2" fmla="*/ 31944 h 45394"/>
                <a:gd name="connsiteX3" fmla="*/ 14673 w 39815"/>
                <a:gd name="connsiteY3" fmla="*/ 25296 h 45394"/>
                <a:gd name="connsiteX4" fmla="*/ 1070 w 39815"/>
                <a:gd name="connsiteY4" fmla="*/ 13832 h 45394"/>
                <a:gd name="connsiteX5" fmla="*/ 19793 w 39815"/>
                <a:gd name="connsiteY5" fmla="*/ 0 h 45394"/>
                <a:gd name="connsiteX6" fmla="*/ 38746 w 39815"/>
                <a:gd name="connsiteY6" fmla="*/ 13756 h 45394"/>
                <a:gd name="connsiteX7" fmla="*/ 27512 w 39815"/>
                <a:gd name="connsiteY7" fmla="*/ 13756 h 45394"/>
                <a:gd name="connsiteX8" fmla="*/ 19411 w 39815"/>
                <a:gd name="connsiteY8" fmla="*/ 7948 h 45394"/>
                <a:gd name="connsiteX9" fmla="*/ 12839 w 39815"/>
                <a:gd name="connsiteY9" fmla="*/ 11922 h 45394"/>
                <a:gd name="connsiteX10" fmla="*/ 26213 w 39815"/>
                <a:gd name="connsiteY10" fmla="*/ 18341 h 45394"/>
                <a:gd name="connsiteX11" fmla="*/ 39816 w 39815"/>
                <a:gd name="connsiteY11" fmla="*/ 30416 h 45394"/>
                <a:gd name="connsiteX12" fmla="*/ 20175 w 39815"/>
                <a:gd name="connsiteY12" fmla="*/ 45395 h 45394"/>
                <a:gd name="connsiteX13" fmla="*/ 0 w 39815"/>
                <a:gd name="connsiteY13" fmla="*/ 30263 h 45394"/>
                <a:gd name="connsiteX14" fmla="*/ 11234 w 39815"/>
                <a:gd name="connsiteY14" fmla="*/ 30263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15" h="45394">
                  <a:moveTo>
                    <a:pt x="11234" y="30187"/>
                  </a:moveTo>
                  <a:cubicBezTo>
                    <a:pt x="11310" y="35307"/>
                    <a:pt x="15666" y="37447"/>
                    <a:pt x="20328" y="37447"/>
                  </a:cubicBezTo>
                  <a:cubicBezTo>
                    <a:pt x="23767" y="37447"/>
                    <a:pt x="28047" y="36148"/>
                    <a:pt x="28047" y="31944"/>
                  </a:cubicBezTo>
                  <a:cubicBezTo>
                    <a:pt x="28047" y="28352"/>
                    <a:pt x="23156" y="27130"/>
                    <a:pt x="14673" y="25296"/>
                  </a:cubicBezTo>
                  <a:cubicBezTo>
                    <a:pt x="7871" y="23767"/>
                    <a:pt x="1070" y="21398"/>
                    <a:pt x="1070" y="13832"/>
                  </a:cubicBezTo>
                  <a:cubicBezTo>
                    <a:pt x="1070" y="2828"/>
                    <a:pt x="10546" y="0"/>
                    <a:pt x="19793" y="0"/>
                  </a:cubicBezTo>
                  <a:cubicBezTo>
                    <a:pt x="29040" y="0"/>
                    <a:pt x="37829" y="3133"/>
                    <a:pt x="38746" y="13756"/>
                  </a:cubicBezTo>
                  <a:lnTo>
                    <a:pt x="27512" y="13756"/>
                  </a:lnTo>
                  <a:cubicBezTo>
                    <a:pt x="27206" y="9171"/>
                    <a:pt x="23691" y="7948"/>
                    <a:pt x="19411" y="7948"/>
                  </a:cubicBezTo>
                  <a:cubicBezTo>
                    <a:pt x="16736" y="7948"/>
                    <a:pt x="12839" y="8406"/>
                    <a:pt x="12839" y="11922"/>
                  </a:cubicBezTo>
                  <a:cubicBezTo>
                    <a:pt x="12839" y="16201"/>
                    <a:pt x="19487" y="16736"/>
                    <a:pt x="26213" y="18341"/>
                  </a:cubicBezTo>
                  <a:cubicBezTo>
                    <a:pt x="33090" y="19946"/>
                    <a:pt x="39816" y="22392"/>
                    <a:pt x="39816" y="30416"/>
                  </a:cubicBezTo>
                  <a:cubicBezTo>
                    <a:pt x="39816" y="41726"/>
                    <a:pt x="30034" y="45395"/>
                    <a:pt x="20175" y="45395"/>
                  </a:cubicBezTo>
                  <a:cubicBezTo>
                    <a:pt x="10317" y="45395"/>
                    <a:pt x="459" y="41650"/>
                    <a:pt x="0" y="30263"/>
                  </a:cubicBezTo>
                  <a:lnTo>
                    <a:pt x="11234" y="3026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D3B6FA17-311B-A54D-DDE2-DCFB37F9C33E}"/>
                </a:ext>
              </a:extLst>
            </p:cNvPr>
            <p:cNvSpPr/>
            <p:nvPr/>
          </p:nvSpPr>
          <p:spPr>
            <a:xfrm>
              <a:off x="2891685" y="6293838"/>
              <a:ext cx="11845" cy="59303"/>
            </a:xfrm>
            <a:custGeom>
              <a:avLst/>
              <a:gdLst>
                <a:gd name="connsiteX0" fmla="*/ 11845 w 11845"/>
                <a:gd name="connsiteY0" fmla="*/ 9706 h 59303"/>
                <a:gd name="connsiteX1" fmla="*/ 76 w 11845"/>
                <a:gd name="connsiteY1" fmla="*/ 9706 h 59303"/>
                <a:gd name="connsiteX2" fmla="*/ 76 w 11845"/>
                <a:gd name="connsiteY2" fmla="*/ 0 h 59303"/>
                <a:gd name="connsiteX3" fmla="*/ 11845 w 11845"/>
                <a:gd name="connsiteY3" fmla="*/ 0 h 59303"/>
                <a:gd name="connsiteX4" fmla="*/ 11845 w 11845"/>
                <a:gd name="connsiteY4" fmla="*/ 9706 h 59303"/>
                <a:gd name="connsiteX5" fmla="*/ 0 w 11845"/>
                <a:gd name="connsiteY5" fmla="*/ 16354 h 59303"/>
                <a:gd name="connsiteX6" fmla="*/ 11769 w 11845"/>
                <a:gd name="connsiteY6" fmla="*/ 16354 h 59303"/>
                <a:gd name="connsiteX7" fmla="*/ 11769 w 11845"/>
                <a:gd name="connsiteY7" fmla="*/ 59303 h 59303"/>
                <a:gd name="connsiteX8" fmla="*/ 0 w 11845"/>
                <a:gd name="connsiteY8" fmla="*/ 59303 h 59303"/>
                <a:gd name="connsiteX9" fmla="*/ 0 w 11845"/>
                <a:gd name="connsiteY9" fmla="*/ 16354 h 5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45" h="59303">
                  <a:moveTo>
                    <a:pt x="11845" y="9706"/>
                  </a:moveTo>
                  <a:lnTo>
                    <a:pt x="76" y="9706"/>
                  </a:lnTo>
                  <a:lnTo>
                    <a:pt x="76" y="0"/>
                  </a:lnTo>
                  <a:lnTo>
                    <a:pt x="11845" y="0"/>
                  </a:lnTo>
                  <a:lnTo>
                    <a:pt x="11845" y="9706"/>
                  </a:lnTo>
                  <a:close/>
                  <a:moveTo>
                    <a:pt x="0" y="16354"/>
                  </a:moveTo>
                  <a:lnTo>
                    <a:pt x="11769" y="16354"/>
                  </a:lnTo>
                  <a:lnTo>
                    <a:pt x="11769" y="59303"/>
                  </a:lnTo>
                  <a:lnTo>
                    <a:pt x="0" y="59303"/>
                  </a:lnTo>
                  <a:lnTo>
                    <a:pt x="0" y="16354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D3DDE974-F156-241E-EAB2-FD2AB6B29181}"/>
                </a:ext>
              </a:extLst>
            </p:cNvPr>
            <p:cNvSpPr/>
            <p:nvPr/>
          </p:nvSpPr>
          <p:spPr>
            <a:xfrm>
              <a:off x="2912319" y="6309045"/>
              <a:ext cx="44477" cy="45318"/>
            </a:xfrm>
            <a:custGeom>
              <a:avLst/>
              <a:gdLst>
                <a:gd name="connsiteX0" fmla="*/ 22162 w 44477"/>
                <a:gd name="connsiteY0" fmla="*/ 0 h 45318"/>
                <a:gd name="connsiteX1" fmla="*/ 44477 w 44477"/>
                <a:gd name="connsiteY1" fmla="*/ 22697 h 45318"/>
                <a:gd name="connsiteX2" fmla="*/ 22162 w 44477"/>
                <a:gd name="connsiteY2" fmla="*/ 45318 h 45318"/>
                <a:gd name="connsiteX3" fmla="*/ 0 w 44477"/>
                <a:gd name="connsiteY3" fmla="*/ 22697 h 45318"/>
                <a:gd name="connsiteX4" fmla="*/ 22162 w 44477"/>
                <a:gd name="connsiteY4" fmla="*/ 0 h 45318"/>
                <a:gd name="connsiteX5" fmla="*/ 22162 w 44477"/>
                <a:gd name="connsiteY5" fmla="*/ 36453 h 45318"/>
                <a:gd name="connsiteX6" fmla="*/ 32632 w 44477"/>
                <a:gd name="connsiteY6" fmla="*/ 22774 h 45318"/>
                <a:gd name="connsiteX7" fmla="*/ 22162 w 44477"/>
                <a:gd name="connsiteY7" fmla="*/ 8941 h 45318"/>
                <a:gd name="connsiteX8" fmla="*/ 11769 w 44477"/>
                <a:gd name="connsiteY8" fmla="*/ 22774 h 45318"/>
                <a:gd name="connsiteX9" fmla="*/ 22162 w 44477"/>
                <a:gd name="connsiteY9" fmla="*/ 36453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77" h="45318">
                  <a:moveTo>
                    <a:pt x="22162" y="0"/>
                  </a:moveTo>
                  <a:cubicBezTo>
                    <a:pt x="35689" y="0"/>
                    <a:pt x="44477" y="8941"/>
                    <a:pt x="44477" y="22697"/>
                  </a:cubicBezTo>
                  <a:cubicBezTo>
                    <a:pt x="44477" y="36453"/>
                    <a:pt x="35765" y="45318"/>
                    <a:pt x="22162" y="45318"/>
                  </a:cubicBezTo>
                  <a:cubicBezTo>
                    <a:pt x="8559" y="45318"/>
                    <a:pt x="0" y="36377"/>
                    <a:pt x="0" y="22697"/>
                  </a:cubicBezTo>
                  <a:cubicBezTo>
                    <a:pt x="0" y="9018"/>
                    <a:pt x="8712" y="0"/>
                    <a:pt x="22162" y="0"/>
                  </a:cubicBezTo>
                  <a:close/>
                  <a:moveTo>
                    <a:pt x="22162" y="36453"/>
                  </a:moveTo>
                  <a:cubicBezTo>
                    <a:pt x="30263" y="36453"/>
                    <a:pt x="32632" y="29575"/>
                    <a:pt x="32632" y="22774"/>
                  </a:cubicBezTo>
                  <a:cubicBezTo>
                    <a:pt x="32632" y="15972"/>
                    <a:pt x="30186" y="8941"/>
                    <a:pt x="22162" y="8941"/>
                  </a:cubicBezTo>
                  <a:cubicBezTo>
                    <a:pt x="14138" y="8941"/>
                    <a:pt x="11769" y="15819"/>
                    <a:pt x="11769" y="22774"/>
                  </a:cubicBezTo>
                  <a:cubicBezTo>
                    <a:pt x="11769" y="29728"/>
                    <a:pt x="14214" y="36453"/>
                    <a:pt x="22162" y="36453"/>
                  </a:cubicBez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4F8ED92F-48CD-A05B-BE90-719DFBC639F7}"/>
                </a:ext>
              </a:extLst>
            </p:cNvPr>
            <p:cNvSpPr/>
            <p:nvPr/>
          </p:nvSpPr>
          <p:spPr>
            <a:xfrm>
              <a:off x="2965432" y="6308969"/>
              <a:ext cx="40350" cy="44171"/>
            </a:xfrm>
            <a:custGeom>
              <a:avLst/>
              <a:gdLst>
                <a:gd name="connsiteX0" fmla="*/ 0 w 40350"/>
                <a:gd name="connsiteY0" fmla="*/ 1223 h 44171"/>
                <a:gd name="connsiteX1" fmla="*/ 11234 w 40350"/>
                <a:gd name="connsiteY1" fmla="*/ 1223 h 44171"/>
                <a:gd name="connsiteX2" fmla="*/ 11234 w 40350"/>
                <a:gd name="connsiteY2" fmla="*/ 7184 h 44171"/>
                <a:gd name="connsiteX3" fmla="*/ 11463 w 40350"/>
                <a:gd name="connsiteY3" fmla="*/ 7184 h 44171"/>
                <a:gd name="connsiteX4" fmla="*/ 24608 w 40350"/>
                <a:gd name="connsiteY4" fmla="*/ 0 h 44171"/>
                <a:gd name="connsiteX5" fmla="*/ 40350 w 40350"/>
                <a:gd name="connsiteY5" fmla="*/ 17730 h 44171"/>
                <a:gd name="connsiteX6" fmla="*/ 40350 w 40350"/>
                <a:gd name="connsiteY6" fmla="*/ 44172 h 44171"/>
                <a:gd name="connsiteX7" fmla="*/ 28582 w 40350"/>
                <a:gd name="connsiteY7" fmla="*/ 44172 h 44171"/>
                <a:gd name="connsiteX8" fmla="*/ 28582 w 40350"/>
                <a:gd name="connsiteY8" fmla="*/ 19870 h 44171"/>
                <a:gd name="connsiteX9" fmla="*/ 21016 w 40350"/>
                <a:gd name="connsiteY9" fmla="*/ 9323 h 44171"/>
                <a:gd name="connsiteX10" fmla="*/ 11845 w 40350"/>
                <a:gd name="connsiteY10" fmla="*/ 21627 h 44171"/>
                <a:gd name="connsiteX11" fmla="*/ 11845 w 40350"/>
                <a:gd name="connsiteY11" fmla="*/ 44172 h 44171"/>
                <a:gd name="connsiteX12" fmla="*/ 0 w 40350"/>
                <a:gd name="connsiteY12" fmla="*/ 44172 h 44171"/>
                <a:gd name="connsiteX13" fmla="*/ 0 w 40350"/>
                <a:gd name="connsiteY13" fmla="*/ 1223 h 4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0" h="44171">
                  <a:moveTo>
                    <a:pt x="0" y="1223"/>
                  </a:moveTo>
                  <a:lnTo>
                    <a:pt x="11234" y="1223"/>
                  </a:lnTo>
                  <a:lnTo>
                    <a:pt x="11234" y="7184"/>
                  </a:lnTo>
                  <a:lnTo>
                    <a:pt x="11463" y="7184"/>
                  </a:lnTo>
                  <a:cubicBezTo>
                    <a:pt x="14444" y="2369"/>
                    <a:pt x="19640" y="0"/>
                    <a:pt x="24608" y="0"/>
                  </a:cubicBezTo>
                  <a:cubicBezTo>
                    <a:pt x="37141" y="0"/>
                    <a:pt x="40350" y="7031"/>
                    <a:pt x="40350" y="17730"/>
                  </a:cubicBezTo>
                  <a:lnTo>
                    <a:pt x="40350" y="44172"/>
                  </a:lnTo>
                  <a:lnTo>
                    <a:pt x="28582" y="44172"/>
                  </a:lnTo>
                  <a:lnTo>
                    <a:pt x="28582" y="19870"/>
                  </a:lnTo>
                  <a:cubicBezTo>
                    <a:pt x="28582" y="12839"/>
                    <a:pt x="26518" y="9323"/>
                    <a:pt x="21016" y="9323"/>
                  </a:cubicBezTo>
                  <a:cubicBezTo>
                    <a:pt x="14597" y="9323"/>
                    <a:pt x="11845" y="12915"/>
                    <a:pt x="11845" y="21627"/>
                  </a:cubicBezTo>
                  <a:lnTo>
                    <a:pt x="11845" y="44172"/>
                  </a:lnTo>
                  <a:lnTo>
                    <a:pt x="0" y="44172"/>
                  </a:lnTo>
                  <a:lnTo>
                    <a:pt x="0" y="12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75B790B9-E104-BF29-8AA5-83ED62983010}"/>
                </a:ext>
              </a:extLst>
            </p:cNvPr>
            <p:cNvSpPr/>
            <p:nvPr/>
          </p:nvSpPr>
          <p:spPr>
            <a:xfrm>
              <a:off x="3014036" y="6309045"/>
              <a:ext cx="41878" cy="45394"/>
            </a:xfrm>
            <a:custGeom>
              <a:avLst/>
              <a:gdLst>
                <a:gd name="connsiteX0" fmla="*/ 1299 w 41878"/>
                <a:gd name="connsiteY0" fmla="*/ 14367 h 45394"/>
                <a:gd name="connsiteX1" fmla="*/ 21474 w 41878"/>
                <a:gd name="connsiteY1" fmla="*/ 0 h 45394"/>
                <a:gd name="connsiteX2" fmla="*/ 40350 w 41878"/>
                <a:gd name="connsiteY2" fmla="*/ 12228 h 45394"/>
                <a:gd name="connsiteX3" fmla="*/ 40350 w 41878"/>
                <a:gd name="connsiteY3" fmla="*/ 34619 h 45394"/>
                <a:gd name="connsiteX4" fmla="*/ 41879 w 41878"/>
                <a:gd name="connsiteY4" fmla="*/ 44172 h 45394"/>
                <a:gd name="connsiteX5" fmla="*/ 29881 w 41878"/>
                <a:gd name="connsiteY5" fmla="*/ 44172 h 45394"/>
                <a:gd name="connsiteX6" fmla="*/ 29040 w 41878"/>
                <a:gd name="connsiteY6" fmla="*/ 40045 h 45394"/>
                <a:gd name="connsiteX7" fmla="*/ 14597 w 41878"/>
                <a:gd name="connsiteY7" fmla="*/ 45395 h 45394"/>
                <a:gd name="connsiteX8" fmla="*/ 0 w 41878"/>
                <a:gd name="connsiteY8" fmla="*/ 32479 h 45394"/>
                <a:gd name="connsiteX9" fmla="*/ 14597 w 41878"/>
                <a:gd name="connsiteY9" fmla="*/ 19411 h 45394"/>
                <a:gd name="connsiteX10" fmla="*/ 28582 w 41878"/>
                <a:gd name="connsiteY10" fmla="*/ 13756 h 45394"/>
                <a:gd name="connsiteX11" fmla="*/ 20939 w 41878"/>
                <a:gd name="connsiteY11" fmla="*/ 7948 h 45394"/>
                <a:gd name="connsiteX12" fmla="*/ 13144 w 41878"/>
                <a:gd name="connsiteY12" fmla="*/ 14444 h 45394"/>
                <a:gd name="connsiteX13" fmla="*/ 1376 w 41878"/>
                <a:gd name="connsiteY13" fmla="*/ 14444 h 45394"/>
                <a:gd name="connsiteX14" fmla="*/ 28582 w 41878"/>
                <a:gd name="connsiteY14" fmla="*/ 23156 h 45394"/>
                <a:gd name="connsiteX15" fmla="*/ 18800 w 41878"/>
                <a:gd name="connsiteY15" fmla="*/ 25678 h 45394"/>
                <a:gd name="connsiteX16" fmla="*/ 11845 w 41878"/>
                <a:gd name="connsiteY16" fmla="*/ 32021 h 45394"/>
                <a:gd name="connsiteX17" fmla="*/ 19105 w 41878"/>
                <a:gd name="connsiteY17" fmla="*/ 37523 h 45394"/>
                <a:gd name="connsiteX18" fmla="*/ 28658 w 41878"/>
                <a:gd name="connsiteY18" fmla="*/ 27665 h 45394"/>
                <a:gd name="connsiteX19" fmla="*/ 28658 w 41878"/>
                <a:gd name="connsiteY19" fmla="*/ 23232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878" h="45394">
                  <a:moveTo>
                    <a:pt x="1299" y="14367"/>
                  </a:moveTo>
                  <a:cubicBezTo>
                    <a:pt x="1987" y="3286"/>
                    <a:pt x="11845" y="0"/>
                    <a:pt x="21474" y="0"/>
                  </a:cubicBezTo>
                  <a:cubicBezTo>
                    <a:pt x="30034" y="0"/>
                    <a:pt x="40350" y="1911"/>
                    <a:pt x="40350" y="12228"/>
                  </a:cubicBezTo>
                  <a:lnTo>
                    <a:pt x="40350" y="34619"/>
                  </a:lnTo>
                  <a:cubicBezTo>
                    <a:pt x="40350" y="38517"/>
                    <a:pt x="40733" y="42414"/>
                    <a:pt x="41879" y="44172"/>
                  </a:cubicBezTo>
                  <a:lnTo>
                    <a:pt x="29881" y="44172"/>
                  </a:lnTo>
                  <a:cubicBezTo>
                    <a:pt x="29499" y="42873"/>
                    <a:pt x="29117" y="41421"/>
                    <a:pt x="29040" y="40045"/>
                  </a:cubicBezTo>
                  <a:cubicBezTo>
                    <a:pt x="25295" y="43943"/>
                    <a:pt x="19793" y="45395"/>
                    <a:pt x="14597" y="45395"/>
                  </a:cubicBezTo>
                  <a:cubicBezTo>
                    <a:pt x="6419" y="45395"/>
                    <a:pt x="0" y="41344"/>
                    <a:pt x="0" y="32479"/>
                  </a:cubicBezTo>
                  <a:cubicBezTo>
                    <a:pt x="0" y="22774"/>
                    <a:pt x="7337" y="20405"/>
                    <a:pt x="14597" y="19411"/>
                  </a:cubicBezTo>
                  <a:cubicBezTo>
                    <a:pt x="21857" y="18341"/>
                    <a:pt x="28582" y="18570"/>
                    <a:pt x="28582" y="13756"/>
                  </a:cubicBezTo>
                  <a:cubicBezTo>
                    <a:pt x="28582" y="8712"/>
                    <a:pt x="25066" y="7948"/>
                    <a:pt x="20939" y="7948"/>
                  </a:cubicBezTo>
                  <a:cubicBezTo>
                    <a:pt x="16431" y="7948"/>
                    <a:pt x="13527" y="9782"/>
                    <a:pt x="13144" y="14444"/>
                  </a:cubicBezTo>
                  <a:lnTo>
                    <a:pt x="1376" y="14444"/>
                  </a:lnTo>
                  <a:close/>
                  <a:moveTo>
                    <a:pt x="28582" y="23156"/>
                  </a:moveTo>
                  <a:cubicBezTo>
                    <a:pt x="26595" y="24914"/>
                    <a:pt x="22468" y="24990"/>
                    <a:pt x="18800" y="25678"/>
                  </a:cubicBezTo>
                  <a:cubicBezTo>
                    <a:pt x="15132" y="26442"/>
                    <a:pt x="11845" y="27665"/>
                    <a:pt x="11845" y="32021"/>
                  </a:cubicBezTo>
                  <a:cubicBezTo>
                    <a:pt x="11845" y="36377"/>
                    <a:pt x="15284" y="37523"/>
                    <a:pt x="19105" y="37523"/>
                  </a:cubicBezTo>
                  <a:cubicBezTo>
                    <a:pt x="28352" y="37523"/>
                    <a:pt x="28658" y="30187"/>
                    <a:pt x="28658" y="27665"/>
                  </a:cubicBezTo>
                  <a:lnTo>
                    <a:pt x="28658" y="2323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8C76606F-0E01-A441-3CF4-D5B328727263}"/>
                </a:ext>
              </a:extLst>
            </p:cNvPr>
            <p:cNvSpPr/>
            <p:nvPr/>
          </p:nvSpPr>
          <p:spPr>
            <a:xfrm>
              <a:off x="3065086" y="6293838"/>
              <a:ext cx="11845" cy="59379"/>
            </a:xfrm>
            <a:custGeom>
              <a:avLst/>
              <a:gdLst>
                <a:gd name="connsiteX0" fmla="*/ 0 w 11845"/>
                <a:gd name="connsiteY0" fmla="*/ 0 h 59379"/>
                <a:gd name="connsiteX1" fmla="*/ 11845 w 11845"/>
                <a:gd name="connsiteY1" fmla="*/ 0 h 59379"/>
                <a:gd name="connsiteX2" fmla="*/ 11845 w 11845"/>
                <a:gd name="connsiteY2" fmla="*/ 59380 h 59379"/>
                <a:gd name="connsiteX3" fmla="*/ 0 w 11845"/>
                <a:gd name="connsiteY3" fmla="*/ 59380 h 59379"/>
                <a:gd name="connsiteX4" fmla="*/ 0 w 11845"/>
                <a:gd name="connsiteY4" fmla="*/ 0 h 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45" h="59379">
                  <a:moveTo>
                    <a:pt x="0" y="0"/>
                  </a:moveTo>
                  <a:lnTo>
                    <a:pt x="11845" y="0"/>
                  </a:lnTo>
                  <a:lnTo>
                    <a:pt x="11845" y="59380"/>
                  </a:lnTo>
                  <a:lnTo>
                    <a:pt x="0" y="59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B27B1D67-78EC-5310-1FB9-C6DC55325692}"/>
                </a:ext>
              </a:extLst>
            </p:cNvPr>
            <p:cNvSpPr/>
            <p:nvPr/>
          </p:nvSpPr>
          <p:spPr>
            <a:xfrm>
              <a:off x="3085108" y="6309045"/>
              <a:ext cx="39815" cy="45394"/>
            </a:xfrm>
            <a:custGeom>
              <a:avLst/>
              <a:gdLst>
                <a:gd name="connsiteX0" fmla="*/ 11234 w 39815"/>
                <a:gd name="connsiteY0" fmla="*/ 30187 h 45394"/>
                <a:gd name="connsiteX1" fmla="*/ 20328 w 39815"/>
                <a:gd name="connsiteY1" fmla="*/ 37447 h 45394"/>
                <a:gd name="connsiteX2" fmla="*/ 28047 w 39815"/>
                <a:gd name="connsiteY2" fmla="*/ 31944 h 45394"/>
                <a:gd name="connsiteX3" fmla="*/ 14673 w 39815"/>
                <a:gd name="connsiteY3" fmla="*/ 25296 h 45394"/>
                <a:gd name="connsiteX4" fmla="*/ 1070 w 39815"/>
                <a:gd name="connsiteY4" fmla="*/ 13832 h 45394"/>
                <a:gd name="connsiteX5" fmla="*/ 19793 w 39815"/>
                <a:gd name="connsiteY5" fmla="*/ 0 h 45394"/>
                <a:gd name="connsiteX6" fmla="*/ 38746 w 39815"/>
                <a:gd name="connsiteY6" fmla="*/ 13756 h 45394"/>
                <a:gd name="connsiteX7" fmla="*/ 27512 w 39815"/>
                <a:gd name="connsiteY7" fmla="*/ 13756 h 45394"/>
                <a:gd name="connsiteX8" fmla="*/ 19411 w 39815"/>
                <a:gd name="connsiteY8" fmla="*/ 7948 h 45394"/>
                <a:gd name="connsiteX9" fmla="*/ 12839 w 39815"/>
                <a:gd name="connsiteY9" fmla="*/ 11922 h 45394"/>
                <a:gd name="connsiteX10" fmla="*/ 26213 w 39815"/>
                <a:gd name="connsiteY10" fmla="*/ 18341 h 45394"/>
                <a:gd name="connsiteX11" fmla="*/ 39816 w 39815"/>
                <a:gd name="connsiteY11" fmla="*/ 30416 h 45394"/>
                <a:gd name="connsiteX12" fmla="*/ 20175 w 39815"/>
                <a:gd name="connsiteY12" fmla="*/ 45395 h 45394"/>
                <a:gd name="connsiteX13" fmla="*/ 0 w 39815"/>
                <a:gd name="connsiteY13" fmla="*/ 30263 h 45394"/>
                <a:gd name="connsiteX14" fmla="*/ 11234 w 39815"/>
                <a:gd name="connsiteY14" fmla="*/ 30263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15" h="45394">
                  <a:moveTo>
                    <a:pt x="11234" y="30187"/>
                  </a:moveTo>
                  <a:cubicBezTo>
                    <a:pt x="11310" y="35307"/>
                    <a:pt x="15666" y="37447"/>
                    <a:pt x="20328" y="37447"/>
                  </a:cubicBezTo>
                  <a:cubicBezTo>
                    <a:pt x="23767" y="37447"/>
                    <a:pt x="28047" y="36148"/>
                    <a:pt x="28047" y="31944"/>
                  </a:cubicBezTo>
                  <a:cubicBezTo>
                    <a:pt x="28047" y="28352"/>
                    <a:pt x="23156" y="27130"/>
                    <a:pt x="14673" y="25296"/>
                  </a:cubicBezTo>
                  <a:cubicBezTo>
                    <a:pt x="7871" y="23767"/>
                    <a:pt x="1070" y="21398"/>
                    <a:pt x="1070" y="13832"/>
                  </a:cubicBezTo>
                  <a:cubicBezTo>
                    <a:pt x="1070" y="2828"/>
                    <a:pt x="10546" y="0"/>
                    <a:pt x="19793" y="0"/>
                  </a:cubicBezTo>
                  <a:cubicBezTo>
                    <a:pt x="29040" y="0"/>
                    <a:pt x="37829" y="3133"/>
                    <a:pt x="38746" y="13756"/>
                  </a:cubicBezTo>
                  <a:lnTo>
                    <a:pt x="27512" y="13756"/>
                  </a:lnTo>
                  <a:cubicBezTo>
                    <a:pt x="27206" y="9171"/>
                    <a:pt x="23691" y="7948"/>
                    <a:pt x="19411" y="7948"/>
                  </a:cubicBezTo>
                  <a:cubicBezTo>
                    <a:pt x="16736" y="7948"/>
                    <a:pt x="12839" y="8406"/>
                    <a:pt x="12839" y="11922"/>
                  </a:cubicBezTo>
                  <a:cubicBezTo>
                    <a:pt x="12839" y="16201"/>
                    <a:pt x="19487" y="16736"/>
                    <a:pt x="26213" y="18341"/>
                  </a:cubicBezTo>
                  <a:cubicBezTo>
                    <a:pt x="33090" y="19946"/>
                    <a:pt x="39816" y="22392"/>
                    <a:pt x="39816" y="30416"/>
                  </a:cubicBezTo>
                  <a:cubicBezTo>
                    <a:pt x="39816" y="41726"/>
                    <a:pt x="30034" y="45395"/>
                    <a:pt x="20175" y="45395"/>
                  </a:cubicBezTo>
                  <a:cubicBezTo>
                    <a:pt x="10317" y="45395"/>
                    <a:pt x="459" y="41650"/>
                    <a:pt x="0" y="30263"/>
                  </a:cubicBezTo>
                  <a:lnTo>
                    <a:pt x="11234" y="3026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65877191-6371-F95A-A907-0AFDD2BBB37C}"/>
                </a:ext>
              </a:extLst>
            </p:cNvPr>
            <p:cNvSpPr/>
            <p:nvPr/>
          </p:nvSpPr>
          <p:spPr>
            <a:xfrm>
              <a:off x="3421056" y="5744977"/>
              <a:ext cx="200835" cy="252191"/>
            </a:xfrm>
            <a:custGeom>
              <a:avLst/>
              <a:gdLst>
                <a:gd name="connsiteX0" fmla="*/ 200835 w 200835"/>
                <a:gd name="connsiteY0" fmla="*/ 0 h 252191"/>
                <a:gd name="connsiteX1" fmla="*/ 57927 w 200835"/>
                <a:gd name="connsiteY1" fmla="*/ 212147 h 252191"/>
                <a:gd name="connsiteX2" fmla="*/ 176915 w 200835"/>
                <a:gd name="connsiteY2" fmla="*/ 0 h 252191"/>
                <a:gd name="connsiteX3" fmla="*/ 35994 w 200835"/>
                <a:gd name="connsiteY3" fmla="*/ 202900 h 252191"/>
                <a:gd name="connsiteX4" fmla="*/ 152996 w 200835"/>
                <a:gd name="connsiteY4" fmla="*/ 0 h 252191"/>
                <a:gd name="connsiteX5" fmla="*/ 0 w 200835"/>
                <a:gd name="connsiteY5" fmla="*/ 224833 h 252191"/>
                <a:gd name="connsiteX6" fmla="*/ 66257 w 200835"/>
                <a:gd name="connsiteY6" fmla="*/ 252192 h 252191"/>
                <a:gd name="connsiteX7" fmla="*/ 200835 w 200835"/>
                <a:gd name="connsiteY7" fmla="*/ 0 h 2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835" h="252191">
                  <a:moveTo>
                    <a:pt x="200835" y="0"/>
                  </a:moveTo>
                  <a:lnTo>
                    <a:pt x="57927" y="212147"/>
                  </a:lnTo>
                  <a:lnTo>
                    <a:pt x="176915" y="0"/>
                  </a:lnTo>
                  <a:lnTo>
                    <a:pt x="35994" y="202900"/>
                  </a:lnTo>
                  <a:lnTo>
                    <a:pt x="152996" y="0"/>
                  </a:lnTo>
                  <a:lnTo>
                    <a:pt x="0" y="224833"/>
                  </a:lnTo>
                  <a:lnTo>
                    <a:pt x="66257" y="252192"/>
                  </a:lnTo>
                  <a:lnTo>
                    <a:pt x="200835" y="0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3C8B34D4-D4FD-8FFF-4B08-53B6EBB1517C}"/>
                </a:ext>
              </a:extLst>
            </p:cNvPr>
            <p:cNvSpPr/>
            <p:nvPr/>
          </p:nvSpPr>
          <p:spPr>
            <a:xfrm>
              <a:off x="3580013" y="5745129"/>
              <a:ext cx="176227" cy="249287"/>
            </a:xfrm>
            <a:custGeom>
              <a:avLst/>
              <a:gdLst>
                <a:gd name="connsiteX0" fmla="*/ 0 w 176227"/>
                <a:gd name="connsiteY0" fmla="*/ 64118 h 249287"/>
                <a:gd name="connsiteX1" fmla="*/ 106990 w 176227"/>
                <a:gd name="connsiteY1" fmla="*/ 219330 h 249287"/>
                <a:gd name="connsiteX2" fmla="*/ 107219 w 176227"/>
                <a:gd name="connsiteY2" fmla="*/ 219330 h 249287"/>
                <a:gd name="connsiteX3" fmla="*/ 28123 w 176227"/>
                <a:gd name="connsiteY3" fmla="*/ 65341 h 249287"/>
                <a:gd name="connsiteX4" fmla="*/ 141685 w 176227"/>
                <a:gd name="connsiteY4" fmla="*/ 234233 h 249287"/>
                <a:gd name="connsiteX5" fmla="*/ 141915 w 176227"/>
                <a:gd name="connsiteY5" fmla="*/ 234233 h 249287"/>
                <a:gd name="connsiteX6" fmla="*/ 41115 w 176227"/>
                <a:gd name="connsiteY6" fmla="*/ 42949 h 249287"/>
                <a:gd name="connsiteX7" fmla="*/ 176075 w 176227"/>
                <a:gd name="connsiteY7" fmla="*/ 249288 h 249287"/>
                <a:gd name="connsiteX8" fmla="*/ 176228 w 176227"/>
                <a:gd name="connsiteY8" fmla="*/ 249288 h 249287"/>
                <a:gd name="connsiteX9" fmla="*/ 41955 w 176227"/>
                <a:gd name="connsiteY9" fmla="*/ 0 h 249287"/>
                <a:gd name="connsiteX10" fmla="*/ 0 w 176227"/>
                <a:gd name="connsiteY10" fmla="*/ 64118 h 2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227" h="249287">
                  <a:moveTo>
                    <a:pt x="0" y="64118"/>
                  </a:moveTo>
                  <a:lnTo>
                    <a:pt x="106990" y="219330"/>
                  </a:lnTo>
                  <a:lnTo>
                    <a:pt x="107219" y="219330"/>
                  </a:lnTo>
                  <a:cubicBezTo>
                    <a:pt x="107219" y="219330"/>
                    <a:pt x="28123" y="65341"/>
                    <a:pt x="28123" y="65341"/>
                  </a:cubicBezTo>
                  <a:lnTo>
                    <a:pt x="141685" y="234233"/>
                  </a:lnTo>
                  <a:lnTo>
                    <a:pt x="141915" y="234233"/>
                  </a:lnTo>
                  <a:cubicBezTo>
                    <a:pt x="141915" y="234233"/>
                    <a:pt x="41115" y="42949"/>
                    <a:pt x="41115" y="42949"/>
                  </a:cubicBezTo>
                  <a:lnTo>
                    <a:pt x="176075" y="249288"/>
                  </a:lnTo>
                  <a:lnTo>
                    <a:pt x="176228" y="249288"/>
                  </a:lnTo>
                  <a:cubicBezTo>
                    <a:pt x="131063" y="166370"/>
                    <a:pt x="86356" y="83223"/>
                    <a:pt x="41955" y="0"/>
                  </a:cubicBezTo>
                  <a:cubicBezTo>
                    <a:pt x="27970" y="21398"/>
                    <a:pt x="13985" y="42720"/>
                    <a:pt x="0" y="64118"/>
                  </a:cubicBez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DEC0CFBF-03BC-8F40-07A1-0A81B179D8D1}"/>
                </a:ext>
              </a:extLst>
            </p:cNvPr>
            <p:cNvSpPr/>
            <p:nvPr/>
          </p:nvSpPr>
          <p:spPr>
            <a:xfrm>
              <a:off x="3487314" y="5994417"/>
              <a:ext cx="268850" cy="2751"/>
            </a:xfrm>
            <a:custGeom>
              <a:avLst/>
              <a:gdLst>
                <a:gd name="connsiteX0" fmla="*/ 0 w 268850"/>
                <a:gd name="connsiteY0" fmla="*/ 0 h 2751"/>
                <a:gd name="connsiteX1" fmla="*/ 268850 w 268850"/>
                <a:gd name="connsiteY1" fmla="*/ 0 h 2751"/>
                <a:gd name="connsiteX2" fmla="*/ 268850 w 268850"/>
                <a:gd name="connsiteY2" fmla="*/ 2751 h 2751"/>
                <a:gd name="connsiteX3" fmla="*/ 0 w 268850"/>
                <a:gd name="connsiteY3" fmla="*/ 2751 h 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850" h="2751">
                  <a:moveTo>
                    <a:pt x="0" y="0"/>
                  </a:moveTo>
                  <a:lnTo>
                    <a:pt x="268850" y="0"/>
                  </a:lnTo>
                  <a:lnTo>
                    <a:pt x="268850" y="2751"/>
                  </a:lnTo>
                  <a:lnTo>
                    <a:pt x="0" y="2751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535B930E-63D3-1577-B6F0-43DD9CDEC572}"/>
                </a:ext>
              </a:extLst>
            </p:cNvPr>
            <p:cNvSpPr/>
            <p:nvPr/>
          </p:nvSpPr>
          <p:spPr>
            <a:xfrm>
              <a:off x="3492281" y="5979362"/>
              <a:ext cx="229569" cy="2751"/>
            </a:xfrm>
            <a:custGeom>
              <a:avLst/>
              <a:gdLst>
                <a:gd name="connsiteX0" fmla="*/ 0 w 229569"/>
                <a:gd name="connsiteY0" fmla="*/ 0 h 2751"/>
                <a:gd name="connsiteX1" fmla="*/ 229570 w 229569"/>
                <a:gd name="connsiteY1" fmla="*/ 0 h 2751"/>
                <a:gd name="connsiteX2" fmla="*/ 229570 w 229569"/>
                <a:gd name="connsiteY2" fmla="*/ 2751 h 2751"/>
                <a:gd name="connsiteX3" fmla="*/ 0 w 229569"/>
                <a:gd name="connsiteY3" fmla="*/ 2751 h 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69" h="2751">
                  <a:moveTo>
                    <a:pt x="0" y="0"/>
                  </a:moveTo>
                  <a:lnTo>
                    <a:pt x="229570" y="0"/>
                  </a:lnTo>
                  <a:lnTo>
                    <a:pt x="229570" y="2751"/>
                  </a:lnTo>
                  <a:lnTo>
                    <a:pt x="0" y="2751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F8BE9517-F86C-7FE9-AA9A-2FF69C6EE54B}"/>
                </a:ext>
              </a:extLst>
            </p:cNvPr>
            <p:cNvSpPr/>
            <p:nvPr/>
          </p:nvSpPr>
          <p:spPr>
            <a:xfrm>
              <a:off x="3501146" y="5964460"/>
              <a:ext cx="186086" cy="2751"/>
            </a:xfrm>
            <a:custGeom>
              <a:avLst/>
              <a:gdLst>
                <a:gd name="connsiteX0" fmla="*/ 0 w 186086"/>
                <a:gd name="connsiteY0" fmla="*/ 0 h 2751"/>
                <a:gd name="connsiteX1" fmla="*/ 186086 w 186086"/>
                <a:gd name="connsiteY1" fmla="*/ 0 h 2751"/>
                <a:gd name="connsiteX2" fmla="*/ 186086 w 186086"/>
                <a:gd name="connsiteY2" fmla="*/ 2751 h 2751"/>
                <a:gd name="connsiteX3" fmla="*/ 0 w 186086"/>
                <a:gd name="connsiteY3" fmla="*/ 2751 h 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86" h="2751">
                  <a:moveTo>
                    <a:pt x="0" y="0"/>
                  </a:moveTo>
                  <a:lnTo>
                    <a:pt x="186086" y="0"/>
                  </a:lnTo>
                  <a:lnTo>
                    <a:pt x="186086" y="2751"/>
                  </a:lnTo>
                  <a:lnTo>
                    <a:pt x="0" y="2751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533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0">
              <a:schemeClr val="accent4"/>
            </a:gs>
            <a:gs pos="33000">
              <a:schemeClr val="accent2"/>
            </a:gs>
            <a:gs pos="67000">
              <a:schemeClr val="accent3"/>
            </a:gs>
            <a:gs pos="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F290B5-D823-C041-60D9-EC1271B47C81}"/>
              </a:ext>
            </a:extLst>
          </p:cNvPr>
          <p:cNvGrpSpPr/>
          <p:nvPr userDrawn="1"/>
        </p:nvGrpSpPr>
        <p:grpSpPr>
          <a:xfrm>
            <a:off x="5703652" y="-1"/>
            <a:ext cx="7168865" cy="6858000"/>
            <a:chOff x="4382067" y="1488496"/>
            <a:chExt cx="3244707" cy="3104007"/>
          </a:xfrm>
          <a:solidFill>
            <a:schemeClr val="bg1"/>
          </a:solidFill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68C51A81-D89B-5BE8-EF61-8E0BC597EF70}"/>
                </a:ext>
              </a:extLst>
            </p:cNvPr>
            <p:cNvSpPr/>
            <p:nvPr/>
          </p:nvSpPr>
          <p:spPr>
            <a:xfrm>
              <a:off x="4382067" y="1488496"/>
              <a:ext cx="3244707" cy="3104007"/>
            </a:xfrm>
            <a:prstGeom prst="chevron">
              <a:avLst>
                <a:gd name="adj" fmla="val 36498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4C285A39-1E31-4700-6E7F-7B47FD31DE44}"/>
                </a:ext>
              </a:extLst>
            </p:cNvPr>
            <p:cNvSpPr/>
            <p:nvPr/>
          </p:nvSpPr>
          <p:spPr>
            <a:xfrm>
              <a:off x="4761788" y="1488496"/>
              <a:ext cx="2485266" cy="3104007"/>
            </a:xfrm>
            <a:prstGeom prst="chevron">
              <a:avLst>
                <a:gd name="adj" fmla="val 45484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C013B8-AA3F-7C0B-E6DC-7659897F3A35}"/>
              </a:ext>
            </a:extLst>
          </p:cNvPr>
          <p:cNvGrpSpPr/>
          <p:nvPr userDrawn="1"/>
        </p:nvGrpSpPr>
        <p:grpSpPr>
          <a:xfrm>
            <a:off x="545810" y="5683854"/>
            <a:ext cx="1194472" cy="98161"/>
            <a:chOff x="3464531" y="4103449"/>
            <a:chExt cx="1796522" cy="147637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D1A19EC-59C1-532B-57F2-A34E96521679}"/>
                </a:ext>
              </a:extLst>
            </p:cNvPr>
            <p:cNvSpPr/>
            <p:nvPr/>
          </p:nvSpPr>
          <p:spPr>
            <a:xfrm>
              <a:off x="3464531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B67A69C-953C-1309-EB58-82CB38A0D1CC}"/>
                </a:ext>
              </a:extLst>
            </p:cNvPr>
            <p:cNvSpPr/>
            <p:nvPr/>
          </p:nvSpPr>
          <p:spPr>
            <a:xfrm>
              <a:off x="3878012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75BF9F4-C0A2-4D11-7CF5-05E2009060D0}"/>
                </a:ext>
              </a:extLst>
            </p:cNvPr>
            <p:cNvSpPr/>
            <p:nvPr/>
          </p:nvSpPr>
          <p:spPr>
            <a:xfrm>
              <a:off x="429139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DC9C36-F4B4-0080-FFE9-EB667E965819}"/>
                </a:ext>
              </a:extLst>
            </p:cNvPr>
            <p:cNvSpPr/>
            <p:nvPr/>
          </p:nvSpPr>
          <p:spPr>
            <a:xfrm>
              <a:off x="470487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CB9FCFB-5ECB-EAC0-D2E5-33ACE375B182}"/>
                </a:ext>
              </a:extLst>
            </p:cNvPr>
            <p:cNvSpPr/>
            <p:nvPr/>
          </p:nvSpPr>
          <p:spPr>
            <a:xfrm>
              <a:off x="511835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22">
            <a:extLst>
              <a:ext uri="{FF2B5EF4-FFF2-40B4-BE49-F238E27FC236}">
                <a16:creationId xmlns:a16="http://schemas.microsoft.com/office/drawing/2014/main" id="{CA067728-E07B-D164-5F04-632396EF9CBE}"/>
              </a:ext>
            </a:extLst>
          </p:cNvPr>
          <p:cNvGrpSpPr/>
          <p:nvPr userDrawn="1"/>
        </p:nvGrpSpPr>
        <p:grpSpPr>
          <a:xfrm>
            <a:off x="2002076" y="-1752487"/>
            <a:ext cx="2784320" cy="2782715"/>
            <a:chOff x="5063394" y="2395822"/>
            <a:chExt cx="2064781" cy="2063591"/>
          </a:xfrm>
          <a:solidFill>
            <a:schemeClr val="bg1">
              <a:alpha val="2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78F227C-B832-B13A-8464-A2C537C2EBBA}"/>
                </a:ext>
              </a:extLst>
            </p:cNvPr>
            <p:cNvSpPr/>
            <p:nvPr/>
          </p:nvSpPr>
          <p:spPr>
            <a:xfrm>
              <a:off x="6569718" y="4321682"/>
              <a:ext cx="42726" cy="28575"/>
            </a:xfrm>
            <a:custGeom>
              <a:avLst/>
              <a:gdLst>
                <a:gd name="connsiteX0" fmla="*/ 26819 w 42726"/>
                <a:gd name="connsiteY0" fmla="*/ 95 h 28575"/>
                <a:gd name="connsiteX1" fmla="*/ 7865 w 42726"/>
                <a:gd name="connsiteY1" fmla="*/ 7906 h 28575"/>
                <a:gd name="connsiteX2" fmla="*/ 54 w 42726"/>
                <a:gd name="connsiteY2" fmla="*/ 28575 h 28575"/>
                <a:gd name="connsiteX3" fmla="*/ 42726 w 42726"/>
                <a:gd name="connsiteY3" fmla="*/ 5334 h 28575"/>
                <a:gd name="connsiteX4" fmla="*/ 26724 w 42726"/>
                <a:gd name="connsiteY4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26" h="28575">
                  <a:moveTo>
                    <a:pt x="26819" y="95"/>
                  </a:moveTo>
                  <a:cubicBezTo>
                    <a:pt x="19961" y="95"/>
                    <a:pt x="13103" y="2667"/>
                    <a:pt x="7865" y="7906"/>
                  </a:cubicBezTo>
                  <a:cubicBezTo>
                    <a:pt x="2245" y="13621"/>
                    <a:pt x="-422" y="21146"/>
                    <a:pt x="54" y="28575"/>
                  </a:cubicBezTo>
                  <a:cubicBezTo>
                    <a:pt x="14437" y="21146"/>
                    <a:pt x="28724" y="13430"/>
                    <a:pt x="42726" y="5334"/>
                  </a:cubicBezTo>
                  <a:cubicBezTo>
                    <a:pt x="37964" y="1810"/>
                    <a:pt x="32344" y="0"/>
                    <a:pt x="26724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8C2F5CC-0042-C870-7C4E-BB3877BAF025}"/>
                </a:ext>
              </a:extLst>
            </p:cNvPr>
            <p:cNvSpPr/>
            <p:nvPr/>
          </p:nvSpPr>
          <p:spPr>
            <a:xfrm>
              <a:off x="6653831" y="4237671"/>
              <a:ext cx="53588" cy="52197"/>
            </a:xfrm>
            <a:custGeom>
              <a:avLst/>
              <a:gdLst>
                <a:gd name="connsiteX0" fmla="*/ 26813 w 53588"/>
                <a:gd name="connsiteY0" fmla="*/ 0 h 52197"/>
                <a:gd name="connsiteX1" fmla="*/ 7858 w 53588"/>
                <a:gd name="connsiteY1" fmla="*/ 7811 h 52197"/>
                <a:gd name="connsiteX2" fmla="*/ 7858 w 53588"/>
                <a:gd name="connsiteY2" fmla="*/ 45720 h 52197"/>
                <a:gd name="connsiteX3" fmla="*/ 18431 w 53588"/>
                <a:gd name="connsiteY3" fmla="*/ 52197 h 52197"/>
                <a:gd name="connsiteX4" fmla="*/ 53578 w 53588"/>
                <a:gd name="connsiteY4" fmla="*/ 27623 h 52197"/>
                <a:gd name="connsiteX5" fmla="*/ 45768 w 53588"/>
                <a:gd name="connsiteY5" fmla="*/ 7811 h 52197"/>
                <a:gd name="connsiteX6" fmla="*/ 26813 w 53588"/>
                <a:gd name="connsiteY6" fmla="*/ 0 h 5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88" h="52197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0906" y="48768"/>
                    <a:pt x="14526" y="50959"/>
                    <a:pt x="18431" y="52197"/>
                  </a:cubicBezTo>
                  <a:cubicBezTo>
                    <a:pt x="30337" y="44196"/>
                    <a:pt x="41958" y="36100"/>
                    <a:pt x="53578" y="27623"/>
                  </a:cubicBezTo>
                  <a:cubicBezTo>
                    <a:pt x="53769" y="20479"/>
                    <a:pt x="51197" y="13240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34DDD58-595B-18BE-A8CD-BD725BC9DE56}"/>
                </a:ext>
              </a:extLst>
            </p:cNvPr>
            <p:cNvSpPr/>
            <p:nvPr/>
          </p:nvSpPr>
          <p:spPr>
            <a:xfrm>
              <a:off x="6738032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B8B7A16-A681-99DB-3DAE-BF61B6B27ABF}"/>
                </a:ext>
              </a:extLst>
            </p:cNvPr>
            <p:cNvSpPr/>
            <p:nvPr/>
          </p:nvSpPr>
          <p:spPr>
            <a:xfrm>
              <a:off x="6822137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A03B8B-E169-B44E-197E-A953C466A1E1}"/>
                </a:ext>
              </a:extLst>
            </p:cNvPr>
            <p:cNvSpPr/>
            <p:nvPr/>
          </p:nvSpPr>
          <p:spPr>
            <a:xfrm>
              <a:off x="6906243" y="3985259"/>
              <a:ext cx="52149" cy="53435"/>
            </a:xfrm>
            <a:custGeom>
              <a:avLst/>
              <a:gdLst>
                <a:gd name="connsiteX0" fmla="*/ 26813 w 52149"/>
                <a:gd name="connsiteY0" fmla="*/ 0 h 53435"/>
                <a:gd name="connsiteX1" fmla="*/ 7858 w 52149"/>
                <a:gd name="connsiteY1" fmla="*/ 7811 h 53435"/>
                <a:gd name="connsiteX2" fmla="*/ 7858 w 52149"/>
                <a:gd name="connsiteY2" fmla="*/ 45625 h 53435"/>
                <a:gd name="connsiteX3" fmla="*/ 26813 w 52149"/>
                <a:gd name="connsiteY3" fmla="*/ 53435 h 53435"/>
                <a:gd name="connsiteX4" fmla="*/ 27384 w 52149"/>
                <a:gd name="connsiteY4" fmla="*/ 53435 h 53435"/>
                <a:gd name="connsiteX5" fmla="*/ 52149 w 52149"/>
                <a:gd name="connsiteY5" fmla="*/ 18002 h 53435"/>
                <a:gd name="connsiteX6" fmla="*/ 45768 w 52149"/>
                <a:gd name="connsiteY6" fmla="*/ 7811 h 53435"/>
                <a:gd name="connsiteX7" fmla="*/ 26813 w 52149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49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27003" y="53435"/>
                    <a:pt x="27194" y="53435"/>
                    <a:pt x="27384" y="53435"/>
                  </a:cubicBezTo>
                  <a:cubicBezTo>
                    <a:pt x="35862" y="41815"/>
                    <a:pt x="44148" y="30004"/>
                    <a:pt x="52149" y="18002"/>
                  </a:cubicBezTo>
                  <a:cubicBezTo>
                    <a:pt x="50911" y="14288"/>
                    <a:pt x="48720" y="1076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6B64F31-F66A-3BB3-51A2-DD76F3C0712D}"/>
                </a:ext>
              </a:extLst>
            </p:cNvPr>
            <p:cNvSpPr/>
            <p:nvPr/>
          </p:nvSpPr>
          <p:spPr>
            <a:xfrm>
              <a:off x="6990435" y="3901153"/>
              <a:ext cx="28060" cy="42386"/>
            </a:xfrm>
            <a:custGeom>
              <a:avLst/>
              <a:gdLst>
                <a:gd name="connsiteX0" fmla="*/ 26822 w 28060"/>
                <a:gd name="connsiteY0" fmla="*/ 0 h 42386"/>
                <a:gd name="connsiteX1" fmla="*/ 7867 w 28060"/>
                <a:gd name="connsiteY1" fmla="*/ 7810 h 42386"/>
                <a:gd name="connsiteX2" fmla="*/ 5009 w 28060"/>
                <a:gd name="connsiteY2" fmla="*/ 42386 h 42386"/>
                <a:gd name="connsiteX3" fmla="*/ 28060 w 28060"/>
                <a:gd name="connsiteY3" fmla="*/ 0 h 42386"/>
                <a:gd name="connsiteX4" fmla="*/ 26822 w 28060"/>
                <a:gd name="connsiteY4" fmla="*/ 0 h 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0" h="42386">
                  <a:moveTo>
                    <a:pt x="26822" y="0"/>
                  </a:moveTo>
                  <a:cubicBezTo>
                    <a:pt x="19964" y="0"/>
                    <a:pt x="13106" y="2572"/>
                    <a:pt x="7867" y="7810"/>
                  </a:cubicBezTo>
                  <a:cubicBezTo>
                    <a:pt x="-1563" y="17240"/>
                    <a:pt x="-2515" y="31909"/>
                    <a:pt x="5009" y="42386"/>
                  </a:cubicBezTo>
                  <a:cubicBezTo>
                    <a:pt x="13010" y="28480"/>
                    <a:pt x="20631" y="14383"/>
                    <a:pt x="28060" y="0"/>
                  </a:cubicBezTo>
                  <a:cubicBezTo>
                    <a:pt x="27679" y="0"/>
                    <a:pt x="27203" y="0"/>
                    <a:pt x="268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2A4E69F-4800-ED48-E073-37C183529680}"/>
                </a:ext>
              </a:extLst>
            </p:cNvPr>
            <p:cNvSpPr/>
            <p:nvPr/>
          </p:nvSpPr>
          <p:spPr>
            <a:xfrm>
              <a:off x="6317308" y="4405978"/>
              <a:ext cx="53105" cy="34670"/>
            </a:xfrm>
            <a:custGeom>
              <a:avLst/>
              <a:gdLst>
                <a:gd name="connsiteX0" fmla="*/ 26817 w 53105"/>
                <a:gd name="connsiteY0" fmla="*/ 0 h 34670"/>
                <a:gd name="connsiteX1" fmla="*/ 7862 w 53105"/>
                <a:gd name="connsiteY1" fmla="*/ 7810 h 34670"/>
                <a:gd name="connsiteX2" fmla="*/ 1195 w 53105"/>
                <a:gd name="connsiteY2" fmla="*/ 34671 h 34670"/>
                <a:gd name="connsiteX3" fmla="*/ 53106 w 53105"/>
                <a:gd name="connsiteY3" fmla="*/ 21907 h 34670"/>
                <a:gd name="connsiteX4" fmla="*/ 45676 w 53105"/>
                <a:gd name="connsiteY4" fmla="*/ 7810 h 34670"/>
                <a:gd name="connsiteX5" fmla="*/ 26722 w 53105"/>
                <a:gd name="connsiteY5" fmla="*/ 0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5" h="34670">
                  <a:moveTo>
                    <a:pt x="26817" y="0"/>
                  </a:moveTo>
                  <a:cubicBezTo>
                    <a:pt x="19959" y="0"/>
                    <a:pt x="13101" y="2572"/>
                    <a:pt x="7862" y="7810"/>
                  </a:cubicBezTo>
                  <a:cubicBezTo>
                    <a:pt x="623" y="15049"/>
                    <a:pt x="-1663" y="25527"/>
                    <a:pt x="1195" y="34671"/>
                  </a:cubicBezTo>
                  <a:cubicBezTo>
                    <a:pt x="18626" y="30861"/>
                    <a:pt x="35961" y="26575"/>
                    <a:pt x="53106" y="21907"/>
                  </a:cubicBezTo>
                  <a:cubicBezTo>
                    <a:pt x="52154" y="16764"/>
                    <a:pt x="49677" y="11811"/>
                    <a:pt x="45676" y="7810"/>
                  </a:cubicBezTo>
                  <a:cubicBezTo>
                    <a:pt x="40438" y="2572"/>
                    <a:pt x="33580" y="0"/>
                    <a:pt x="267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EB1975-C176-D6FF-0B85-75EAD33B9A08}"/>
                </a:ext>
              </a:extLst>
            </p:cNvPr>
            <p:cNvSpPr/>
            <p:nvPr/>
          </p:nvSpPr>
          <p:spPr>
            <a:xfrm>
              <a:off x="6401513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EA255C5-3868-19AB-8D89-7F44C57DDB40}"/>
                </a:ext>
              </a:extLst>
            </p:cNvPr>
            <p:cNvSpPr/>
            <p:nvPr/>
          </p:nvSpPr>
          <p:spPr>
            <a:xfrm>
              <a:off x="6485619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76A2708-5D92-2029-D588-5F87DF3FBE73}"/>
                </a:ext>
              </a:extLst>
            </p:cNvPr>
            <p:cNvSpPr/>
            <p:nvPr/>
          </p:nvSpPr>
          <p:spPr>
            <a:xfrm>
              <a:off x="6569725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005C01E-7C65-915B-84F6-BD1EB66E62C6}"/>
                </a:ext>
              </a:extLst>
            </p:cNvPr>
            <p:cNvSpPr/>
            <p:nvPr/>
          </p:nvSpPr>
          <p:spPr>
            <a:xfrm>
              <a:off x="6653831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DBBE9CE-3ABA-185F-B38F-B922BF40142A}"/>
                </a:ext>
              </a:extLst>
            </p:cNvPr>
            <p:cNvSpPr/>
            <p:nvPr/>
          </p:nvSpPr>
          <p:spPr>
            <a:xfrm>
              <a:off x="6738032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D14389C-235E-395C-4E00-AAB1468749CD}"/>
                </a:ext>
              </a:extLst>
            </p:cNvPr>
            <p:cNvSpPr/>
            <p:nvPr/>
          </p:nvSpPr>
          <p:spPr>
            <a:xfrm>
              <a:off x="6822137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83D36B0-B181-5E3A-D1AC-650A34F67843}"/>
                </a:ext>
              </a:extLst>
            </p:cNvPr>
            <p:cNvSpPr/>
            <p:nvPr/>
          </p:nvSpPr>
          <p:spPr>
            <a:xfrm>
              <a:off x="690624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C304D3-DBCA-1819-DBE2-E23EE2D1E3C1}"/>
                </a:ext>
              </a:extLst>
            </p:cNvPr>
            <p:cNvSpPr/>
            <p:nvPr/>
          </p:nvSpPr>
          <p:spPr>
            <a:xfrm>
              <a:off x="6990444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1803689-8E20-5EAF-D363-C6DEA7BD132A}"/>
                </a:ext>
              </a:extLst>
            </p:cNvPr>
            <p:cNvSpPr/>
            <p:nvPr/>
          </p:nvSpPr>
          <p:spPr>
            <a:xfrm>
              <a:off x="7074550" y="3648645"/>
              <a:ext cx="33956" cy="52958"/>
            </a:xfrm>
            <a:custGeom>
              <a:avLst/>
              <a:gdLst>
                <a:gd name="connsiteX0" fmla="*/ 26813 w 33956"/>
                <a:gd name="connsiteY0" fmla="*/ 95 h 52958"/>
                <a:gd name="connsiteX1" fmla="*/ 7858 w 33956"/>
                <a:gd name="connsiteY1" fmla="*/ 7906 h 52958"/>
                <a:gd name="connsiteX2" fmla="*/ 7858 w 33956"/>
                <a:gd name="connsiteY2" fmla="*/ 45720 h 52958"/>
                <a:gd name="connsiteX3" fmla="*/ 21288 w 33956"/>
                <a:gd name="connsiteY3" fmla="*/ 52959 h 52958"/>
                <a:gd name="connsiteX4" fmla="*/ 33957 w 33956"/>
                <a:gd name="connsiteY4" fmla="*/ 953 h 52958"/>
                <a:gd name="connsiteX5" fmla="*/ 26813 w 33956"/>
                <a:gd name="connsiteY5" fmla="*/ 0 h 52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56" h="52958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1668" y="49530"/>
                    <a:pt x="16335" y="51911"/>
                    <a:pt x="21288" y="52959"/>
                  </a:cubicBezTo>
                  <a:cubicBezTo>
                    <a:pt x="25956" y="35814"/>
                    <a:pt x="30147" y="18479"/>
                    <a:pt x="33957" y="953"/>
                  </a:cubicBezTo>
                  <a:cubicBezTo>
                    <a:pt x="31575" y="286"/>
                    <a:pt x="29194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77228B0-7300-9B98-1FEF-3ED5899913D7}"/>
                </a:ext>
              </a:extLst>
            </p:cNvPr>
            <p:cNvSpPr/>
            <p:nvPr/>
          </p:nvSpPr>
          <p:spPr>
            <a:xfrm>
              <a:off x="6149101" y="440597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8F1BD69-8580-7DBC-A5E2-06738A831420}"/>
                </a:ext>
              </a:extLst>
            </p:cNvPr>
            <p:cNvSpPr/>
            <p:nvPr/>
          </p:nvSpPr>
          <p:spPr>
            <a:xfrm>
              <a:off x="6233207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193910-B227-2421-EDDC-9EE86A435756}"/>
                </a:ext>
              </a:extLst>
            </p:cNvPr>
            <p:cNvSpPr/>
            <p:nvPr/>
          </p:nvSpPr>
          <p:spPr>
            <a:xfrm>
              <a:off x="6317312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5218CBF-A3A3-38A0-FB65-3C065C363F3F}"/>
                </a:ext>
              </a:extLst>
            </p:cNvPr>
            <p:cNvSpPr/>
            <p:nvPr/>
          </p:nvSpPr>
          <p:spPr>
            <a:xfrm>
              <a:off x="6401513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9BBFC81-D963-DAA8-4DCE-0BD0590FE81F}"/>
                </a:ext>
              </a:extLst>
            </p:cNvPr>
            <p:cNvSpPr/>
            <p:nvPr/>
          </p:nvSpPr>
          <p:spPr>
            <a:xfrm>
              <a:off x="6485619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AD1B65-216A-8FAE-2D3F-F7EDDDF09C49}"/>
                </a:ext>
              </a:extLst>
            </p:cNvPr>
            <p:cNvSpPr/>
            <p:nvPr/>
          </p:nvSpPr>
          <p:spPr>
            <a:xfrm>
              <a:off x="6569725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1994823-1124-BD12-6616-1E5CB1BA1379}"/>
                </a:ext>
              </a:extLst>
            </p:cNvPr>
            <p:cNvSpPr/>
            <p:nvPr/>
          </p:nvSpPr>
          <p:spPr>
            <a:xfrm>
              <a:off x="6653831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0CEFC69-797E-1DDF-D9CA-2B50703E8108}"/>
                </a:ext>
              </a:extLst>
            </p:cNvPr>
            <p:cNvSpPr/>
            <p:nvPr/>
          </p:nvSpPr>
          <p:spPr>
            <a:xfrm>
              <a:off x="673803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C224074-163C-88C7-AAD1-BC9EBAF36D51}"/>
                </a:ext>
              </a:extLst>
            </p:cNvPr>
            <p:cNvSpPr/>
            <p:nvPr/>
          </p:nvSpPr>
          <p:spPr>
            <a:xfrm>
              <a:off x="6822137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E051131-BB20-6D79-A75E-701014EDB85B}"/>
                </a:ext>
              </a:extLst>
            </p:cNvPr>
            <p:cNvSpPr/>
            <p:nvPr/>
          </p:nvSpPr>
          <p:spPr>
            <a:xfrm>
              <a:off x="690624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8588155-B369-712D-8781-0918AFC08C91}"/>
                </a:ext>
              </a:extLst>
            </p:cNvPr>
            <p:cNvSpPr/>
            <p:nvPr/>
          </p:nvSpPr>
          <p:spPr>
            <a:xfrm>
              <a:off x="6990444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A17A3C3-CAAF-9B0B-1D34-E70DB19C8586}"/>
                </a:ext>
              </a:extLst>
            </p:cNvPr>
            <p:cNvSpPr/>
            <p:nvPr/>
          </p:nvSpPr>
          <p:spPr>
            <a:xfrm>
              <a:off x="707455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1D42F7D-8D07-8AF5-7742-AEE9F1643892}"/>
                </a:ext>
              </a:extLst>
            </p:cNvPr>
            <p:cNvSpPr/>
            <p:nvPr/>
          </p:nvSpPr>
          <p:spPr>
            <a:xfrm>
              <a:off x="5980794" y="440597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F1453D2-D44E-1A0F-DBD4-27807C13DB21}"/>
                </a:ext>
              </a:extLst>
            </p:cNvPr>
            <p:cNvSpPr/>
            <p:nvPr/>
          </p:nvSpPr>
          <p:spPr>
            <a:xfrm>
              <a:off x="6064900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78350EC-596E-B468-A8EA-344553349BE7}"/>
                </a:ext>
              </a:extLst>
            </p:cNvPr>
            <p:cNvSpPr/>
            <p:nvPr/>
          </p:nvSpPr>
          <p:spPr>
            <a:xfrm>
              <a:off x="6149101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609F76C-AFA5-8B47-F7B6-71E72495B1F4}"/>
                </a:ext>
              </a:extLst>
            </p:cNvPr>
            <p:cNvSpPr/>
            <p:nvPr/>
          </p:nvSpPr>
          <p:spPr>
            <a:xfrm>
              <a:off x="6233207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B848012-290C-2A09-A4DC-9A03626F0D6F}"/>
                </a:ext>
              </a:extLst>
            </p:cNvPr>
            <p:cNvSpPr/>
            <p:nvPr/>
          </p:nvSpPr>
          <p:spPr>
            <a:xfrm>
              <a:off x="6317312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1607769-B866-5093-5BEE-6F321416D3B6}"/>
                </a:ext>
              </a:extLst>
            </p:cNvPr>
            <p:cNvSpPr/>
            <p:nvPr/>
          </p:nvSpPr>
          <p:spPr>
            <a:xfrm>
              <a:off x="6401513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5E33147-9EC9-288D-E91E-336B0373119B}"/>
                </a:ext>
              </a:extLst>
            </p:cNvPr>
            <p:cNvSpPr/>
            <p:nvPr/>
          </p:nvSpPr>
          <p:spPr>
            <a:xfrm>
              <a:off x="6485619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BFEECE2-C1D3-A373-A796-81A21F5BA225}"/>
                </a:ext>
              </a:extLst>
            </p:cNvPr>
            <p:cNvSpPr/>
            <p:nvPr/>
          </p:nvSpPr>
          <p:spPr>
            <a:xfrm>
              <a:off x="6569725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72EEB82-7B07-B869-9725-374E3960A70E}"/>
                </a:ext>
              </a:extLst>
            </p:cNvPr>
            <p:cNvSpPr/>
            <p:nvPr/>
          </p:nvSpPr>
          <p:spPr>
            <a:xfrm>
              <a:off x="665383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C3C80DB-776C-B926-6A89-42B2C559AD76}"/>
                </a:ext>
              </a:extLst>
            </p:cNvPr>
            <p:cNvSpPr/>
            <p:nvPr/>
          </p:nvSpPr>
          <p:spPr>
            <a:xfrm>
              <a:off x="673803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3B9F3FD-B768-BAA1-D324-E7065E0C6E6F}"/>
                </a:ext>
              </a:extLst>
            </p:cNvPr>
            <p:cNvSpPr/>
            <p:nvPr/>
          </p:nvSpPr>
          <p:spPr>
            <a:xfrm>
              <a:off x="6822137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49E7AE8-2C1D-1AC9-FA1E-6B3A7CFE2EE4}"/>
                </a:ext>
              </a:extLst>
            </p:cNvPr>
            <p:cNvSpPr/>
            <p:nvPr/>
          </p:nvSpPr>
          <p:spPr>
            <a:xfrm>
              <a:off x="690624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BA26860-9EBE-A7D2-E436-E3FAB83C39E5}"/>
                </a:ext>
              </a:extLst>
            </p:cNvPr>
            <p:cNvSpPr/>
            <p:nvPr/>
          </p:nvSpPr>
          <p:spPr>
            <a:xfrm>
              <a:off x="6990444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DF67B11-7790-94FA-4692-289ABFB626EC}"/>
                </a:ext>
              </a:extLst>
            </p:cNvPr>
            <p:cNvSpPr/>
            <p:nvPr/>
          </p:nvSpPr>
          <p:spPr>
            <a:xfrm>
              <a:off x="7074550" y="3312127"/>
              <a:ext cx="53580" cy="53530"/>
            </a:xfrm>
            <a:custGeom>
              <a:avLst/>
              <a:gdLst>
                <a:gd name="connsiteX0" fmla="*/ 26813 w 53580"/>
                <a:gd name="connsiteY0" fmla="*/ 95 h 53530"/>
                <a:gd name="connsiteX1" fmla="*/ 7858 w 53580"/>
                <a:gd name="connsiteY1" fmla="*/ 7906 h 53530"/>
                <a:gd name="connsiteX2" fmla="*/ 7858 w 53580"/>
                <a:gd name="connsiteY2" fmla="*/ 45720 h 53530"/>
                <a:gd name="connsiteX3" fmla="*/ 26813 w 53580"/>
                <a:gd name="connsiteY3" fmla="*/ 53530 h 53530"/>
                <a:gd name="connsiteX4" fmla="*/ 45768 w 53580"/>
                <a:gd name="connsiteY4" fmla="*/ 45720 h 53530"/>
                <a:gd name="connsiteX5" fmla="*/ 53578 w 53580"/>
                <a:gd name="connsiteY5" fmla="*/ 26575 h 53530"/>
                <a:gd name="connsiteX6" fmla="*/ 53197 w 53580"/>
                <a:gd name="connsiteY6" fmla="*/ 22193 h 53530"/>
                <a:gd name="connsiteX7" fmla="*/ 45768 w 53580"/>
                <a:gd name="connsiteY7" fmla="*/ 7810 h 53530"/>
                <a:gd name="connsiteX8" fmla="*/ 26813 w 53580"/>
                <a:gd name="connsiteY8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80" h="53530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3097" y="50959"/>
                    <a:pt x="19955" y="53530"/>
                    <a:pt x="26813" y="53530"/>
                  </a:cubicBezTo>
                  <a:cubicBezTo>
                    <a:pt x="33671" y="53530"/>
                    <a:pt x="40529" y="50959"/>
                    <a:pt x="45768" y="45720"/>
                  </a:cubicBezTo>
                  <a:cubicBezTo>
                    <a:pt x="51102" y="40481"/>
                    <a:pt x="53673" y="33528"/>
                    <a:pt x="53578" y="26575"/>
                  </a:cubicBezTo>
                  <a:cubicBezTo>
                    <a:pt x="53483" y="25146"/>
                    <a:pt x="53292" y="23717"/>
                    <a:pt x="53197" y="22193"/>
                  </a:cubicBezTo>
                  <a:cubicBezTo>
                    <a:pt x="52340" y="16954"/>
                    <a:pt x="49768" y="11906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7877A9A-A4AF-8858-C2ED-12CCCB5DB6C7}"/>
                </a:ext>
              </a:extLst>
            </p:cNvPr>
            <p:cNvSpPr/>
            <p:nvPr/>
          </p:nvSpPr>
          <p:spPr>
            <a:xfrm>
              <a:off x="5813678" y="4405883"/>
              <a:ext cx="52449" cy="32575"/>
            </a:xfrm>
            <a:custGeom>
              <a:avLst/>
              <a:gdLst>
                <a:gd name="connsiteX0" fmla="*/ 25717 w 52449"/>
                <a:gd name="connsiteY0" fmla="*/ 95 h 32575"/>
                <a:gd name="connsiteX1" fmla="*/ 6763 w 52449"/>
                <a:gd name="connsiteY1" fmla="*/ 7906 h 32575"/>
                <a:gd name="connsiteX2" fmla="*/ 0 w 52449"/>
                <a:gd name="connsiteY2" fmla="*/ 19336 h 32575"/>
                <a:gd name="connsiteX3" fmla="*/ 51816 w 52449"/>
                <a:gd name="connsiteY3" fmla="*/ 32575 h 32575"/>
                <a:gd name="connsiteX4" fmla="*/ 44577 w 52449"/>
                <a:gd name="connsiteY4" fmla="*/ 7811 h 32575"/>
                <a:gd name="connsiteX5" fmla="*/ 25622 w 52449"/>
                <a:gd name="connsiteY5" fmla="*/ 0 h 3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49" h="32575">
                  <a:moveTo>
                    <a:pt x="25717" y="95"/>
                  </a:moveTo>
                  <a:cubicBezTo>
                    <a:pt x="18859" y="95"/>
                    <a:pt x="12002" y="2667"/>
                    <a:pt x="6763" y="7906"/>
                  </a:cubicBezTo>
                  <a:cubicBezTo>
                    <a:pt x="3429" y="11240"/>
                    <a:pt x="1238" y="15145"/>
                    <a:pt x="0" y="19336"/>
                  </a:cubicBezTo>
                  <a:cubicBezTo>
                    <a:pt x="17145" y="24194"/>
                    <a:pt x="34385" y="28575"/>
                    <a:pt x="51816" y="32575"/>
                  </a:cubicBezTo>
                  <a:cubicBezTo>
                    <a:pt x="53721" y="23908"/>
                    <a:pt x="51340" y="14573"/>
                    <a:pt x="44577" y="7811"/>
                  </a:cubicBezTo>
                  <a:cubicBezTo>
                    <a:pt x="39338" y="2572"/>
                    <a:pt x="32480" y="0"/>
                    <a:pt x="256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A5AFC25-551D-939A-3E98-2D6AAE22F2DD}"/>
                </a:ext>
              </a:extLst>
            </p:cNvPr>
            <p:cNvSpPr/>
            <p:nvPr/>
          </p:nvSpPr>
          <p:spPr>
            <a:xfrm>
              <a:off x="5896688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C9ACC41-C132-56A0-3920-8821E96F7503}"/>
                </a:ext>
              </a:extLst>
            </p:cNvPr>
            <p:cNvSpPr/>
            <p:nvPr/>
          </p:nvSpPr>
          <p:spPr>
            <a:xfrm>
              <a:off x="5980794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D98E66-F0B8-9698-2233-769927CAD9FB}"/>
                </a:ext>
              </a:extLst>
            </p:cNvPr>
            <p:cNvSpPr/>
            <p:nvPr/>
          </p:nvSpPr>
          <p:spPr>
            <a:xfrm>
              <a:off x="6064900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9A6D232-E00F-8E49-660F-73D52C4E7A20}"/>
                </a:ext>
              </a:extLst>
            </p:cNvPr>
            <p:cNvSpPr/>
            <p:nvPr/>
          </p:nvSpPr>
          <p:spPr>
            <a:xfrm>
              <a:off x="6149101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D725EE5-471B-F826-1648-67C4CD3D42E4}"/>
                </a:ext>
              </a:extLst>
            </p:cNvPr>
            <p:cNvSpPr/>
            <p:nvPr/>
          </p:nvSpPr>
          <p:spPr>
            <a:xfrm>
              <a:off x="6233207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BE472D7-93D8-A060-AF5C-A645DE9640EC}"/>
                </a:ext>
              </a:extLst>
            </p:cNvPr>
            <p:cNvSpPr/>
            <p:nvPr/>
          </p:nvSpPr>
          <p:spPr>
            <a:xfrm>
              <a:off x="6317312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30BF349-D6AE-F4BA-324E-DCA4A2AF0CDC}"/>
                </a:ext>
              </a:extLst>
            </p:cNvPr>
            <p:cNvSpPr/>
            <p:nvPr/>
          </p:nvSpPr>
          <p:spPr>
            <a:xfrm>
              <a:off x="640151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8085B2A-E56C-DB94-FC72-53CA1922E49B}"/>
                </a:ext>
              </a:extLst>
            </p:cNvPr>
            <p:cNvSpPr/>
            <p:nvPr/>
          </p:nvSpPr>
          <p:spPr>
            <a:xfrm>
              <a:off x="6485619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FEEB2B2-8925-C65A-6A14-12CFA51D6F18}"/>
                </a:ext>
              </a:extLst>
            </p:cNvPr>
            <p:cNvSpPr/>
            <p:nvPr/>
          </p:nvSpPr>
          <p:spPr>
            <a:xfrm>
              <a:off x="6569725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327E94F-BBB9-8E79-B0DA-5B0DB22454C5}"/>
                </a:ext>
              </a:extLst>
            </p:cNvPr>
            <p:cNvSpPr/>
            <p:nvPr/>
          </p:nvSpPr>
          <p:spPr>
            <a:xfrm>
              <a:off x="665383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A28686A-8954-66BB-6CD6-DABD03CCE541}"/>
                </a:ext>
              </a:extLst>
            </p:cNvPr>
            <p:cNvSpPr/>
            <p:nvPr/>
          </p:nvSpPr>
          <p:spPr>
            <a:xfrm>
              <a:off x="673803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47512DC-8A2B-2DBA-B16C-C910E4D39701}"/>
                </a:ext>
              </a:extLst>
            </p:cNvPr>
            <p:cNvSpPr/>
            <p:nvPr/>
          </p:nvSpPr>
          <p:spPr>
            <a:xfrm>
              <a:off x="6822137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2573490-29A7-F2AF-DF39-77FD2518AFBF}"/>
                </a:ext>
              </a:extLst>
            </p:cNvPr>
            <p:cNvSpPr/>
            <p:nvPr/>
          </p:nvSpPr>
          <p:spPr>
            <a:xfrm>
              <a:off x="690624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FABB90-90FD-FED3-F69C-73A70C0F0009}"/>
                </a:ext>
              </a:extLst>
            </p:cNvPr>
            <p:cNvSpPr/>
            <p:nvPr/>
          </p:nvSpPr>
          <p:spPr>
            <a:xfrm>
              <a:off x="6990444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96E449A-06E6-A2C5-A40A-D1A2CC73BAF5}"/>
                </a:ext>
              </a:extLst>
            </p:cNvPr>
            <p:cNvSpPr/>
            <p:nvPr/>
          </p:nvSpPr>
          <p:spPr>
            <a:xfrm>
              <a:off x="7074550" y="3145345"/>
              <a:ext cx="31289" cy="52101"/>
            </a:xfrm>
            <a:custGeom>
              <a:avLst/>
              <a:gdLst>
                <a:gd name="connsiteX0" fmla="*/ 18050 w 31289"/>
                <a:gd name="connsiteY0" fmla="*/ 95 h 52101"/>
                <a:gd name="connsiteX1" fmla="*/ 7858 w 31289"/>
                <a:gd name="connsiteY1" fmla="*/ 6477 h 52101"/>
                <a:gd name="connsiteX2" fmla="*/ 7858 w 31289"/>
                <a:gd name="connsiteY2" fmla="*/ 44291 h 52101"/>
                <a:gd name="connsiteX3" fmla="*/ 26813 w 31289"/>
                <a:gd name="connsiteY3" fmla="*/ 52102 h 52101"/>
                <a:gd name="connsiteX4" fmla="*/ 31290 w 31289"/>
                <a:gd name="connsiteY4" fmla="*/ 51721 h 52101"/>
                <a:gd name="connsiteX5" fmla="*/ 18050 w 31289"/>
                <a:gd name="connsiteY5" fmla="*/ 0 h 5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9" h="52101">
                  <a:moveTo>
                    <a:pt x="18050" y="95"/>
                  </a:moveTo>
                  <a:cubicBezTo>
                    <a:pt x="14335" y="1429"/>
                    <a:pt x="10811" y="3524"/>
                    <a:pt x="7858" y="6477"/>
                  </a:cubicBezTo>
                  <a:cubicBezTo>
                    <a:pt x="-2619" y="16954"/>
                    <a:pt x="-2619" y="33909"/>
                    <a:pt x="7858" y="44291"/>
                  </a:cubicBezTo>
                  <a:cubicBezTo>
                    <a:pt x="13097" y="49530"/>
                    <a:pt x="19955" y="52102"/>
                    <a:pt x="26813" y="52102"/>
                  </a:cubicBezTo>
                  <a:cubicBezTo>
                    <a:pt x="28337" y="52102"/>
                    <a:pt x="29861" y="52006"/>
                    <a:pt x="31290" y="51721"/>
                  </a:cubicBezTo>
                  <a:cubicBezTo>
                    <a:pt x="27289" y="34385"/>
                    <a:pt x="22908" y="17050"/>
                    <a:pt x="1805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29B4DE-418F-F312-30D3-CB4794FFC685}"/>
                </a:ext>
              </a:extLst>
            </p:cNvPr>
            <p:cNvSpPr/>
            <p:nvPr/>
          </p:nvSpPr>
          <p:spPr>
            <a:xfrm>
              <a:off x="5728382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76A8CCA-4CB1-D84D-B8B5-09E32919958C}"/>
                </a:ext>
              </a:extLst>
            </p:cNvPr>
            <p:cNvSpPr/>
            <p:nvPr/>
          </p:nvSpPr>
          <p:spPr>
            <a:xfrm>
              <a:off x="5812583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4AB9766-5FF1-755D-2900-3C15F38168DA}"/>
                </a:ext>
              </a:extLst>
            </p:cNvPr>
            <p:cNvSpPr/>
            <p:nvPr/>
          </p:nvSpPr>
          <p:spPr>
            <a:xfrm>
              <a:off x="5896688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9C5EF4E-DDBF-3C13-BCAD-406A0C232D03}"/>
                </a:ext>
              </a:extLst>
            </p:cNvPr>
            <p:cNvSpPr/>
            <p:nvPr/>
          </p:nvSpPr>
          <p:spPr>
            <a:xfrm>
              <a:off x="5980794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5CDA53B-06E9-E75B-E821-0F2BCE2C0B16}"/>
                </a:ext>
              </a:extLst>
            </p:cNvPr>
            <p:cNvSpPr/>
            <p:nvPr/>
          </p:nvSpPr>
          <p:spPr>
            <a:xfrm>
              <a:off x="6064900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D45092C-2F2C-6EFD-95D5-7ADF2D38498E}"/>
                </a:ext>
              </a:extLst>
            </p:cNvPr>
            <p:cNvSpPr/>
            <p:nvPr/>
          </p:nvSpPr>
          <p:spPr>
            <a:xfrm>
              <a:off x="6149101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28517BB-2F83-CF59-9B3F-444632BC998E}"/>
                </a:ext>
              </a:extLst>
            </p:cNvPr>
            <p:cNvSpPr/>
            <p:nvPr/>
          </p:nvSpPr>
          <p:spPr>
            <a:xfrm>
              <a:off x="6233207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6C65E45-7F02-5267-3725-BF1256EDDC12}"/>
                </a:ext>
              </a:extLst>
            </p:cNvPr>
            <p:cNvSpPr/>
            <p:nvPr/>
          </p:nvSpPr>
          <p:spPr>
            <a:xfrm>
              <a:off x="6317312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70839A7-FA3F-A9F2-26B8-DD04CE6A9BB5}"/>
                </a:ext>
              </a:extLst>
            </p:cNvPr>
            <p:cNvSpPr/>
            <p:nvPr/>
          </p:nvSpPr>
          <p:spPr>
            <a:xfrm>
              <a:off x="640151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4C9A32A-4770-FDED-8BBA-43EFC3938C97}"/>
                </a:ext>
              </a:extLst>
            </p:cNvPr>
            <p:cNvSpPr/>
            <p:nvPr/>
          </p:nvSpPr>
          <p:spPr>
            <a:xfrm>
              <a:off x="6485619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8AD1B8-22B0-700B-B7B7-70BDCBB98F72}"/>
                </a:ext>
              </a:extLst>
            </p:cNvPr>
            <p:cNvSpPr/>
            <p:nvPr/>
          </p:nvSpPr>
          <p:spPr>
            <a:xfrm>
              <a:off x="6569725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FF9D6AB-0701-8735-0DC3-F4E5D74B3291}"/>
                </a:ext>
              </a:extLst>
            </p:cNvPr>
            <p:cNvSpPr/>
            <p:nvPr/>
          </p:nvSpPr>
          <p:spPr>
            <a:xfrm>
              <a:off x="665383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69AC0E7-8819-1248-C017-35F5FF07FD3D}"/>
                </a:ext>
              </a:extLst>
            </p:cNvPr>
            <p:cNvSpPr/>
            <p:nvPr/>
          </p:nvSpPr>
          <p:spPr>
            <a:xfrm>
              <a:off x="673803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E978423-3478-C1FD-8276-51CD44607191}"/>
                </a:ext>
              </a:extLst>
            </p:cNvPr>
            <p:cNvSpPr/>
            <p:nvPr/>
          </p:nvSpPr>
          <p:spPr>
            <a:xfrm>
              <a:off x="6822137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E0249C4-64D5-9593-51AA-F5E10355EAA0}"/>
                </a:ext>
              </a:extLst>
            </p:cNvPr>
            <p:cNvSpPr/>
            <p:nvPr/>
          </p:nvSpPr>
          <p:spPr>
            <a:xfrm>
              <a:off x="690624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3E6AB5-DED7-82CF-941E-3F52A89643AC}"/>
                </a:ext>
              </a:extLst>
            </p:cNvPr>
            <p:cNvSpPr/>
            <p:nvPr/>
          </p:nvSpPr>
          <p:spPr>
            <a:xfrm>
              <a:off x="6990444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B074B55-BC53-4ECF-FB59-403222D46B50}"/>
                </a:ext>
              </a:extLst>
            </p:cNvPr>
            <p:cNvSpPr/>
            <p:nvPr/>
          </p:nvSpPr>
          <p:spPr>
            <a:xfrm>
              <a:off x="5576124" y="4321777"/>
              <a:ext cx="37433" cy="23050"/>
            </a:xfrm>
            <a:custGeom>
              <a:avLst/>
              <a:gdLst>
                <a:gd name="connsiteX0" fmla="*/ 10859 w 37433"/>
                <a:gd name="connsiteY0" fmla="*/ 0 h 23050"/>
                <a:gd name="connsiteX1" fmla="*/ 0 w 37433"/>
                <a:gd name="connsiteY1" fmla="*/ 2286 h 23050"/>
                <a:gd name="connsiteX2" fmla="*/ 37433 w 37433"/>
                <a:gd name="connsiteY2" fmla="*/ 23050 h 23050"/>
                <a:gd name="connsiteX3" fmla="*/ 29813 w 37433"/>
                <a:gd name="connsiteY3" fmla="*/ 7811 h 23050"/>
                <a:gd name="connsiteX4" fmla="*/ 10859 w 37433"/>
                <a:gd name="connsiteY4" fmla="*/ 0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33" h="23050">
                  <a:moveTo>
                    <a:pt x="10859" y="0"/>
                  </a:moveTo>
                  <a:cubicBezTo>
                    <a:pt x="7144" y="0"/>
                    <a:pt x="3429" y="762"/>
                    <a:pt x="0" y="2286"/>
                  </a:cubicBezTo>
                  <a:cubicBezTo>
                    <a:pt x="12287" y="9430"/>
                    <a:pt x="24765" y="16383"/>
                    <a:pt x="37433" y="23050"/>
                  </a:cubicBezTo>
                  <a:cubicBezTo>
                    <a:pt x="36671" y="17526"/>
                    <a:pt x="34100" y="12097"/>
                    <a:pt x="29813" y="7811"/>
                  </a:cubicBezTo>
                  <a:cubicBezTo>
                    <a:pt x="24575" y="2572"/>
                    <a:pt x="17717" y="0"/>
                    <a:pt x="1085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778721F-B26F-63D9-7D27-BB7E69537EC7}"/>
                </a:ext>
              </a:extLst>
            </p:cNvPr>
            <p:cNvSpPr/>
            <p:nvPr/>
          </p:nvSpPr>
          <p:spPr>
            <a:xfrm>
              <a:off x="5644276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FA5433A-0859-EC92-8C09-106FE6E48BD1}"/>
                </a:ext>
              </a:extLst>
            </p:cNvPr>
            <p:cNvSpPr/>
            <p:nvPr/>
          </p:nvSpPr>
          <p:spPr>
            <a:xfrm>
              <a:off x="5728382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35BED21-6276-D8C7-D784-4605A79E13A8}"/>
                </a:ext>
              </a:extLst>
            </p:cNvPr>
            <p:cNvSpPr/>
            <p:nvPr/>
          </p:nvSpPr>
          <p:spPr>
            <a:xfrm>
              <a:off x="5812583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DC93038-D10C-1CDA-0654-1902EF4A831D}"/>
                </a:ext>
              </a:extLst>
            </p:cNvPr>
            <p:cNvSpPr/>
            <p:nvPr/>
          </p:nvSpPr>
          <p:spPr>
            <a:xfrm>
              <a:off x="5896688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607A2D6-B63D-2879-BEB0-828F354DD7FE}"/>
                </a:ext>
              </a:extLst>
            </p:cNvPr>
            <p:cNvSpPr/>
            <p:nvPr/>
          </p:nvSpPr>
          <p:spPr>
            <a:xfrm>
              <a:off x="5980794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A0AA4D1-066D-94C9-BD81-7D546C50769E}"/>
                </a:ext>
              </a:extLst>
            </p:cNvPr>
            <p:cNvSpPr/>
            <p:nvPr/>
          </p:nvSpPr>
          <p:spPr>
            <a:xfrm>
              <a:off x="6064900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5019A1C-DF98-5772-A4B6-9EE337A6566D}"/>
                </a:ext>
              </a:extLst>
            </p:cNvPr>
            <p:cNvSpPr/>
            <p:nvPr/>
          </p:nvSpPr>
          <p:spPr>
            <a:xfrm>
              <a:off x="614910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C41078D-99F0-6B60-76F2-7AFD5B346F9C}"/>
                </a:ext>
              </a:extLst>
            </p:cNvPr>
            <p:cNvSpPr/>
            <p:nvPr/>
          </p:nvSpPr>
          <p:spPr>
            <a:xfrm>
              <a:off x="6233207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E9673D-4915-A08F-D37B-8294AB3B0C2E}"/>
                </a:ext>
              </a:extLst>
            </p:cNvPr>
            <p:cNvSpPr/>
            <p:nvPr/>
          </p:nvSpPr>
          <p:spPr>
            <a:xfrm>
              <a:off x="6317312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18DC696-5BE1-F3B7-A317-C31E3DB89BB8}"/>
                </a:ext>
              </a:extLst>
            </p:cNvPr>
            <p:cNvSpPr/>
            <p:nvPr/>
          </p:nvSpPr>
          <p:spPr>
            <a:xfrm>
              <a:off x="640151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35A3D5F-6401-C608-4052-D9000B48DFAE}"/>
                </a:ext>
              </a:extLst>
            </p:cNvPr>
            <p:cNvSpPr/>
            <p:nvPr/>
          </p:nvSpPr>
          <p:spPr>
            <a:xfrm>
              <a:off x="6485619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94AD596-C958-AB2E-E973-5E6D7B999B09}"/>
                </a:ext>
              </a:extLst>
            </p:cNvPr>
            <p:cNvSpPr/>
            <p:nvPr/>
          </p:nvSpPr>
          <p:spPr>
            <a:xfrm>
              <a:off x="6569725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1C72757-EBD7-0CD2-AFDC-E60D5B7D7B63}"/>
                </a:ext>
              </a:extLst>
            </p:cNvPr>
            <p:cNvSpPr/>
            <p:nvPr/>
          </p:nvSpPr>
          <p:spPr>
            <a:xfrm>
              <a:off x="665383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45BBB69-9A87-2559-E654-0C3482E20C68}"/>
                </a:ext>
              </a:extLst>
            </p:cNvPr>
            <p:cNvSpPr/>
            <p:nvPr/>
          </p:nvSpPr>
          <p:spPr>
            <a:xfrm>
              <a:off x="673803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93C6D53-4A97-E687-4530-72AFE235A517}"/>
                </a:ext>
              </a:extLst>
            </p:cNvPr>
            <p:cNvSpPr/>
            <p:nvPr/>
          </p:nvSpPr>
          <p:spPr>
            <a:xfrm>
              <a:off x="6822137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9D10029-6603-DBA4-E2EF-3DCCCAAE85AF}"/>
                </a:ext>
              </a:extLst>
            </p:cNvPr>
            <p:cNvSpPr/>
            <p:nvPr/>
          </p:nvSpPr>
          <p:spPr>
            <a:xfrm>
              <a:off x="690624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79B4933-189A-4F92-8761-E4AD72FCF389}"/>
                </a:ext>
              </a:extLst>
            </p:cNvPr>
            <p:cNvSpPr/>
            <p:nvPr/>
          </p:nvSpPr>
          <p:spPr>
            <a:xfrm>
              <a:off x="6990417" y="2909220"/>
              <a:ext cx="21220" cy="35337"/>
            </a:xfrm>
            <a:custGeom>
              <a:avLst/>
              <a:gdLst>
                <a:gd name="connsiteX0" fmla="*/ 1599 w 21220"/>
                <a:gd name="connsiteY0" fmla="*/ 0 h 35337"/>
                <a:gd name="connsiteX1" fmla="*/ 7790 w 21220"/>
                <a:gd name="connsiteY1" fmla="*/ 28099 h 35337"/>
                <a:gd name="connsiteX2" fmla="*/ 21221 w 21220"/>
                <a:gd name="connsiteY2" fmla="*/ 35338 h 35337"/>
                <a:gd name="connsiteX3" fmla="*/ 1599 w 21220"/>
                <a:gd name="connsiteY3" fmla="*/ 0 h 3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20" h="35337">
                  <a:moveTo>
                    <a:pt x="1599" y="0"/>
                  </a:moveTo>
                  <a:cubicBezTo>
                    <a:pt x="-1830" y="9430"/>
                    <a:pt x="266" y="20479"/>
                    <a:pt x="7790" y="28099"/>
                  </a:cubicBezTo>
                  <a:cubicBezTo>
                    <a:pt x="11600" y="31909"/>
                    <a:pt x="16268" y="34290"/>
                    <a:pt x="21221" y="35338"/>
                  </a:cubicBezTo>
                  <a:cubicBezTo>
                    <a:pt x="14839" y="23431"/>
                    <a:pt x="8362" y="11621"/>
                    <a:pt x="159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25E7BE0-EC3C-0305-F42C-719A94F1DDFA}"/>
                </a:ext>
              </a:extLst>
            </p:cNvPr>
            <p:cNvSpPr/>
            <p:nvPr/>
          </p:nvSpPr>
          <p:spPr>
            <a:xfrm>
              <a:off x="5476683" y="4237671"/>
              <a:ext cx="52816" cy="49339"/>
            </a:xfrm>
            <a:custGeom>
              <a:avLst/>
              <a:gdLst>
                <a:gd name="connsiteX0" fmla="*/ 26099 w 52816"/>
                <a:gd name="connsiteY0" fmla="*/ 0 h 49339"/>
                <a:gd name="connsiteX1" fmla="*/ 7144 w 52816"/>
                <a:gd name="connsiteY1" fmla="*/ 7811 h 49339"/>
                <a:gd name="connsiteX2" fmla="*/ 0 w 52816"/>
                <a:gd name="connsiteY2" fmla="*/ 20574 h 49339"/>
                <a:gd name="connsiteX3" fmla="*/ 40386 w 52816"/>
                <a:gd name="connsiteY3" fmla="*/ 49340 h 49339"/>
                <a:gd name="connsiteX4" fmla="*/ 44958 w 52816"/>
                <a:gd name="connsiteY4" fmla="*/ 45720 h 49339"/>
                <a:gd name="connsiteX5" fmla="*/ 44958 w 52816"/>
                <a:gd name="connsiteY5" fmla="*/ 7811 h 49339"/>
                <a:gd name="connsiteX6" fmla="*/ 26003 w 52816"/>
                <a:gd name="connsiteY6" fmla="*/ 0 h 4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16" h="49339">
                  <a:moveTo>
                    <a:pt x="26099" y="0"/>
                  </a:moveTo>
                  <a:cubicBezTo>
                    <a:pt x="19241" y="0"/>
                    <a:pt x="12382" y="2667"/>
                    <a:pt x="7144" y="7811"/>
                  </a:cubicBezTo>
                  <a:cubicBezTo>
                    <a:pt x="3524" y="11430"/>
                    <a:pt x="1143" y="15907"/>
                    <a:pt x="0" y="20574"/>
                  </a:cubicBezTo>
                  <a:cubicBezTo>
                    <a:pt x="13240" y="30480"/>
                    <a:pt x="26670" y="40100"/>
                    <a:pt x="40386" y="49340"/>
                  </a:cubicBezTo>
                  <a:cubicBezTo>
                    <a:pt x="42005" y="48292"/>
                    <a:pt x="43529" y="47054"/>
                    <a:pt x="44958" y="45720"/>
                  </a:cubicBezTo>
                  <a:cubicBezTo>
                    <a:pt x="55435" y="35243"/>
                    <a:pt x="55435" y="18288"/>
                    <a:pt x="44958" y="7811"/>
                  </a:cubicBezTo>
                  <a:cubicBezTo>
                    <a:pt x="39719" y="2572"/>
                    <a:pt x="32861" y="0"/>
                    <a:pt x="2600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90B5559-CC53-A401-71E7-ABD5543AB6F6}"/>
                </a:ext>
              </a:extLst>
            </p:cNvPr>
            <p:cNvSpPr/>
            <p:nvPr/>
          </p:nvSpPr>
          <p:spPr>
            <a:xfrm>
              <a:off x="5560170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A888827-8941-3FB3-727C-A48A899D75AC}"/>
                </a:ext>
              </a:extLst>
            </p:cNvPr>
            <p:cNvSpPr/>
            <p:nvPr/>
          </p:nvSpPr>
          <p:spPr>
            <a:xfrm>
              <a:off x="5644276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D87D8CB-8093-961C-969A-476BFEF5129F}"/>
                </a:ext>
              </a:extLst>
            </p:cNvPr>
            <p:cNvSpPr/>
            <p:nvPr/>
          </p:nvSpPr>
          <p:spPr>
            <a:xfrm>
              <a:off x="5728382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2B01950-21BC-2E7B-BC7F-51780503F1F1}"/>
                </a:ext>
              </a:extLst>
            </p:cNvPr>
            <p:cNvSpPr/>
            <p:nvPr/>
          </p:nvSpPr>
          <p:spPr>
            <a:xfrm>
              <a:off x="5812583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91421CD-079B-A4BE-DF9B-24673075B11F}"/>
                </a:ext>
              </a:extLst>
            </p:cNvPr>
            <p:cNvSpPr/>
            <p:nvPr/>
          </p:nvSpPr>
          <p:spPr>
            <a:xfrm>
              <a:off x="5896688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6E1C00C-430B-43DD-81AD-875B0B6B8384}"/>
                </a:ext>
              </a:extLst>
            </p:cNvPr>
            <p:cNvSpPr/>
            <p:nvPr/>
          </p:nvSpPr>
          <p:spPr>
            <a:xfrm>
              <a:off x="5980794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63B58BC-A7AA-5B25-4721-012019D9B0E6}"/>
                </a:ext>
              </a:extLst>
            </p:cNvPr>
            <p:cNvSpPr/>
            <p:nvPr/>
          </p:nvSpPr>
          <p:spPr>
            <a:xfrm>
              <a:off x="6064900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EDF8377-5904-F62B-7C07-EF3794BF50F3}"/>
                </a:ext>
              </a:extLst>
            </p:cNvPr>
            <p:cNvSpPr/>
            <p:nvPr/>
          </p:nvSpPr>
          <p:spPr>
            <a:xfrm>
              <a:off x="614910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6002FDF-4B76-A2EB-6DB9-E88D5694EBCC}"/>
                </a:ext>
              </a:extLst>
            </p:cNvPr>
            <p:cNvSpPr/>
            <p:nvPr/>
          </p:nvSpPr>
          <p:spPr>
            <a:xfrm>
              <a:off x="6233207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8D7D123-8E15-053A-B451-6A34CA2CB457}"/>
                </a:ext>
              </a:extLst>
            </p:cNvPr>
            <p:cNvSpPr/>
            <p:nvPr/>
          </p:nvSpPr>
          <p:spPr>
            <a:xfrm>
              <a:off x="6317312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6215361-4649-B3BE-1EB3-9E3385666C79}"/>
                </a:ext>
              </a:extLst>
            </p:cNvPr>
            <p:cNvSpPr/>
            <p:nvPr/>
          </p:nvSpPr>
          <p:spPr>
            <a:xfrm>
              <a:off x="640151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471B9B1-1588-BEFC-F8A9-CFCE6825CF61}"/>
                </a:ext>
              </a:extLst>
            </p:cNvPr>
            <p:cNvSpPr/>
            <p:nvPr/>
          </p:nvSpPr>
          <p:spPr>
            <a:xfrm>
              <a:off x="6485619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4BC4B54-70CA-5C8F-3003-F5B95A21EFC1}"/>
                </a:ext>
              </a:extLst>
            </p:cNvPr>
            <p:cNvSpPr/>
            <p:nvPr/>
          </p:nvSpPr>
          <p:spPr>
            <a:xfrm>
              <a:off x="6569725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A435786-5F93-3931-37EF-3DBBF4B30BB0}"/>
                </a:ext>
              </a:extLst>
            </p:cNvPr>
            <p:cNvSpPr/>
            <p:nvPr/>
          </p:nvSpPr>
          <p:spPr>
            <a:xfrm>
              <a:off x="665383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9AEC882-B5EC-ADEE-612A-17D1730306F0}"/>
                </a:ext>
              </a:extLst>
            </p:cNvPr>
            <p:cNvSpPr/>
            <p:nvPr/>
          </p:nvSpPr>
          <p:spPr>
            <a:xfrm>
              <a:off x="673803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56238-1219-DB04-D1F1-FDC5B161F687}"/>
                </a:ext>
              </a:extLst>
            </p:cNvPr>
            <p:cNvSpPr/>
            <p:nvPr/>
          </p:nvSpPr>
          <p:spPr>
            <a:xfrm>
              <a:off x="6822137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3D5B2B5-E6AC-542F-E7D6-B9DA276276A5}"/>
                </a:ext>
              </a:extLst>
            </p:cNvPr>
            <p:cNvSpPr/>
            <p:nvPr/>
          </p:nvSpPr>
          <p:spPr>
            <a:xfrm>
              <a:off x="6906338" y="2808541"/>
              <a:ext cx="48529" cy="52387"/>
            </a:xfrm>
            <a:custGeom>
              <a:avLst/>
              <a:gdLst>
                <a:gd name="connsiteX0" fmla="*/ 19002 w 48529"/>
                <a:gd name="connsiteY0" fmla="*/ 0 h 52387"/>
                <a:gd name="connsiteX1" fmla="*/ 7858 w 48529"/>
                <a:gd name="connsiteY1" fmla="*/ 6668 h 52387"/>
                <a:gd name="connsiteX2" fmla="*/ 7858 w 48529"/>
                <a:gd name="connsiteY2" fmla="*/ 44577 h 52387"/>
                <a:gd name="connsiteX3" fmla="*/ 26813 w 48529"/>
                <a:gd name="connsiteY3" fmla="*/ 52388 h 52387"/>
                <a:gd name="connsiteX4" fmla="*/ 45768 w 48529"/>
                <a:gd name="connsiteY4" fmla="*/ 44577 h 52387"/>
                <a:gd name="connsiteX5" fmla="*/ 48530 w 48529"/>
                <a:gd name="connsiteY5" fmla="*/ 41339 h 52387"/>
                <a:gd name="connsiteX6" fmla="*/ 19098 w 48529"/>
                <a:gd name="connsiteY6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29" h="52387">
                  <a:moveTo>
                    <a:pt x="19002" y="0"/>
                  </a:moveTo>
                  <a:cubicBezTo>
                    <a:pt x="14907" y="1238"/>
                    <a:pt x="11097" y="3429"/>
                    <a:pt x="7858" y="6668"/>
                  </a:cubicBezTo>
                  <a:cubicBezTo>
                    <a:pt x="-2619" y="17145"/>
                    <a:pt x="-2619" y="34099"/>
                    <a:pt x="7858" y="44577"/>
                  </a:cubicBezTo>
                  <a:cubicBezTo>
                    <a:pt x="13097" y="49816"/>
                    <a:pt x="19955" y="52388"/>
                    <a:pt x="26813" y="52388"/>
                  </a:cubicBezTo>
                  <a:cubicBezTo>
                    <a:pt x="33671" y="52388"/>
                    <a:pt x="40529" y="49816"/>
                    <a:pt x="45768" y="44577"/>
                  </a:cubicBezTo>
                  <a:cubicBezTo>
                    <a:pt x="46815" y="43529"/>
                    <a:pt x="47673" y="42481"/>
                    <a:pt x="48530" y="41339"/>
                  </a:cubicBezTo>
                  <a:cubicBezTo>
                    <a:pt x="39005" y="27337"/>
                    <a:pt x="29194" y="13525"/>
                    <a:pt x="1909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3EF6382-CD70-3239-610E-5E7259A0B73A}"/>
                </a:ext>
              </a:extLst>
            </p:cNvPr>
            <p:cNvSpPr/>
            <p:nvPr/>
          </p:nvSpPr>
          <p:spPr>
            <a:xfrm>
              <a:off x="5391878" y="4153566"/>
              <a:ext cx="53611" cy="53530"/>
            </a:xfrm>
            <a:custGeom>
              <a:avLst/>
              <a:gdLst>
                <a:gd name="connsiteX0" fmla="*/ 26798 w 53611"/>
                <a:gd name="connsiteY0" fmla="*/ 0 h 53530"/>
                <a:gd name="connsiteX1" fmla="*/ 7844 w 53611"/>
                <a:gd name="connsiteY1" fmla="*/ 7810 h 53530"/>
                <a:gd name="connsiteX2" fmla="*/ 1271 w 53611"/>
                <a:gd name="connsiteY2" fmla="*/ 34957 h 53530"/>
                <a:gd name="connsiteX3" fmla="*/ 21179 w 53611"/>
                <a:gd name="connsiteY3" fmla="*/ 52959 h 53530"/>
                <a:gd name="connsiteX4" fmla="*/ 26798 w 53611"/>
                <a:gd name="connsiteY4" fmla="*/ 53530 h 53530"/>
                <a:gd name="connsiteX5" fmla="*/ 45753 w 53611"/>
                <a:gd name="connsiteY5" fmla="*/ 45720 h 53530"/>
                <a:gd name="connsiteX6" fmla="*/ 45753 w 53611"/>
                <a:gd name="connsiteY6" fmla="*/ 7906 h 53530"/>
                <a:gd name="connsiteX7" fmla="*/ 26798 w 53611"/>
                <a:gd name="connsiteY7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1" h="53530">
                  <a:moveTo>
                    <a:pt x="26798" y="0"/>
                  </a:moveTo>
                  <a:cubicBezTo>
                    <a:pt x="19940" y="0"/>
                    <a:pt x="13082" y="2572"/>
                    <a:pt x="7844" y="7810"/>
                  </a:cubicBezTo>
                  <a:cubicBezTo>
                    <a:pt x="509" y="15145"/>
                    <a:pt x="-1681" y="25717"/>
                    <a:pt x="1271" y="34957"/>
                  </a:cubicBezTo>
                  <a:cubicBezTo>
                    <a:pt x="7844" y="41053"/>
                    <a:pt x="14511" y="47053"/>
                    <a:pt x="21179" y="52959"/>
                  </a:cubicBezTo>
                  <a:cubicBezTo>
                    <a:pt x="22988" y="53340"/>
                    <a:pt x="24893" y="53530"/>
                    <a:pt x="26798" y="53530"/>
                  </a:cubicBezTo>
                  <a:cubicBezTo>
                    <a:pt x="33656" y="53530"/>
                    <a:pt x="40514" y="50959"/>
                    <a:pt x="45753" y="45720"/>
                  </a:cubicBezTo>
                  <a:cubicBezTo>
                    <a:pt x="56231" y="35242"/>
                    <a:pt x="56231" y="18288"/>
                    <a:pt x="45753" y="7906"/>
                  </a:cubicBezTo>
                  <a:cubicBezTo>
                    <a:pt x="40514" y="2667"/>
                    <a:pt x="33656" y="95"/>
                    <a:pt x="26798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A32D158-330F-AEF4-0EE6-49CE08D0A1BD}"/>
                </a:ext>
              </a:extLst>
            </p:cNvPr>
            <p:cNvSpPr/>
            <p:nvPr/>
          </p:nvSpPr>
          <p:spPr>
            <a:xfrm>
              <a:off x="5475969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9576920-0278-6E71-0794-71A395484971}"/>
                </a:ext>
              </a:extLst>
            </p:cNvPr>
            <p:cNvSpPr/>
            <p:nvPr/>
          </p:nvSpPr>
          <p:spPr>
            <a:xfrm>
              <a:off x="5560170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9CCAEB1-275E-2717-21F2-F8603F1CA919}"/>
                </a:ext>
              </a:extLst>
            </p:cNvPr>
            <p:cNvSpPr/>
            <p:nvPr/>
          </p:nvSpPr>
          <p:spPr>
            <a:xfrm>
              <a:off x="5644276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11976EA-6022-083C-E2C4-A5F62B81406A}"/>
                </a:ext>
              </a:extLst>
            </p:cNvPr>
            <p:cNvSpPr/>
            <p:nvPr/>
          </p:nvSpPr>
          <p:spPr>
            <a:xfrm>
              <a:off x="572838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8F89747-3831-0308-13E1-A03631C49EB4}"/>
                </a:ext>
              </a:extLst>
            </p:cNvPr>
            <p:cNvSpPr/>
            <p:nvPr/>
          </p:nvSpPr>
          <p:spPr>
            <a:xfrm>
              <a:off x="5812583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3ECDA73-2D2A-7191-A3A9-5E1DA7C071AE}"/>
                </a:ext>
              </a:extLst>
            </p:cNvPr>
            <p:cNvSpPr/>
            <p:nvPr/>
          </p:nvSpPr>
          <p:spPr>
            <a:xfrm>
              <a:off x="5896688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CA3014F-FE5D-3B6C-F6D1-A0D374EFC203}"/>
                </a:ext>
              </a:extLst>
            </p:cNvPr>
            <p:cNvSpPr/>
            <p:nvPr/>
          </p:nvSpPr>
          <p:spPr>
            <a:xfrm>
              <a:off x="5980794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4962E21-703E-85E4-346F-8E5BB5444422}"/>
                </a:ext>
              </a:extLst>
            </p:cNvPr>
            <p:cNvSpPr/>
            <p:nvPr/>
          </p:nvSpPr>
          <p:spPr>
            <a:xfrm>
              <a:off x="606490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D2404E9-00D5-55D7-762C-F941B0FCEFAC}"/>
                </a:ext>
              </a:extLst>
            </p:cNvPr>
            <p:cNvSpPr/>
            <p:nvPr/>
          </p:nvSpPr>
          <p:spPr>
            <a:xfrm>
              <a:off x="614910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14E9A8-4DA0-58A7-83FB-A497FC14366C}"/>
                </a:ext>
              </a:extLst>
            </p:cNvPr>
            <p:cNvSpPr/>
            <p:nvPr/>
          </p:nvSpPr>
          <p:spPr>
            <a:xfrm>
              <a:off x="6233207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AFBA31C-7396-E131-1D18-F26CAE074968}"/>
                </a:ext>
              </a:extLst>
            </p:cNvPr>
            <p:cNvSpPr/>
            <p:nvPr/>
          </p:nvSpPr>
          <p:spPr>
            <a:xfrm>
              <a:off x="6317312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5F0D08B-903B-B840-1795-B541FA04ADAF}"/>
                </a:ext>
              </a:extLst>
            </p:cNvPr>
            <p:cNvSpPr/>
            <p:nvPr/>
          </p:nvSpPr>
          <p:spPr>
            <a:xfrm>
              <a:off x="640151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0672AB8-387D-8AFC-A8CC-AEC839773D5C}"/>
                </a:ext>
              </a:extLst>
            </p:cNvPr>
            <p:cNvSpPr/>
            <p:nvPr/>
          </p:nvSpPr>
          <p:spPr>
            <a:xfrm>
              <a:off x="6485619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0E9BB58-3404-D873-DE56-A43D54846F43}"/>
                </a:ext>
              </a:extLst>
            </p:cNvPr>
            <p:cNvSpPr/>
            <p:nvPr/>
          </p:nvSpPr>
          <p:spPr>
            <a:xfrm>
              <a:off x="6569725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3BA550E-6532-3971-A0D8-D1CF310DC4C1}"/>
                </a:ext>
              </a:extLst>
            </p:cNvPr>
            <p:cNvSpPr/>
            <p:nvPr/>
          </p:nvSpPr>
          <p:spPr>
            <a:xfrm>
              <a:off x="6653831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77FE768-321C-D53B-4899-7F4C9BE1AE56}"/>
                </a:ext>
              </a:extLst>
            </p:cNvPr>
            <p:cNvSpPr/>
            <p:nvPr/>
          </p:nvSpPr>
          <p:spPr>
            <a:xfrm>
              <a:off x="6738032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26F9146-EE07-FF8C-F22E-383C3B439A50}"/>
                </a:ext>
              </a:extLst>
            </p:cNvPr>
            <p:cNvSpPr/>
            <p:nvPr/>
          </p:nvSpPr>
          <p:spPr>
            <a:xfrm>
              <a:off x="6822137" y="2723197"/>
              <a:ext cx="53613" cy="53530"/>
            </a:xfrm>
            <a:custGeom>
              <a:avLst/>
              <a:gdLst>
                <a:gd name="connsiteX0" fmla="*/ 26813 w 53613"/>
                <a:gd name="connsiteY0" fmla="*/ 95 h 53530"/>
                <a:gd name="connsiteX1" fmla="*/ 7858 w 53613"/>
                <a:gd name="connsiteY1" fmla="*/ 7906 h 53530"/>
                <a:gd name="connsiteX2" fmla="*/ 7858 w 53613"/>
                <a:gd name="connsiteY2" fmla="*/ 45720 h 53530"/>
                <a:gd name="connsiteX3" fmla="*/ 26813 w 53613"/>
                <a:gd name="connsiteY3" fmla="*/ 53530 h 53530"/>
                <a:gd name="connsiteX4" fmla="*/ 45768 w 53613"/>
                <a:gd name="connsiteY4" fmla="*/ 45720 h 53530"/>
                <a:gd name="connsiteX5" fmla="*/ 53483 w 53613"/>
                <a:gd name="connsiteY5" fmla="*/ 24003 h 53530"/>
                <a:gd name="connsiteX6" fmla="*/ 32337 w 53613"/>
                <a:gd name="connsiteY6" fmla="*/ 571 h 53530"/>
                <a:gd name="connsiteX7" fmla="*/ 26908 w 53613"/>
                <a:gd name="connsiteY7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3" h="53530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3097" y="50959"/>
                    <a:pt x="19955" y="53530"/>
                    <a:pt x="26813" y="53530"/>
                  </a:cubicBezTo>
                  <a:cubicBezTo>
                    <a:pt x="33671" y="53530"/>
                    <a:pt x="40529" y="50959"/>
                    <a:pt x="45768" y="45720"/>
                  </a:cubicBezTo>
                  <a:cubicBezTo>
                    <a:pt x="51673" y="39815"/>
                    <a:pt x="54245" y="31718"/>
                    <a:pt x="53483" y="24003"/>
                  </a:cubicBezTo>
                  <a:cubicBezTo>
                    <a:pt x="46530" y="16097"/>
                    <a:pt x="39481" y="8287"/>
                    <a:pt x="32337" y="571"/>
                  </a:cubicBezTo>
                  <a:cubicBezTo>
                    <a:pt x="30528" y="190"/>
                    <a:pt x="28718" y="0"/>
                    <a:pt x="2690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2802244-608B-5998-3003-173F8684B170}"/>
                </a:ext>
              </a:extLst>
            </p:cNvPr>
            <p:cNvSpPr/>
            <p:nvPr/>
          </p:nvSpPr>
          <p:spPr>
            <a:xfrm>
              <a:off x="5307768" y="4069460"/>
              <a:ext cx="53615" cy="53435"/>
            </a:xfrm>
            <a:custGeom>
              <a:avLst/>
              <a:gdLst>
                <a:gd name="connsiteX0" fmla="*/ 26803 w 53615"/>
                <a:gd name="connsiteY0" fmla="*/ 0 h 53435"/>
                <a:gd name="connsiteX1" fmla="*/ 7848 w 53615"/>
                <a:gd name="connsiteY1" fmla="*/ 7810 h 53435"/>
                <a:gd name="connsiteX2" fmla="*/ 228 w 53615"/>
                <a:gd name="connsiteY2" fmla="*/ 30099 h 53435"/>
                <a:gd name="connsiteX3" fmla="*/ 19945 w 53615"/>
                <a:gd name="connsiteY3" fmla="*/ 52578 h 53435"/>
                <a:gd name="connsiteX4" fmla="*/ 26803 w 53615"/>
                <a:gd name="connsiteY4" fmla="*/ 53435 h 53435"/>
                <a:gd name="connsiteX5" fmla="*/ 45757 w 53615"/>
                <a:gd name="connsiteY5" fmla="*/ 45625 h 53435"/>
                <a:gd name="connsiteX6" fmla="*/ 45757 w 53615"/>
                <a:gd name="connsiteY6" fmla="*/ 7810 h 53435"/>
                <a:gd name="connsiteX7" fmla="*/ 26803 w 53615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5" h="53435">
                  <a:moveTo>
                    <a:pt x="26803" y="0"/>
                  </a:moveTo>
                  <a:cubicBezTo>
                    <a:pt x="19945" y="0"/>
                    <a:pt x="13087" y="2572"/>
                    <a:pt x="7848" y="7810"/>
                  </a:cubicBezTo>
                  <a:cubicBezTo>
                    <a:pt x="1752" y="13906"/>
                    <a:pt x="-820" y="22193"/>
                    <a:pt x="228" y="30099"/>
                  </a:cubicBezTo>
                  <a:cubicBezTo>
                    <a:pt x="6705" y="37719"/>
                    <a:pt x="13277" y="45148"/>
                    <a:pt x="19945" y="52578"/>
                  </a:cubicBezTo>
                  <a:cubicBezTo>
                    <a:pt x="22231" y="53150"/>
                    <a:pt x="24517" y="53435"/>
                    <a:pt x="26803" y="53435"/>
                  </a:cubicBezTo>
                  <a:cubicBezTo>
                    <a:pt x="33661" y="53435"/>
                    <a:pt x="40519" y="50863"/>
                    <a:pt x="45757" y="45625"/>
                  </a:cubicBezTo>
                  <a:cubicBezTo>
                    <a:pt x="56235" y="35147"/>
                    <a:pt x="56235" y="18193"/>
                    <a:pt x="45757" y="7810"/>
                  </a:cubicBezTo>
                  <a:cubicBezTo>
                    <a:pt x="40519" y="2572"/>
                    <a:pt x="33661" y="0"/>
                    <a:pt x="2680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AB1997A-C26E-E365-A211-400A1C9C86B8}"/>
                </a:ext>
              </a:extLst>
            </p:cNvPr>
            <p:cNvSpPr/>
            <p:nvPr/>
          </p:nvSpPr>
          <p:spPr>
            <a:xfrm>
              <a:off x="5391863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BC5EEF5-299F-57A3-8A94-CD0CAF8D0A31}"/>
                </a:ext>
              </a:extLst>
            </p:cNvPr>
            <p:cNvSpPr/>
            <p:nvPr/>
          </p:nvSpPr>
          <p:spPr>
            <a:xfrm>
              <a:off x="5475969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328D100-F46F-5238-CB38-9BF7FE7B46B1}"/>
                </a:ext>
              </a:extLst>
            </p:cNvPr>
            <p:cNvSpPr/>
            <p:nvPr/>
          </p:nvSpPr>
          <p:spPr>
            <a:xfrm>
              <a:off x="5560170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A1B3518A-DB69-B334-C5DD-C8C75E653DE3}"/>
                </a:ext>
              </a:extLst>
            </p:cNvPr>
            <p:cNvSpPr/>
            <p:nvPr/>
          </p:nvSpPr>
          <p:spPr>
            <a:xfrm>
              <a:off x="5644276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E136415-579B-13A3-E38C-BBBA62F32239}"/>
                </a:ext>
              </a:extLst>
            </p:cNvPr>
            <p:cNvSpPr/>
            <p:nvPr/>
          </p:nvSpPr>
          <p:spPr>
            <a:xfrm>
              <a:off x="572838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4F7A455-CD1A-206C-7707-9EBD2F039EB8}"/>
                </a:ext>
              </a:extLst>
            </p:cNvPr>
            <p:cNvSpPr/>
            <p:nvPr/>
          </p:nvSpPr>
          <p:spPr>
            <a:xfrm>
              <a:off x="5812583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8950B84-5705-B7A3-2EA9-CC6426B764C0}"/>
                </a:ext>
              </a:extLst>
            </p:cNvPr>
            <p:cNvSpPr/>
            <p:nvPr/>
          </p:nvSpPr>
          <p:spPr>
            <a:xfrm>
              <a:off x="5896688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A6D2DDC-DE5B-4BAD-2261-B7CBE5110C10}"/>
                </a:ext>
              </a:extLst>
            </p:cNvPr>
            <p:cNvSpPr/>
            <p:nvPr/>
          </p:nvSpPr>
          <p:spPr>
            <a:xfrm>
              <a:off x="5980794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8CC2120-3A4C-1C57-F195-9D865C14B9E7}"/>
                </a:ext>
              </a:extLst>
            </p:cNvPr>
            <p:cNvSpPr/>
            <p:nvPr/>
          </p:nvSpPr>
          <p:spPr>
            <a:xfrm>
              <a:off x="6064900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7ADD852-A4F9-66BE-D580-16A9ABB4666F}"/>
                </a:ext>
              </a:extLst>
            </p:cNvPr>
            <p:cNvSpPr/>
            <p:nvPr/>
          </p:nvSpPr>
          <p:spPr>
            <a:xfrm>
              <a:off x="614910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F328723-13F7-70BD-ADC2-6557C29554CB}"/>
                </a:ext>
              </a:extLst>
            </p:cNvPr>
            <p:cNvSpPr/>
            <p:nvPr/>
          </p:nvSpPr>
          <p:spPr>
            <a:xfrm>
              <a:off x="6233207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0ED119C-1FE0-E1C3-2BD5-59777D1031AA}"/>
                </a:ext>
              </a:extLst>
            </p:cNvPr>
            <p:cNvSpPr/>
            <p:nvPr/>
          </p:nvSpPr>
          <p:spPr>
            <a:xfrm>
              <a:off x="6317312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1DE47EC-7168-3CAD-0522-C8997C3FE65A}"/>
                </a:ext>
              </a:extLst>
            </p:cNvPr>
            <p:cNvSpPr/>
            <p:nvPr/>
          </p:nvSpPr>
          <p:spPr>
            <a:xfrm>
              <a:off x="640151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8C26F88-55CD-6697-C903-ECE613D13B74}"/>
                </a:ext>
              </a:extLst>
            </p:cNvPr>
            <p:cNvSpPr/>
            <p:nvPr/>
          </p:nvSpPr>
          <p:spPr>
            <a:xfrm>
              <a:off x="6485619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E869524-51B2-CF17-5A08-C3A6C0071ECE}"/>
                </a:ext>
              </a:extLst>
            </p:cNvPr>
            <p:cNvSpPr/>
            <p:nvPr/>
          </p:nvSpPr>
          <p:spPr>
            <a:xfrm>
              <a:off x="6569725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E88AB0E-3564-352F-AD90-3553F75DFE3D}"/>
                </a:ext>
              </a:extLst>
            </p:cNvPr>
            <p:cNvSpPr/>
            <p:nvPr/>
          </p:nvSpPr>
          <p:spPr>
            <a:xfrm>
              <a:off x="6653831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7D8F914-AFD2-094D-8B4E-116AF0036EFA}"/>
                </a:ext>
              </a:extLst>
            </p:cNvPr>
            <p:cNvSpPr/>
            <p:nvPr/>
          </p:nvSpPr>
          <p:spPr>
            <a:xfrm>
              <a:off x="6738032" y="2639186"/>
              <a:ext cx="53641" cy="53435"/>
            </a:xfrm>
            <a:custGeom>
              <a:avLst/>
              <a:gdLst>
                <a:gd name="connsiteX0" fmla="*/ 26813 w 53641"/>
                <a:gd name="connsiteY0" fmla="*/ 0 h 53435"/>
                <a:gd name="connsiteX1" fmla="*/ 7858 w 53641"/>
                <a:gd name="connsiteY1" fmla="*/ 7810 h 53435"/>
                <a:gd name="connsiteX2" fmla="*/ 7858 w 53641"/>
                <a:gd name="connsiteY2" fmla="*/ 45625 h 53435"/>
                <a:gd name="connsiteX3" fmla="*/ 26813 w 53641"/>
                <a:gd name="connsiteY3" fmla="*/ 53435 h 53435"/>
                <a:gd name="connsiteX4" fmla="*/ 45768 w 53641"/>
                <a:gd name="connsiteY4" fmla="*/ 45625 h 53435"/>
                <a:gd name="connsiteX5" fmla="*/ 53292 w 53641"/>
                <a:gd name="connsiteY5" fmla="*/ 22384 h 53435"/>
                <a:gd name="connsiteX6" fmla="*/ 27670 w 53641"/>
                <a:gd name="connsiteY6" fmla="*/ 0 h 53435"/>
                <a:gd name="connsiteX7" fmla="*/ 26908 w 53641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1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2149" y="39338"/>
                    <a:pt x="54626" y="30575"/>
                    <a:pt x="53292" y="22384"/>
                  </a:cubicBezTo>
                  <a:cubicBezTo>
                    <a:pt x="44910" y="14764"/>
                    <a:pt x="36338" y="7334"/>
                    <a:pt x="27670" y="0"/>
                  </a:cubicBezTo>
                  <a:cubicBezTo>
                    <a:pt x="27384" y="0"/>
                    <a:pt x="27099" y="0"/>
                    <a:pt x="2690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808C853-909F-E1AB-A5C8-451782044B4A}"/>
                </a:ext>
              </a:extLst>
            </p:cNvPr>
            <p:cNvSpPr/>
            <p:nvPr/>
          </p:nvSpPr>
          <p:spPr>
            <a:xfrm>
              <a:off x="5229795" y="3985259"/>
              <a:ext cx="47386" cy="52006"/>
            </a:xfrm>
            <a:custGeom>
              <a:avLst/>
              <a:gdLst>
                <a:gd name="connsiteX0" fmla="*/ 20669 w 47386"/>
                <a:gd name="connsiteY0" fmla="*/ 0 h 52006"/>
                <a:gd name="connsiteX1" fmla="*/ 1715 w 47386"/>
                <a:gd name="connsiteY1" fmla="*/ 7811 h 52006"/>
                <a:gd name="connsiteX2" fmla="*/ 0 w 47386"/>
                <a:gd name="connsiteY2" fmla="*/ 9620 h 52006"/>
                <a:gd name="connsiteX3" fmla="*/ 29242 w 47386"/>
                <a:gd name="connsiteY3" fmla="*/ 52007 h 52006"/>
                <a:gd name="connsiteX4" fmla="*/ 39529 w 47386"/>
                <a:gd name="connsiteY4" fmla="*/ 45625 h 52006"/>
                <a:gd name="connsiteX5" fmla="*/ 39529 w 47386"/>
                <a:gd name="connsiteY5" fmla="*/ 7811 h 52006"/>
                <a:gd name="connsiteX6" fmla="*/ 20574 w 47386"/>
                <a:gd name="connsiteY6" fmla="*/ 0 h 5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86" h="52006">
                  <a:moveTo>
                    <a:pt x="20669" y="0"/>
                  </a:moveTo>
                  <a:cubicBezTo>
                    <a:pt x="13811" y="0"/>
                    <a:pt x="6953" y="2572"/>
                    <a:pt x="1715" y="7811"/>
                  </a:cubicBezTo>
                  <a:cubicBezTo>
                    <a:pt x="1143" y="8382"/>
                    <a:pt x="572" y="9049"/>
                    <a:pt x="0" y="9620"/>
                  </a:cubicBezTo>
                  <a:cubicBezTo>
                    <a:pt x="9430" y="24003"/>
                    <a:pt x="19145" y="38100"/>
                    <a:pt x="29242" y="52007"/>
                  </a:cubicBezTo>
                  <a:cubicBezTo>
                    <a:pt x="33052" y="50768"/>
                    <a:pt x="36576" y="48578"/>
                    <a:pt x="39529" y="45625"/>
                  </a:cubicBezTo>
                  <a:cubicBezTo>
                    <a:pt x="50006" y="35147"/>
                    <a:pt x="50006" y="18193"/>
                    <a:pt x="39529" y="7811"/>
                  </a:cubicBezTo>
                  <a:cubicBezTo>
                    <a:pt x="34290" y="2572"/>
                    <a:pt x="27432" y="0"/>
                    <a:pt x="20574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5A17E2C-BEB0-AC36-403B-F8E3D1FEF48C}"/>
                </a:ext>
              </a:extLst>
            </p:cNvPr>
            <p:cNvSpPr/>
            <p:nvPr/>
          </p:nvSpPr>
          <p:spPr>
            <a:xfrm>
              <a:off x="5307758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E02D74A-8BE6-3D31-3DFF-68FBD46DCA9A}"/>
                </a:ext>
              </a:extLst>
            </p:cNvPr>
            <p:cNvSpPr/>
            <p:nvPr/>
          </p:nvSpPr>
          <p:spPr>
            <a:xfrm>
              <a:off x="539186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30193AF-1A51-D4A9-7C0C-93DC84C2B1FB}"/>
                </a:ext>
              </a:extLst>
            </p:cNvPr>
            <p:cNvSpPr/>
            <p:nvPr/>
          </p:nvSpPr>
          <p:spPr>
            <a:xfrm>
              <a:off x="5475969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20B2CAD-6407-3125-3F66-4B92DFAD4E32}"/>
                </a:ext>
              </a:extLst>
            </p:cNvPr>
            <p:cNvSpPr/>
            <p:nvPr/>
          </p:nvSpPr>
          <p:spPr>
            <a:xfrm>
              <a:off x="5560170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B1555D9-1583-5C6D-2647-E99B8CD55D2B}"/>
                </a:ext>
              </a:extLst>
            </p:cNvPr>
            <p:cNvSpPr/>
            <p:nvPr/>
          </p:nvSpPr>
          <p:spPr>
            <a:xfrm>
              <a:off x="5644276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7971907-009F-7EDB-A05A-56F95BA3E4A0}"/>
                </a:ext>
              </a:extLst>
            </p:cNvPr>
            <p:cNvSpPr/>
            <p:nvPr/>
          </p:nvSpPr>
          <p:spPr>
            <a:xfrm>
              <a:off x="572838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0E3E716-16C5-FB40-6DE6-C49F363703D4}"/>
                </a:ext>
              </a:extLst>
            </p:cNvPr>
            <p:cNvSpPr/>
            <p:nvPr/>
          </p:nvSpPr>
          <p:spPr>
            <a:xfrm>
              <a:off x="5812583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2E11FF6-1A51-C241-0E25-A30C49BE072D}"/>
                </a:ext>
              </a:extLst>
            </p:cNvPr>
            <p:cNvSpPr/>
            <p:nvPr/>
          </p:nvSpPr>
          <p:spPr>
            <a:xfrm>
              <a:off x="5896688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10B79D0-72E5-EB65-CE38-EE2A7DFE302E}"/>
                </a:ext>
              </a:extLst>
            </p:cNvPr>
            <p:cNvSpPr/>
            <p:nvPr/>
          </p:nvSpPr>
          <p:spPr>
            <a:xfrm>
              <a:off x="5980794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F04DC351-8C93-9B76-9C5E-91886D6AD89A}"/>
                </a:ext>
              </a:extLst>
            </p:cNvPr>
            <p:cNvSpPr/>
            <p:nvPr/>
          </p:nvSpPr>
          <p:spPr>
            <a:xfrm>
              <a:off x="6064900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B8DAADA-0E3C-79B3-13EB-2CF697CFEC22}"/>
                </a:ext>
              </a:extLst>
            </p:cNvPr>
            <p:cNvSpPr/>
            <p:nvPr/>
          </p:nvSpPr>
          <p:spPr>
            <a:xfrm>
              <a:off x="614910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3005F62-7312-7B61-5AF7-1EE0B041F0E8}"/>
                </a:ext>
              </a:extLst>
            </p:cNvPr>
            <p:cNvSpPr/>
            <p:nvPr/>
          </p:nvSpPr>
          <p:spPr>
            <a:xfrm>
              <a:off x="6233207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EA10F408-365D-B16B-8C49-13504F751291}"/>
                </a:ext>
              </a:extLst>
            </p:cNvPr>
            <p:cNvSpPr/>
            <p:nvPr/>
          </p:nvSpPr>
          <p:spPr>
            <a:xfrm>
              <a:off x="6317312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7AA5B2E-309F-21B5-62BF-D43D8FCF28E9}"/>
                </a:ext>
              </a:extLst>
            </p:cNvPr>
            <p:cNvSpPr/>
            <p:nvPr/>
          </p:nvSpPr>
          <p:spPr>
            <a:xfrm>
              <a:off x="6401513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7AA753F-217D-E5BE-B1C7-6EAB8EA35EAA}"/>
                </a:ext>
              </a:extLst>
            </p:cNvPr>
            <p:cNvSpPr/>
            <p:nvPr/>
          </p:nvSpPr>
          <p:spPr>
            <a:xfrm>
              <a:off x="6485619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2FC4B30-4B6E-0924-F544-51FC53BB43B0}"/>
                </a:ext>
              </a:extLst>
            </p:cNvPr>
            <p:cNvSpPr/>
            <p:nvPr/>
          </p:nvSpPr>
          <p:spPr>
            <a:xfrm>
              <a:off x="6569725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D34FA587-CF8C-9B8C-79B5-75D6F903D352}"/>
                </a:ext>
              </a:extLst>
            </p:cNvPr>
            <p:cNvSpPr/>
            <p:nvPr/>
          </p:nvSpPr>
          <p:spPr>
            <a:xfrm>
              <a:off x="6653926" y="2562129"/>
              <a:ext cx="51577" cy="46386"/>
            </a:xfrm>
            <a:custGeom>
              <a:avLst/>
              <a:gdLst>
                <a:gd name="connsiteX0" fmla="*/ 8525 w 51577"/>
                <a:gd name="connsiteY0" fmla="*/ 95 h 46386"/>
                <a:gd name="connsiteX1" fmla="*/ 7858 w 51577"/>
                <a:gd name="connsiteY1" fmla="*/ 762 h 46386"/>
                <a:gd name="connsiteX2" fmla="*/ 7858 w 51577"/>
                <a:gd name="connsiteY2" fmla="*/ 38576 h 46386"/>
                <a:gd name="connsiteX3" fmla="*/ 26813 w 51577"/>
                <a:gd name="connsiteY3" fmla="*/ 46387 h 46386"/>
                <a:gd name="connsiteX4" fmla="*/ 45768 w 51577"/>
                <a:gd name="connsiteY4" fmla="*/ 38576 h 46386"/>
                <a:gd name="connsiteX5" fmla="*/ 51578 w 51577"/>
                <a:gd name="connsiteY5" fmla="*/ 29718 h 46386"/>
                <a:gd name="connsiteX6" fmla="*/ 8525 w 51577"/>
                <a:gd name="connsiteY6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77" h="46386">
                  <a:moveTo>
                    <a:pt x="8525" y="95"/>
                  </a:moveTo>
                  <a:cubicBezTo>
                    <a:pt x="8525" y="95"/>
                    <a:pt x="8049" y="571"/>
                    <a:pt x="7858" y="762"/>
                  </a:cubicBezTo>
                  <a:cubicBezTo>
                    <a:pt x="-2619" y="11240"/>
                    <a:pt x="-2619" y="28194"/>
                    <a:pt x="7858" y="38576"/>
                  </a:cubicBezTo>
                  <a:cubicBezTo>
                    <a:pt x="13097" y="43815"/>
                    <a:pt x="19955" y="46387"/>
                    <a:pt x="26813" y="46387"/>
                  </a:cubicBezTo>
                  <a:cubicBezTo>
                    <a:pt x="33671" y="46387"/>
                    <a:pt x="40529" y="43720"/>
                    <a:pt x="45768" y="38576"/>
                  </a:cubicBezTo>
                  <a:cubicBezTo>
                    <a:pt x="48339" y="36005"/>
                    <a:pt x="50340" y="32957"/>
                    <a:pt x="51578" y="29718"/>
                  </a:cubicBezTo>
                  <a:cubicBezTo>
                    <a:pt x="37481" y="19431"/>
                    <a:pt x="23193" y="9620"/>
                    <a:pt x="852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F9990DD-1DE9-5FEC-ED63-2E5D2D939257}"/>
                </a:ext>
              </a:extLst>
            </p:cNvPr>
            <p:cNvSpPr/>
            <p:nvPr/>
          </p:nvSpPr>
          <p:spPr>
            <a:xfrm>
              <a:off x="5176265" y="3903058"/>
              <a:ext cx="16824" cy="30289"/>
            </a:xfrm>
            <a:custGeom>
              <a:avLst/>
              <a:gdLst>
                <a:gd name="connsiteX0" fmla="*/ 0 w 16824"/>
                <a:gd name="connsiteY0" fmla="*/ 0 h 30289"/>
                <a:gd name="connsiteX1" fmla="*/ 16288 w 16824"/>
                <a:gd name="connsiteY1" fmla="*/ 30289 h 30289"/>
                <a:gd name="connsiteX2" fmla="*/ 8954 w 16824"/>
                <a:gd name="connsiteY2" fmla="*/ 5905 h 30289"/>
                <a:gd name="connsiteX3" fmla="*/ 0 w 16824"/>
                <a:gd name="connsiteY3" fmla="*/ 0 h 3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24" h="30289">
                  <a:moveTo>
                    <a:pt x="0" y="0"/>
                  </a:moveTo>
                  <a:cubicBezTo>
                    <a:pt x="5239" y="10192"/>
                    <a:pt x="10668" y="20288"/>
                    <a:pt x="16288" y="30289"/>
                  </a:cubicBezTo>
                  <a:cubicBezTo>
                    <a:pt x="18002" y="21812"/>
                    <a:pt x="15621" y="12573"/>
                    <a:pt x="8954" y="5905"/>
                  </a:cubicBezTo>
                  <a:cubicBezTo>
                    <a:pt x="6287" y="3238"/>
                    <a:pt x="3239" y="1333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FE8D999-DA4C-A281-A034-4C4F7F8AD219}"/>
                </a:ext>
              </a:extLst>
            </p:cNvPr>
            <p:cNvSpPr/>
            <p:nvPr/>
          </p:nvSpPr>
          <p:spPr>
            <a:xfrm>
              <a:off x="522365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EF46F7F-7D15-13C0-0F45-DE7D21E8C605}"/>
                </a:ext>
              </a:extLst>
            </p:cNvPr>
            <p:cNvSpPr/>
            <p:nvPr/>
          </p:nvSpPr>
          <p:spPr>
            <a:xfrm>
              <a:off x="5307758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C7EF4F6-0307-844E-C28A-B66F9673ED8F}"/>
                </a:ext>
              </a:extLst>
            </p:cNvPr>
            <p:cNvSpPr/>
            <p:nvPr/>
          </p:nvSpPr>
          <p:spPr>
            <a:xfrm>
              <a:off x="539186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A775933-1697-AC78-1C69-045CB8A11E82}"/>
                </a:ext>
              </a:extLst>
            </p:cNvPr>
            <p:cNvSpPr/>
            <p:nvPr/>
          </p:nvSpPr>
          <p:spPr>
            <a:xfrm>
              <a:off x="5475969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8372A8D-3BB4-043A-D783-C6C2F4A27D4E}"/>
                </a:ext>
              </a:extLst>
            </p:cNvPr>
            <p:cNvSpPr/>
            <p:nvPr/>
          </p:nvSpPr>
          <p:spPr>
            <a:xfrm>
              <a:off x="556017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31C4B52-9C76-49C5-590C-7ED1AB796F4C}"/>
                </a:ext>
              </a:extLst>
            </p:cNvPr>
            <p:cNvSpPr/>
            <p:nvPr/>
          </p:nvSpPr>
          <p:spPr>
            <a:xfrm>
              <a:off x="5644276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83644977-AD25-3259-808C-F6F13FC49C30}"/>
                </a:ext>
              </a:extLst>
            </p:cNvPr>
            <p:cNvSpPr/>
            <p:nvPr/>
          </p:nvSpPr>
          <p:spPr>
            <a:xfrm>
              <a:off x="572838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C8F9F73-5E80-AB31-5FF9-27FE12884BC9}"/>
                </a:ext>
              </a:extLst>
            </p:cNvPr>
            <p:cNvSpPr/>
            <p:nvPr/>
          </p:nvSpPr>
          <p:spPr>
            <a:xfrm>
              <a:off x="5812583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BEB9F1F6-4DA3-CD34-76AF-EC76436789E4}"/>
                </a:ext>
              </a:extLst>
            </p:cNvPr>
            <p:cNvSpPr/>
            <p:nvPr/>
          </p:nvSpPr>
          <p:spPr>
            <a:xfrm>
              <a:off x="5896688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E90FBA36-C584-6A31-0E85-17D961001DD1}"/>
                </a:ext>
              </a:extLst>
            </p:cNvPr>
            <p:cNvSpPr/>
            <p:nvPr/>
          </p:nvSpPr>
          <p:spPr>
            <a:xfrm>
              <a:off x="5980794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540DD94-92AF-2EED-3A96-79CFB7C27DC6}"/>
                </a:ext>
              </a:extLst>
            </p:cNvPr>
            <p:cNvSpPr/>
            <p:nvPr/>
          </p:nvSpPr>
          <p:spPr>
            <a:xfrm>
              <a:off x="6064900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F3D1214-0572-3BE7-07C6-00B905D90A30}"/>
                </a:ext>
              </a:extLst>
            </p:cNvPr>
            <p:cNvSpPr/>
            <p:nvPr/>
          </p:nvSpPr>
          <p:spPr>
            <a:xfrm>
              <a:off x="6149101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037491A3-3D9C-A7BE-EA88-9AA9866FA8C1}"/>
                </a:ext>
              </a:extLst>
            </p:cNvPr>
            <p:cNvSpPr/>
            <p:nvPr/>
          </p:nvSpPr>
          <p:spPr>
            <a:xfrm>
              <a:off x="6233207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C0BD49E0-36F6-9FAE-0B62-AD7C86898197}"/>
                </a:ext>
              </a:extLst>
            </p:cNvPr>
            <p:cNvSpPr/>
            <p:nvPr/>
          </p:nvSpPr>
          <p:spPr>
            <a:xfrm>
              <a:off x="6317312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876F9E3-446E-9677-4AAA-21C98C90A8F3}"/>
                </a:ext>
              </a:extLst>
            </p:cNvPr>
            <p:cNvSpPr/>
            <p:nvPr/>
          </p:nvSpPr>
          <p:spPr>
            <a:xfrm>
              <a:off x="6401513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8A15EA2-5128-959B-8822-A1E3969A8066}"/>
                </a:ext>
              </a:extLst>
            </p:cNvPr>
            <p:cNvSpPr/>
            <p:nvPr/>
          </p:nvSpPr>
          <p:spPr>
            <a:xfrm>
              <a:off x="6485619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C0B72801-FFFE-066D-A60B-A1961A3E33E5}"/>
                </a:ext>
              </a:extLst>
            </p:cNvPr>
            <p:cNvSpPr/>
            <p:nvPr/>
          </p:nvSpPr>
          <p:spPr>
            <a:xfrm>
              <a:off x="6572630" y="2509741"/>
              <a:ext cx="26955" cy="14668"/>
            </a:xfrm>
            <a:custGeom>
              <a:avLst/>
              <a:gdLst>
                <a:gd name="connsiteX0" fmla="*/ 0 w 26955"/>
                <a:gd name="connsiteY0" fmla="*/ 0 h 14668"/>
                <a:gd name="connsiteX1" fmla="*/ 4953 w 26955"/>
                <a:gd name="connsiteY1" fmla="*/ 6858 h 14668"/>
                <a:gd name="connsiteX2" fmla="*/ 23908 w 26955"/>
                <a:gd name="connsiteY2" fmla="*/ 14669 h 14668"/>
                <a:gd name="connsiteX3" fmla="*/ 26956 w 26955"/>
                <a:gd name="connsiteY3" fmla="*/ 14478 h 14668"/>
                <a:gd name="connsiteX4" fmla="*/ 0 w 26955"/>
                <a:gd name="connsiteY4" fmla="*/ 0 h 14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" h="14668">
                  <a:moveTo>
                    <a:pt x="0" y="0"/>
                  </a:moveTo>
                  <a:cubicBezTo>
                    <a:pt x="1238" y="2477"/>
                    <a:pt x="2858" y="4763"/>
                    <a:pt x="4953" y="6858"/>
                  </a:cubicBezTo>
                  <a:cubicBezTo>
                    <a:pt x="10192" y="12097"/>
                    <a:pt x="17050" y="14669"/>
                    <a:pt x="23908" y="14669"/>
                  </a:cubicBezTo>
                  <a:cubicBezTo>
                    <a:pt x="24956" y="14669"/>
                    <a:pt x="26003" y="14669"/>
                    <a:pt x="26956" y="14478"/>
                  </a:cubicBezTo>
                  <a:cubicBezTo>
                    <a:pt x="18098" y="9525"/>
                    <a:pt x="9049" y="4667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D6EA438F-02C3-21E1-068E-3C478E72CA2D}"/>
                </a:ext>
              </a:extLst>
            </p:cNvPr>
            <p:cNvSpPr/>
            <p:nvPr/>
          </p:nvSpPr>
          <p:spPr>
            <a:xfrm>
              <a:off x="513945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215DBA23-4BFB-81CB-CF12-811CA91703F8}"/>
                </a:ext>
              </a:extLst>
            </p:cNvPr>
            <p:cNvSpPr/>
            <p:nvPr/>
          </p:nvSpPr>
          <p:spPr>
            <a:xfrm>
              <a:off x="522365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DEF35C2-5303-D970-6BB3-635B18E2BE86}"/>
                </a:ext>
              </a:extLst>
            </p:cNvPr>
            <p:cNvSpPr/>
            <p:nvPr/>
          </p:nvSpPr>
          <p:spPr>
            <a:xfrm>
              <a:off x="5307758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88B4908C-64F8-8DE2-EBED-BB195F3102D7}"/>
                </a:ext>
              </a:extLst>
            </p:cNvPr>
            <p:cNvSpPr/>
            <p:nvPr/>
          </p:nvSpPr>
          <p:spPr>
            <a:xfrm>
              <a:off x="539186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C385964-E6B0-D6A1-6E2B-ECAE945BA34D}"/>
                </a:ext>
              </a:extLst>
            </p:cNvPr>
            <p:cNvSpPr/>
            <p:nvPr/>
          </p:nvSpPr>
          <p:spPr>
            <a:xfrm>
              <a:off x="5475969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7408DCC-0DE2-5085-9FC4-78B444FF86CD}"/>
                </a:ext>
              </a:extLst>
            </p:cNvPr>
            <p:cNvSpPr/>
            <p:nvPr/>
          </p:nvSpPr>
          <p:spPr>
            <a:xfrm>
              <a:off x="5560170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1327E49F-FDC3-01FF-39CD-05ED74831148}"/>
                </a:ext>
              </a:extLst>
            </p:cNvPr>
            <p:cNvSpPr/>
            <p:nvPr/>
          </p:nvSpPr>
          <p:spPr>
            <a:xfrm>
              <a:off x="5644276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8BBCD12F-9160-1BF7-709F-4FDB72F25CE9}"/>
                </a:ext>
              </a:extLst>
            </p:cNvPr>
            <p:cNvSpPr/>
            <p:nvPr/>
          </p:nvSpPr>
          <p:spPr>
            <a:xfrm>
              <a:off x="572838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3E8CD9CA-7C33-ED78-6A7B-FCD2A602AD30}"/>
                </a:ext>
              </a:extLst>
            </p:cNvPr>
            <p:cNvSpPr/>
            <p:nvPr/>
          </p:nvSpPr>
          <p:spPr>
            <a:xfrm>
              <a:off x="5812583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BEABB1E-C3AD-0E7F-F0B5-291D9878898B}"/>
                </a:ext>
              </a:extLst>
            </p:cNvPr>
            <p:cNvSpPr/>
            <p:nvPr/>
          </p:nvSpPr>
          <p:spPr>
            <a:xfrm>
              <a:off x="5896688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B0EAC51-3CDF-8007-7114-4A9C7504BECF}"/>
                </a:ext>
              </a:extLst>
            </p:cNvPr>
            <p:cNvSpPr/>
            <p:nvPr/>
          </p:nvSpPr>
          <p:spPr>
            <a:xfrm>
              <a:off x="5980794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F93A473A-F5D3-CC7E-E5AC-F789ABFB5EE8}"/>
                </a:ext>
              </a:extLst>
            </p:cNvPr>
            <p:cNvSpPr/>
            <p:nvPr/>
          </p:nvSpPr>
          <p:spPr>
            <a:xfrm>
              <a:off x="6064900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64F3934-63A3-07B9-1BFD-CA57A51CF45B}"/>
                </a:ext>
              </a:extLst>
            </p:cNvPr>
            <p:cNvSpPr/>
            <p:nvPr/>
          </p:nvSpPr>
          <p:spPr>
            <a:xfrm>
              <a:off x="6149101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749DA5F2-D0CA-9D0B-783B-1B0E3E0C8446}"/>
                </a:ext>
              </a:extLst>
            </p:cNvPr>
            <p:cNvSpPr/>
            <p:nvPr/>
          </p:nvSpPr>
          <p:spPr>
            <a:xfrm>
              <a:off x="6233207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7618D755-2763-2C9E-71F4-140B09D78AE2}"/>
                </a:ext>
              </a:extLst>
            </p:cNvPr>
            <p:cNvSpPr/>
            <p:nvPr/>
          </p:nvSpPr>
          <p:spPr>
            <a:xfrm>
              <a:off x="6317312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1D81425A-6D63-A74D-DA61-5AFF095BD6CB}"/>
                </a:ext>
              </a:extLst>
            </p:cNvPr>
            <p:cNvSpPr/>
            <p:nvPr/>
          </p:nvSpPr>
          <p:spPr>
            <a:xfrm>
              <a:off x="6401513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51778A79-8685-C87A-21FC-35D0A30FAA70}"/>
                </a:ext>
              </a:extLst>
            </p:cNvPr>
            <p:cNvSpPr/>
            <p:nvPr/>
          </p:nvSpPr>
          <p:spPr>
            <a:xfrm>
              <a:off x="5085111" y="3648931"/>
              <a:ext cx="23860" cy="48958"/>
            </a:xfrm>
            <a:custGeom>
              <a:avLst/>
              <a:gdLst>
                <a:gd name="connsiteX0" fmla="*/ 0 w 23860"/>
                <a:gd name="connsiteY0" fmla="*/ 0 h 48958"/>
                <a:gd name="connsiteX1" fmla="*/ 11811 w 23860"/>
                <a:gd name="connsiteY1" fmla="*/ 48958 h 48958"/>
                <a:gd name="connsiteX2" fmla="*/ 16002 w 23860"/>
                <a:gd name="connsiteY2" fmla="*/ 45529 h 48958"/>
                <a:gd name="connsiteX3" fmla="*/ 16002 w 23860"/>
                <a:gd name="connsiteY3" fmla="*/ 7715 h 48958"/>
                <a:gd name="connsiteX4" fmla="*/ 0 w 23860"/>
                <a:gd name="connsiteY4" fmla="*/ 0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" h="48958">
                  <a:moveTo>
                    <a:pt x="0" y="0"/>
                  </a:moveTo>
                  <a:cubicBezTo>
                    <a:pt x="3524" y="16478"/>
                    <a:pt x="7525" y="32766"/>
                    <a:pt x="11811" y="48958"/>
                  </a:cubicBezTo>
                  <a:cubicBezTo>
                    <a:pt x="13335" y="48006"/>
                    <a:pt x="14669" y="46863"/>
                    <a:pt x="16002" y="45529"/>
                  </a:cubicBezTo>
                  <a:cubicBezTo>
                    <a:pt x="26480" y="35052"/>
                    <a:pt x="26480" y="18098"/>
                    <a:pt x="16002" y="7715"/>
                  </a:cubicBezTo>
                  <a:cubicBezTo>
                    <a:pt x="11525" y="3238"/>
                    <a:pt x="5810" y="667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276B483-359A-BBD4-7524-EA384F3FB8A0}"/>
                </a:ext>
              </a:extLst>
            </p:cNvPr>
            <p:cNvSpPr/>
            <p:nvPr/>
          </p:nvSpPr>
          <p:spPr>
            <a:xfrm>
              <a:off x="513945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D3EA90DF-8438-3E96-CBA3-D678B24FA7F7}"/>
                </a:ext>
              </a:extLst>
            </p:cNvPr>
            <p:cNvSpPr/>
            <p:nvPr/>
          </p:nvSpPr>
          <p:spPr>
            <a:xfrm>
              <a:off x="522365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459F81C-249F-34CD-AAB1-E190EA618FC5}"/>
                </a:ext>
              </a:extLst>
            </p:cNvPr>
            <p:cNvSpPr/>
            <p:nvPr/>
          </p:nvSpPr>
          <p:spPr>
            <a:xfrm>
              <a:off x="5307758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32BFFD35-B273-745F-0BFB-94FB453DF795}"/>
                </a:ext>
              </a:extLst>
            </p:cNvPr>
            <p:cNvSpPr/>
            <p:nvPr/>
          </p:nvSpPr>
          <p:spPr>
            <a:xfrm>
              <a:off x="539186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D93D783-7E80-0638-609B-BCB1E21F4C18}"/>
                </a:ext>
              </a:extLst>
            </p:cNvPr>
            <p:cNvSpPr/>
            <p:nvPr/>
          </p:nvSpPr>
          <p:spPr>
            <a:xfrm>
              <a:off x="5475969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BD74777-746B-E352-D805-56BAF27AA094}"/>
                </a:ext>
              </a:extLst>
            </p:cNvPr>
            <p:cNvSpPr/>
            <p:nvPr/>
          </p:nvSpPr>
          <p:spPr>
            <a:xfrm>
              <a:off x="5560170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3B105EF4-E64C-4CA2-62FB-3F20479D88B4}"/>
                </a:ext>
              </a:extLst>
            </p:cNvPr>
            <p:cNvSpPr/>
            <p:nvPr/>
          </p:nvSpPr>
          <p:spPr>
            <a:xfrm>
              <a:off x="5644276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616C7CEF-E99C-AC60-C07E-2D2FD999CCCD}"/>
                </a:ext>
              </a:extLst>
            </p:cNvPr>
            <p:cNvSpPr/>
            <p:nvPr/>
          </p:nvSpPr>
          <p:spPr>
            <a:xfrm>
              <a:off x="572838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7E12C009-13B7-CCA0-88E6-55F013057A21}"/>
                </a:ext>
              </a:extLst>
            </p:cNvPr>
            <p:cNvSpPr/>
            <p:nvPr/>
          </p:nvSpPr>
          <p:spPr>
            <a:xfrm>
              <a:off x="5812583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1F8837C-6D4C-82E9-C525-CF5116224B6F}"/>
                </a:ext>
              </a:extLst>
            </p:cNvPr>
            <p:cNvSpPr/>
            <p:nvPr/>
          </p:nvSpPr>
          <p:spPr>
            <a:xfrm>
              <a:off x="5896688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A3BAD006-1FD5-650C-557F-096B860DF069}"/>
                </a:ext>
              </a:extLst>
            </p:cNvPr>
            <p:cNvSpPr/>
            <p:nvPr/>
          </p:nvSpPr>
          <p:spPr>
            <a:xfrm>
              <a:off x="5980794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00A65B8-CB43-C9EE-AC54-19E5353A394B}"/>
                </a:ext>
              </a:extLst>
            </p:cNvPr>
            <p:cNvSpPr/>
            <p:nvPr/>
          </p:nvSpPr>
          <p:spPr>
            <a:xfrm>
              <a:off x="6064900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835A2BF-95AD-8FC1-D8CD-527A3F7EBE57}"/>
                </a:ext>
              </a:extLst>
            </p:cNvPr>
            <p:cNvSpPr/>
            <p:nvPr/>
          </p:nvSpPr>
          <p:spPr>
            <a:xfrm>
              <a:off x="6149101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8633046-F42E-358B-D10B-66CCFF8C474F}"/>
                </a:ext>
              </a:extLst>
            </p:cNvPr>
            <p:cNvSpPr/>
            <p:nvPr/>
          </p:nvSpPr>
          <p:spPr>
            <a:xfrm>
              <a:off x="6233207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E5B15517-CE02-2A1D-B99F-FB2C32356EEB}"/>
                </a:ext>
              </a:extLst>
            </p:cNvPr>
            <p:cNvSpPr/>
            <p:nvPr/>
          </p:nvSpPr>
          <p:spPr>
            <a:xfrm>
              <a:off x="6317741" y="2417825"/>
              <a:ext cx="48006" cy="22478"/>
            </a:xfrm>
            <a:custGeom>
              <a:avLst/>
              <a:gdLst>
                <a:gd name="connsiteX0" fmla="*/ 0 w 48006"/>
                <a:gd name="connsiteY0" fmla="*/ 0 h 22478"/>
                <a:gd name="connsiteX1" fmla="*/ 7525 w 48006"/>
                <a:gd name="connsiteY1" fmla="*/ 14669 h 22478"/>
                <a:gd name="connsiteX2" fmla="*/ 26479 w 48006"/>
                <a:gd name="connsiteY2" fmla="*/ 22479 h 22478"/>
                <a:gd name="connsiteX3" fmla="*/ 45434 w 48006"/>
                <a:gd name="connsiteY3" fmla="*/ 14669 h 22478"/>
                <a:gd name="connsiteX4" fmla="*/ 48006 w 48006"/>
                <a:gd name="connsiteY4" fmla="*/ 11621 h 22478"/>
                <a:gd name="connsiteX5" fmla="*/ 0 w 48006"/>
                <a:gd name="connsiteY5" fmla="*/ 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06" h="22478">
                  <a:moveTo>
                    <a:pt x="0" y="0"/>
                  </a:moveTo>
                  <a:cubicBezTo>
                    <a:pt x="857" y="5334"/>
                    <a:pt x="3334" y="10573"/>
                    <a:pt x="7525" y="14669"/>
                  </a:cubicBezTo>
                  <a:cubicBezTo>
                    <a:pt x="12763" y="19907"/>
                    <a:pt x="19621" y="22479"/>
                    <a:pt x="26479" y="22479"/>
                  </a:cubicBezTo>
                  <a:cubicBezTo>
                    <a:pt x="33338" y="22479"/>
                    <a:pt x="40196" y="19907"/>
                    <a:pt x="45434" y="14669"/>
                  </a:cubicBezTo>
                  <a:cubicBezTo>
                    <a:pt x="46387" y="13716"/>
                    <a:pt x="47244" y="12668"/>
                    <a:pt x="48006" y="11621"/>
                  </a:cubicBezTo>
                  <a:cubicBezTo>
                    <a:pt x="32195" y="7334"/>
                    <a:pt x="16192" y="3524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1000E06E-B1EB-C18C-48DF-C335ADB5704D}"/>
                </a:ext>
              </a:extLst>
            </p:cNvPr>
            <p:cNvSpPr/>
            <p:nvPr/>
          </p:nvSpPr>
          <p:spPr>
            <a:xfrm>
              <a:off x="5063394" y="3480529"/>
              <a:ext cx="45577" cy="53530"/>
            </a:xfrm>
            <a:custGeom>
              <a:avLst/>
              <a:gdLst>
                <a:gd name="connsiteX0" fmla="*/ 18764 w 45577"/>
                <a:gd name="connsiteY0" fmla="*/ 0 h 53530"/>
                <a:gd name="connsiteX1" fmla="*/ 0 w 45577"/>
                <a:gd name="connsiteY1" fmla="*/ 7715 h 53530"/>
                <a:gd name="connsiteX2" fmla="*/ 3048 w 45577"/>
                <a:gd name="connsiteY2" fmla="*/ 48482 h 53530"/>
                <a:gd name="connsiteX3" fmla="*/ 18764 w 45577"/>
                <a:gd name="connsiteY3" fmla="*/ 53530 h 53530"/>
                <a:gd name="connsiteX4" fmla="*/ 37719 w 45577"/>
                <a:gd name="connsiteY4" fmla="*/ 45720 h 53530"/>
                <a:gd name="connsiteX5" fmla="*/ 37719 w 45577"/>
                <a:gd name="connsiteY5" fmla="*/ 7906 h 53530"/>
                <a:gd name="connsiteX6" fmla="*/ 18764 w 45577"/>
                <a:gd name="connsiteY6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77" h="53530">
                  <a:moveTo>
                    <a:pt x="18764" y="0"/>
                  </a:moveTo>
                  <a:cubicBezTo>
                    <a:pt x="12002" y="0"/>
                    <a:pt x="5239" y="2572"/>
                    <a:pt x="0" y="7715"/>
                  </a:cubicBezTo>
                  <a:cubicBezTo>
                    <a:pt x="762" y="21336"/>
                    <a:pt x="1810" y="34957"/>
                    <a:pt x="3048" y="48482"/>
                  </a:cubicBezTo>
                  <a:cubicBezTo>
                    <a:pt x="7715" y="51816"/>
                    <a:pt x="13240" y="53530"/>
                    <a:pt x="18764" y="53530"/>
                  </a:cubicBezTo>
                  <a:cubicBezTo>
                    <a:pt x="25622" y="53530"/>
                    <a:pt x="32480" y="50959"/>
                    <a:pt x="37719" y="45720"/>
                  </a:cubicBezTo>
                  <a:cubicBezTo>
                    <a:pt x="48197" y="35242"/>
                    <a:pt x="48197" y="18288"/>
                    <a:pt x="37719" y="7906"/>
                  </a:cubicBezTo>
                  <a:cubicBezTo>
                    <a:pt x="32480" y="2667"/>
                    <a:pt x="25622" y="95"/>
                    <a:pt x="18764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D191F766-9025-A6E4-CBC2-F0F0588BE1B4}"/>
                </a:ext>
              </a:extLst>
            </p:cNvPr>
            <p:cNvSpPr/>
            <p:nvPr/>
          </p:nvSpPr>
          <p:spPr>
            <a:xfrm>
              <a:off x="513945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D286C72B-45D4-7BB0-4250-7EECD51A9CBB}"/>
                </a:ext>
              </a:extLst>
            </p:cNvPr>
            <p:cNvSpPr/>
            <p:nvPr/>
          </p:nvSpPr>
          <p:spPr>
            <a:xfrm>
              <a:off x="522365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7E952C67-500A-E433-AC99-BAD6051AEA5D}"/>
                </a:ext>
              </a:extLst>
            </p:cNvPr>
            <p:cNvSpPr/>
            <p:nvPr/>
          </p:nvSpPr>
          <p:spPr>
            <a:xfrm>
              <a:off x="5307758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45F1EB7B-CC0D-AF52-C92D-7A021F33ED84}"/>
                </a:ext>
              </a:extLst>
            </p:cNvPr>
            <p:cNvSpPr/>
            <p:nvPr/>
          </p:nvSpPr>
          <p:spPr>
            <a:xfrm>
              <a:off x="539186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E1A9D27A-4CFB-31C2-DB38-B8035FA0E6EB}"/>
                </a:ext>
              </a:extLst>
            </p:cNvPr>
            <p:cNvSpPr/>
            <p:nvPr/>
          </p:nvSpPr>
          <p:spPr>
            <a:xfrm>
              <a:off x="5475969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E926E4E6-8049-56F2-37E2-F7434E529211}"/>
                </a:ext>
              </a:extLst>
            </p:cNvPr>
            <p:cNvSpPr/>
            <p:nvPr/>
          </p:nvSpPr>
          <p:spPr>
            <a:xfrm>
              <a:off x="5560170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F3AF825-2A37-7EBF-1229-12B19CBB4A90}"/>
                </a:ext>
              </a:extLst>
            </p:cNvPr>
            <p:cNvSpPr/>
            <p:nvPr/>
          </p:nvSpPr>
          <p:spPr>
            <a:xfrm>
              <a:off x="5644276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DADBF40E-E368-6D86-0740-BE78F3BBD2A5}"/>
                </a:ext>
              </a:extLst>
            </p:cNvPr>
            <p:cNvSpPr/>
            <p:nvPr/>
          </p:nvSpPr>
          <p:spPr>
            <a:xfrm>
              <a:off x="5728382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EDCA4B9-9DD5-61BF-316B-862380A14DD4}"/>
                </a:ext>
              </a:extLst>
            </p:cNvPr>
            <p:cNvSpPr/>
            <p:nvPr/>
          </p:nvSpPr>
          <p:spPr>
            <a:xfrm>
              <a:off x="5812583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2CBAA347-5612-CEDF-8FA7-DBEC5DBD64E4}"/>
                </a:ext>
              </a:extLst>
            </p:cNvPr>
            <p:cNvSpPr/>
            <p:nvPr/>
          </p:nvSpPr>
          <p:spPr>
            <a:xfrm>
              <a:off x="5896688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43CD365-575D-D895-A18D-49E0F6AED5A8}"/>
                </a:ext>
              </a:extLst>
            </p:cNvPr>
            <p:cNvSpPr/>
            <p:nvPr/>
          </p:nvSpPr>
          <p:spPr>
            <a:xfrm>
              <a:off x="5980794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B225119-7DE0-A04C-F437-C7357B4F07D7}"/>
                </a:ext>
              </a:extLst>
            </p:cNvPr>
            <p:cNvSpPr/>
            <p:nvPr/>
          </p:nvSpPr>
          <p:spPr>
            <a:xfrm>
              <a:off x="6064900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ECDACD52-795F-913F-5E26-B5306C7BFF66}"/>
                </a:ext>
              </a:extLst>
            </p:cNvPr>
            <p:cNvSpPr/>
            <p:nvPr/>
          </p:nvSpPr>
          <p:spPr>
            <a:xfrm>
              <a:off x="6149161" y="2395822"/>
              <a:ext cx="53551" cy="44481"/>
            </a:xfrm>
            <a:custGeom>
              <a:avLst/>
              <a:gdLst>
                <a:gd name="connsiteX0" fmla="*/ 6655 w 53551"/>
                <a:gd name="connsiteY0" fmla="*/ 0 h 44481"/>
                <a:gd name="connsiteX1" fmla="*/ 7798 w 53551"/>
                <a:gd name="connsiteY1" fmla="*/ 36671 h 44481"/>
                <a:gd name="connsiteX2" fmla="*/ 26753 w 53551"/>
                <a:gd name="connsiteY2" fmla="*/ 44482 h 44481"/>
                <a:gd name="connsiteX3" fmla="*/ 45707 w 53551"/>
                <a:gd name="connsiteY3" fmla="*/ 36671 h 44481"/>
                <a:gd name="connsiteX4" fmla="*/ 49327 w 53551"/>
                <a:gd name="connsiteY4" fmla="*/ 3334 h 44481"/>
                <a:gd name="connsiteX5" fmla="*/ 6655 w 53551"/>
                <a:gd name="connsiteY5" fmla="*/ 95 h 4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51" h="44481">
                  <a:moveTo>
                    <a:pt x="6655" y="0"/>
                  </a:moveTo>
                  <a:cubicBezTo>
                    <a:pt x="-2584" y="10478"/>
                    <a:pt x="-2203" y="26575"/>
                    <a:pt x="7798" y="36671"/>
                  </a:cubicBezTo>
                  <a:cubicBezTo>
                    <a:pt x="13037" y="41910"/>
                    <a:pt x="19895" y="44482"/>
                    <a:pt x="26753" y="44482"/>
                  </a:cubicBezTo>
                  <a:cubicBezTo>
                    <a:pt x="33611" y="44482"/>
                    <a:pt x="40469" y="41910"/>
                    <a:pt x="45707" y="36671"/>
                  </a:cubicBezTo>
                  <a:cubicBezTo>
                    <a:pt x="54756" y="27623"/>
                    <a:pt x="55995" y="13716"/>
                    <a:pt x="49327" y="3334"/>
                  </a:cubicBezTo>
                  <a:cubicBezTo>
                    <a:pt x="35230" y="1905"/>
                    <a:pt x="20943" y="857"/>
                    <a:pt x="6655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AC73FEDD-E132-C377-43FE-4254D498C481}"/>
                </a:ext>
              </a:extLst>
            </p:cNvPr>
            <p:cNvSpPr/>
            <p:nvPr/>
          </p:nvSpPr>
          <p:spPr>
            <a:xfrm>
              <a:off x="5064156" y="3312222"/>
              <a:ext cx="44910" cy="53530"/>
            </a:xfrm>
            <a:custGeom>
              <a:avLst/>
              <a:gdLst>
                <a:gd name="connsiteX0" fmla="*/ 18002 w 44910"/>
                <a:gd name="connsiteY0" fmla="*/ 0 h 53530"/>
                <a:gd name="connsiteX1" fmla="*/ 3715 w 44910"/>
                <a:gd name="connsiteY1" fmla="*/ 4191 h 53530"/>
                <a:gd name="connsiteX2" fmla="*/ 0 w 44910"/>
                <a:gd name="connsiteY2" fmla="*/ 46577 h 53530"/>
                <a:gd name="connsiteX3" fmla="*/ 18098 w 44910"/>
                <a:gd name="connsiteY3" fmla="*/ 53531 h 53530"/>
                <a:gd name="connsiteX4" fmla="*/ 37052 w 44910"/>
                <a:gd name="connsiteY4" fmla="*/ 45720 h 53530"/>
                <a:gd name="connsiteX5" fmla="*/ 37052 w 44910"/>
                <a:gd name="connsiteY5" fmla="*/ 7906 h 53530"/>
                <a:gd name="connsiteX6" fmla="*/ 18098 w 44910"/>
                <a:gd name="connsiteY6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10" h="53530">
                  <a:moveTo>
                    <a:pt x="18002" y="0"/>
                  </a:moveTo>
                  <a:cubicBezTo>
                    <a:pt x="13049" y="0"/>
                    <a:pt x="8001" y="1429"/>
                    <a:pt x="3715" y="4191"/>
                  </a:cubicBezTo>
                  <a:cubicBezTo>
                    <a:pt x="2191" y="18193"/>
                    <a:pt x="953" y="32385"/>
                    <a:pt x="0" y="46577"/>
                  </a:cubicBezTo>
                  <a:cubicBezTo>
                    <a:pt x="5144" y="51245"/>
                    <a:pt x="11525" y="53531"/>
                    <a:pt x="18098" y="53531"/>
                  </a:cubicBezTo>
                  <a:cubicBezTo>
                    <a:pt x="24956" y="53531"/>
                    <a:pt x="31814" y="50959"/>
                    <a:pt x="37052" y="45720"/>
                  </a:cubicBezTo>
                  <a:cubicBezTo>
                    <a:pt x="47530" y="35243"/>
                    <a:pt x="47530" y="18288"/>
                    <a:pt x="37052" y="7906"/>
                  </a:cubicBezTo>
                  <a:cubicBezTo>
                    <a:pt x="31814" y="2667"/>
                    <a:pt x="24956" y="95"/>
                    <a:pt x="18098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EA725C3-BF73-8E4F-0208-2A83F0D0E710}"/>
                </a:ext>
              </a:extLst>
            </p:cNvPr>
            <p:cNvSpPr/>
            <p:nvPr/>
          </p:nvSpPr>
          <p:spPr>
            <a:xfrm>
              <a:off x="513945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AC3576A-02DF-7904-0A4C-1B76B383FC79}"/>
                </a:ext>
              </a:extLst>
            </p:cNvPr>
            <p:cNvSpPr/>
            <p:nvPr/>
          </p:nvSpPr>
          <p:spPr>
            <a:xfrm>
              <a:off x="522365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2B8DCCEC-B404-550B-1885-D6EADFB21A7A}"/>
                </a:ext>
              </a:extLst>
            </p:cNvPr>
            <p:cNvSpPr/>
            <p:nvPr/>
          </p:nvSpPr>
          <p:spPr>
            <a:xfrm>
              <a:off x="5307758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3D414E08-DD15-4A16-D82A-46C9414937D0}"/>
                </a:ext>
              </a:extLst>
            </p:cNvPr>
            <p:cNvSpPr/>
            <p:nvPr/>
          </p:nvSpPr>
          <p:spPr>
            <a:xfrm>
              <a:off x="539186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C6C715E1-1063-3464-1041-A0BD9C795FDD}"/>
                </a:ext>
              </a:extLst>
            </p:cNvPr>
            <p:cNvSpPr/>
            <p:nvPr/>
          </p:nvSpPr>
          <p:spPr>
            <a:xfrm>
              <a:off x="5475969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DFC45793-679D-9731-E631-85E66B6FF022}"/>
                </a:ext>
              </a:extLst>
            </p:cNvPr>
            <p:cNvSpPr/>
            <p:nvPr/>
          </p:nvSpPr>
          <p:spPr>
            <a:xfrm>
              <a:off x="5560170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90333FB5-9119-02B5-A5D8-CE91C4737FD3}"/>
                </a:ext>
              </a:extLst>
            </p:cNvPr>
            <p:cNvSpPr/>
            <p:nvPr/>
          </p:nvSpPr>
          <p:spPr>
            <a:xfrm>
              <a:off x="5644276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3E00E9BC-9A76-9E95-5BA0-7BA23096F0FF}"/>
                </a:ext>
              </a:extLst>
            </p:cNvPr>
            <p:cNvSpPr/>
            <p:nvPr/>
          </p:nvSpPr>
          <p:spPr>
            <a:xfrm>
              <a:off x="5728382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4F4E938C-0576-4431-7E58-5DDDC8197DB1}"/>
                </a:ext>
              </a:extLst>
            </p:cNvPr>
            <p:cNvSpPr/>
            <p:nvPr/>
          </p:nvSpPr>
          <p:spPr>
            <a:xfrm>
              <a:off x="5812583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AB825745-961B-FAE5-2037-C21090E5FC85}"/>
                </a:ext>
              </a:extLst>
            </p:cNvPr>
            <p:cNvSpPr/>
            <p:nvPr/>
          </p:nvSpPr>
          <p:spPr>
            <a:xfrm>
              <a:off x="5896688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C2A796E2-5936-99DA-2D4F-1CF7CE8A0C09}"/>
                </a:ext>
              </a:extLst>
            </p:cNvPr>
            <p:cNvSpPr/>
            <p:nvPr/>
          </p:nvSpPr>
          <p:spPr>
            <a:xfrm>
              <a:off x="5980827" y="2396394"/>
              <a:ext cx="53581" cy="43815"/>
            </a:xfrm>
            <a:custGeom>
              <a:avLst/>
              <a:gdLst>
                <a:gd name="connsiteX0" fmla="*/ 47354 w 53581"/>
                <a:gd name="connsiteY0" fmla="*/ 0 h 43815"/>
                <a:gd name="connsiteX1" fmla="*/ 3539 w 53581"/>
                <a:gd name="connsiteY1" fmla="*/ 3810 h 43815"/>
                <a:gd name="connsiteX2" fmla="*/ 7825 w 53581"/>
                <a:gd name="connsiteY2" fmla="*/ 36005 h 43815"/>
                <a:gd name="connsiteX3" fmla="*/ 26780 w 53581"/>
                <a:gd name="connsiteY3" fmla="*/ 43815 h 43815"/>
                <a:gd name="connsiteX4" fmla="*/ 45734 w 53581"/>
                <a:gd name="connsiteY4" fmla="*/ 36005 h 43815"/>
                <a:gd name="connsiteX5" fmla="*/ 47449 w 53581"/>
                <a:gd name="connsiteY5" fmla="*/ 0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81" h="43815">
                  <a:moveTo>
                    <a:pt x="47354" y="0"/>
                  </a:moveTo>
                  <a:cubicBezTo>
                    <a:pt x="32685" y="952"/>
                    <a:pt x="18017" y="2191"/>
                    <a:pt x="3539" y="3810"/>
                  </a:cubicBezTo>
                  <a:cubicBezTo>
                    <a:pt x="-2367" y="14002"/>
                    <a:pt x="-843" y="27337"/>
                    <a:pt x="7825" y="36005"/>
                  </a:cubicBezTo>
                  <a:cubicBezTo>
                    <a:pt x="13064" y="41243"/>
                    <a:pt x="19922" y="43815"/>
                    <a:pt x="26780" y="43815"/>
                  </a:cubicBezTo>
                  <a:cubicBezTo>
                    <a:pt x="33638" y="43815"/>
                    <a:pt x="40496" y="41243"/>
                    <a:pt x="45734" y="36005"/>
                  </a:cubicBezTo>
                  <a:cubicBezTo>
                    <a:pt x="55640" y="26099"/>
                    <a:pt x="56117" y="10478"/>
                    <a:pt x="4744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E3129AFA-60DA-9B63-A8A1-0A734E1C18D4}"/>
                </a:ext>
              </a:extLst>
            </p:cNvPr>
            <p:cNvSpPr/>
            <p:nvPr/>
          </p:nvSpPr>
          <p:spPr>
            <a:xfrm>
              <a:off x="5087873" y="3150488"/>
              <a:ext cx="21002" cy="46386"/>
            </a:xfrm>
            <a:custGeom>
              <a:avLst/>
              <a:gdLst>
                <a:gd name="connsiteX0" fmla="*/ 11811 w 21002"/>
                <a:gd name="connsiteY0" fmla="*/ 0 h 46386"/>
                <a:gd name="connsiteX1" fmla="*/ 0 w 21002"/>
                <a:gd name="connsiteY1" fmla="*/ 46387 h 46386"/>
                <a:gd name="connsiteX2" fmla="*/ 13144 w 21002"/>
                <a:gd name="connsiteY2" fmla="*/ 39148 h 46386"/>
                <a:gd name="connsiteX3" fmla="*/ 13144 w 21002"/>
                <a:gd name="connsiteY3" fmla="*/ 1333 h 46386"/>
                <a:gd name="connsiteX4" fmla="*/ 11811 w 21002"/>
                <a:gd name="connsiteY4" fmla="*/ 95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2" h="46386">
                  <a:moveTo>
                    <a:pt x="11811" y="0"/>
                  </a:moveTo>
                  <a:cubicBezTo>
                    <a:pt x="7525" y="15335"/>
                    <a:pt x="3619" y="30766"/>
                    <a:pt x="0" y="46387"/>
                  </a:cubicBezTo>
                  <a:cubicBezTo>
                    <a:pt x="4858" y="45339"/>
                    <a:pt x="9430" y="42958"/>
                    <a:pt x="13144" y="39148"/>
                  </a:cubicBezTo>
                  <a:cubicBezTo>
                    <a:pt x="23622" y="28670"/>
                    <a:pt x="23622" y="11716"/>
                    <a:pt x="13144" y="1333"/>
                  </a:cubicBezTo>
                  <a:cubicBezTo>
                    <a:pt x="12668" y="857"/>
                    <a:pt x="12287" y="476"/>
                    <a:pt x="11811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FC59EF23-F9FA-8A3C-C42C-070A175F5785}"/>
                </a:ext>
              </a:extLst>
            </p:cNvPr>
            <p:cNvSpPr/>
            <p:nvPr/>
          </p:nvSpPr>
          <p:spPr>
            <a:xfrm>
              <a:off x="513945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07220E5A-82FF-C8AD-B24A-19E15E691F1A}"/>
                </a:ext>
              </a:extLst>
            </p:cNvPr>
            <p:cNvSpPr/>
            <p:nvPr/>
          </p:nvSpPr>
          <p:spPr>
            <a:xfrm>
              <a:off x="522365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C81F063A-496E-09C9-7B1A-CD9699C9C0B9}"/>
                </a:ext>
              </a:extLst>
            </p:cNvPr>
            <p:cNvSpPr/>
            <p:nvPr/>
          </p:nvSpPr>
          <p:spPr>
            <a:xfrm>
              <a:off x="5307758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6FFC7966-9334-A7D5-D7B3-CE62E097A22C}"/>
                </a:ext>
              </a:extLst>
            </p:cNvPr>
            <p:cNvSpPr/>
            <p:nvPr/>
          </p:nvSpPr>
          <p:spPr>
            <a:xfrm>
              <a:off x="5391863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9C356C99-0B6F-2AD3-FF0E-D033124CBE86}"/>
                </a:ext>
              </a:extLst>
            </p:cNvPr>
            <p:cNvSpPr/>
            <p:nvPr/>
          </p:nvSpPr>
          <p:spPr>
            <a:xfrm>
              <a:off x="5475969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1B8425C0-02BC-CCF9-4A3B-5C9BE3E2DDC1}"/>
                </a:ext>
              </a:extLst>
            </p:cNvPr>
            <p:cNvSpPr/>
            <p:nvPr/>
          </p:nvSpPr>
          <p:spPr>
            <a:xfrm>
              <a:off x="5560170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EE3E809F-2BC4-5CA9-9161-F7115112E422}"/>
                </a:ext>
              </a:extLst>
            </p:cNvPr>
            <p:cNvSpPr/>
            <p:nvPr/>
          </p:nvSpPr>
          <p:spPr>
            <a:xfrm>
              <a:off x="5644276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9318A889-40D0-665A-BEDD-0322B578F826}"/>
                </a:ext>
              </a:extLst>
            </p:cNvPr>
            <p:cNvSpPr/>
            <p:nvPr/>
          </p:nvSpPr>
          <p:spPr>
            <a:xfrm>
              <a:off x="5728382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50AEEA63-FBC4-4806-D9D1-00AAABB1B39C}"/>
                </a:ext>
              </a:extLst>
            </p:cNvPr>
            <p:cNvSpPr/>
            <p:nvPr/>
          </p:nvSpPr>
          <p:spPr>
            <a:xfrm>
              <a:off x="5819679" y="2420206"/>
              <a:ext cx="45624" cy="20097"/>
            </a:xfrm>
            <a:custGeom>
              <a:avLst/>
              <a:gdLst>
                <a:gd name="connsiteX0" fmla="*/ 45625 w 45624"/>
                <a:gd name="connsiteY0" fmla="*/ 0 h 20097"/>
                <a:gd name="connsiteX1" fmla="*/ 0 w 45624"/>
                <a:gd name="connsiteY1" fmla="*/ 11525 h 20097"/>
                <a:gd name="connsiteX2" fmla="*/ 667 w 45624"/>
                <a:gd name="connsiteY2" fmla="*/ 12287 h 20097"/>
                <a:gd name="connsiteX3" fmla="*/ 19622 w 45624"/>
                <a:gd name="connsiteY3" fmla="*/ 20098 h 20097"/>
                <a:gd name="connsiteX4" fmla="*/ 38576 w 45624"/>
                <a:gd name="connsiteY4" fmla="*/ 12287 h 20097"/>
                <a:gd name="connsiteX5" fmla="*/ 45625 w 45624"/>
                <a:gd name="connsiteY5" fmla="*/ 0 h 2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24" h="20097">
                  <a:moveTo>
                    <a:pt x="45625" y="0"/>
                  </a:moveTo>
                  <a:cubicBezTo>
                    <a:pt x="30290" y="3524"/>
                    <a:pt x="15050" y="7334"/>
                    <a:pt x="0" y="11525"/>
                  </a:cubicBezTo>
                  <a:cubicBezTo>
                    <a:pt x="191" y="11811"/>
                    <a:pt x="476" y="12002"/>
                    <a:pt x="667" y="12287"/>
                  </a:cubicBezTo>
                  <a:cubicBezTo>
                    <a:pt x="5906" y="17526"/>
                    <a:pt x="12764" y="20098"/>
                    <a:pt x="19622" y="20098"/>
                  </a:cubicBezTo>
                  <a:cubicBezTo>
                    <a:pt x="26479" y="20098"/>
                    <a:pt x="33338" y="17526"/>
                    <a:pt x="38576" y="12287"/>
                  </a:cubicBezTo>
                  <a:cubicBezTo>
                    <a:pt x="42101" y="8763"/>
                    <a:pt x="44387" y="4477"/>
                    <a:pt x="4562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1008D8F3-4D97-DA28-B3EC-6D0697EB5399}"/>
                </a:ext>
              </a:extLst>
            </p:cNvPr>
            <p:cNvSpPr/>
            <p:nvPr/>
          </p:nvSpPr>
          <p:spPr>
            <a:xfrm>
              <a:off x="5187028" y="2926746"/>
              <a:ext cx="4667" cy="8477"/>
            </a:xfrm>
            <a:custGeom>
              <a:avLst/>
              <a:gdLst>
                <a:gd name="connsiteX0" fmla="*/ 4667 w 4667"/>
                <a:gd name="connsiteY0" fmla="*/ 0 h 8477"/>
                <a:gd name="connsiteX1" fmla="*/ 0 w 4667"/>
                <a:gd name="connsiteY1" fmla="*/ 8477 h 8477"/>
                <a:gd name="connsiteX2" fmla="*/ 4667 w 4667"/>
                <a:gd name="connsiteY2" fmla="*/ 0 h 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" h="8477">
                  <a:moveTo>
                    <a:pt x="4667" y="0"/>
                  </a:moveTo>
                  <a:cubicBezTo>
                    <a:pt x="3048" y="2857"/>
                    <a:pt x="1524" y="5620"/>
                    <a:pt x="0" y="8477"/>
                  </a:cubicBezTo>
                  <a:cubicBezTo>
                    <a:pt x="2096" y="5905"/>
                    <a:pt x="3620" y="3048"/>
                    <a:pt x="4667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797A148-F2D3-B74B-902D-BECCE5E4D0F7}"/>
                </a:ext>
              </a:extLst>
            </p:cNvPr>
            <p:cNvSpPr/>
            <p:nvPr/>
          </p:nvSpPr>
          <p:spPr>
            <a:xfrm>
              <a:off x="5234844" y="2812255"/>
              <a:ext cx="42338" cy="48767"/>
            </a:xfrm>
            <a:custGeom>
              <a:avLst/>
              <a:gdLst>
                <a:gd name="connsiteX0" fmla="*/ 30861 w 42338"/>
                <a:gd name="connsiteY0" fmla="*/ 0 h 48767"/>
                <a:gd name="connsiteX1" fmla="*/ 0 w 42338"/>
                <a:gd name="connsiteY1" fmla="*/ 43815 h 48767"/>
                <a:gd name="connsiteX2" fmla="*/ 15526 w 42338"/>
                <a:gd name="connsiteY2" fmla="*/ 48768 h 48767"/>
                <a:gd name="connsiteX3" fmla="*/ 34480 w 42338"/>
                <a:gd name="connsiteY3" fmla="*/ 40957 h 48767"/>
                <a:gd name="connsiteX4" fmla="*/ 34480 w 42338"/>
                <a:gd name="connsiteY4" fmla="*/ 3048 h 48767"/>
                <a:gd name="connsiteX5" fmla="*/ 30861 w 42338"/>
                <a:gd name="connsiteY5" fmla="*/ 0 h 4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38" h="48767">
                  <a:moveTo>
                    <a:pt x="30861" y="0"/>
                  </a:moveTo>
                  <a:cubicBezTo>
                    <a:pt x="20193" y="14288"/>
                    <a:pt x="9906" y="28956"/>
                    <a:pt x="0" y="43815"/>
                  </a:cubicBezTo>
                  <a:cubicBezTo>
                    <a:pt x="4667" y="47149"/>
                    <a:pt x="10096" y="48768"/>
                    <a:pt x="15526" y="48768"/>
                  </a:cubicBezTo>
                  <a:cubicBezTo>
                    <a:pt x="22384" y="48768"/>
                    <a:pt x="29242" y="46196"/>
                    <a:pt x="34480" y="40957"/>
                  </a:cubicBezTo>
                  <a:cubicBezTo>
                    <a:pt x="44958" y="30480"/>
                    <a:pt x="44958" y="13525"/>
                    <a:pt x="34480" y="3048"/>
                  </a:cubicBezTo>
                  <a:cubicBezTo>
                    <a:pt x="33338" y="1905"/>
                    <a:pt x="32099" y="857"/>
                    <a:pt x="30861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7135DD47-F1BD-4BDC-5892-548908AEE91F}"/>
                </a:ext>
              </a:extLst>
            </p:cNvPr>
            <p:cNvSpPr/>
            <p:nvPr/>
          </p:nvSpPr>
          <p:spPr>
            <a:xfrm>
              <a:off x="5308948" y="2723768"/>
              <a:ext cx="52435" cy="53054"/>
            </a:xfrm>
            <a:custGeom>
              <a:avLst/>
              <a:gdLst>
                <a:gd name="connsiteX0" fmla="*/ 30480 w 52435"/>
                <a:gd name="connsiteY0" fmla="*/ 0 h 53054"/>
                <a:gd name="connsiteX1" fmla="*/ 0 w 52435"/>
                <a:gd name="connsiteY1" fmla="*/ 34195 h 53054"/>
                <a:gd name="connsiteX2" fmla="*/ 6667 w 52435"/>
                <a:gd name="connsiteY2" fmla="*/ 45244 h 53054"/>
                <a:gd name="connsiteX3" fmla="*/ 25622 w 52435"/>
                <a:gd name="connsiteY3" fmla="*/ 53054 h 53054"/>
                <a:gd name="connsiteX4" fmla="*/ 44577 w 52435"/>
                <a:gd name="connsiteY4" fmla="*/ 45244 h 53054"/>
                <a:gd name="connsiteX5" fmla="*/ 44577 w 52435"/>
                <a:gd name="connsiteY5" fmla="*/ 7430 h 53054"/>
                <a:gd name="connsiteX6" fmla="*/ 30575 w 52435"/>
                <a:gd name="connsiteY6" fmla="*/ 0 h 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435" h="53054">
                  <a:moveTo>
                    <a:pt x="30480" y="0"/>
                  </a:moveTo>
                  <a:cubicBezTo>
                    <a:pt x="20098" y="11144"/>
                    <a:pt x="9906" y="22574"/>
                    <a:pt x="0" y="34195"/>
                  </a:cubicBezTo>
                  <a:cubicBezTo>
                    <a:pt x="1238" y="38195"/>
                    <a:pt x="3429" y="42005"/>
                    <a:pt x="6667" y="45244"/>
                  </a:cubicBezTo>
                  <a:cubicBezTo>
                    <a:pt x="11906" y="50482"/>
                    <a:pt x="18764" y="53054"/>
                    <a:pt x="25622" y="53054"/>
                  </a:cubicBezTo>
                  <a:cubicBezTo>
                    <a:pt x="32480" y="53054"/>
                    <a:pt x="39338" y="50387"/>
                    <a:pt x="44577" y="45244"/>
                  </a:cubicBezTo>
                  <a:cubicBezTo>
                    <a:pt x="55054" y="34766"/>
                    <a:pt x="55054" y="17812"/>
                    <a:pt x="44577" y="7430"/>
                  </a:cubicBezTo>
                  <a:cubicBezTo>
                    <a:pt x="40576" y="3429"/>
                    <a:pt x="35719" y="953"/>
                    <a:pt x="3057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27BD5041-AB88-2C6B-4320-899FECBC2EFC}"/>
                </a:ext>
              </a:extLst>
            </p:cNvPr>
            <p:cNvSpPr/>
            <p:nvPr/>
          </p:nvSpPr>
          <p:spPr>
            <a:xfrm>
              <a:off x="5392387" y="2640329"/>
              <a:ext cx="53101" cy="52292"/>
            </a:xfrm>
            <a:custGeom>
              <a:avLst/>
              <a:gdLst>
                <a:gd name="connsiteX0" fmla="*/ 34290 w 53101"/>
                <a:gd name="connsiteY0" fmla="*/ 95 h 52292"/>
                <a:gd name="connsiteX1" fmla="*/ 0 w 53101"/>
                <a:gd name="connsiteY1" fmla="*/ 30575 h 52292"/>
                <a:gd name="connsiteX2" fmla="*/ 7334 w 53101"/>
                <a:gd name="connsiteY2" fmla="*/ 44482 h 52292"/>
                <a:gd name="connsiteX3" fmla="*/ 26289 w 53101"/>
                <a:gd name="connsiteY3" fmla="*/ 52292 h 52292"/>
                <a:gd name="connsiteX4" fmla="*/ 45244 w 53101"/>
                <a:gd name="connsiteY4" fmla="*/ 44482 h 52292"/>
                <a:gd name="connsiteX5" fmla="*/ 45244 w 53101"/>
                <a:gd name="connsiteY5" fmla="*/ 6667 h 52292"/>
                <a:gd name="connsiteX6" fmla="*/ 34385 w 53101"/>
                <a:gd name="connsiteY6" fmla="*/ 0 h 5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01" h="52292">
                  <a:moveTo>
                    <a:pt x="34290" y="95"/>
                  </a:moveTo>
                  <a:cubicBezTo>
                    <a:pt x="22669" y="10001"/>
                    <a:pt x="11144" y="20193"/>
                    <a:pt x="0" y="30575"/>
                  </a:cubicBezTo>
                  <a:cubicBezTo>
                    <a:pt x="952" y="35719"/>
                    <a:pt x="3429" y="40576"/>
                    <a:pt x="7334" y="44482"/>
                  </a:cubicBezTo>
                  <a:cubicBezTo>
                    <a:pt x="12573" y="49720"/>
                    <a:pt x="19431" y="52292"/>
                    <a:pt x="26289" y="52292"/>
                  </a:cubicBezTo>
                  <a:cubicBezTo>
                    <a:pt x="33147" y="52292"/>
                    <a:pt x="40005" y="49720"/>
                    <a:pt x="45244" y="44482"/>
                  </a:cubicBezTo>
                  <a:cubicBezTo>
                    <a:pt x="55721" y="34004"/>
                    <a:pt x="55721" y="17050"/>
                    <a:pt x="45244" y="6667"/>
                  </a:cubicBezTo>
                  <a:cubicBezTo>
                    <a:pt x="42100" y="3524"/>
                    <a:pt x="38291" y="1333"/>
                    <a:pt x="3438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498A1553-EADE-27DC-061F-6FDE6D83E83D}"/>
                </a:ext>
              </a:extLst>
            </p:cNvPr>
            <p:cNvSpPr/>
            <p:nvPr/>
          </p:nvSpPr>
          <p:spPr>
            <a:xfrm>
              <a:off x="5480970" y="2566510"/>
              <a:ext cx="48691" cy="42005"/>
            </a:xfrm>
            <a:custGeom>
              <a:avLst/>
              <a:gdLst>
                <a:gd name="connsiteX0" fmla="*/ 43815 w 48691"/>
                <a:gd name="connsiteY0" fmla="*/ 0 h 42005"/>
                <a:gd name="connsiteX1" fmla="*/ 0 w 48691"/>
                <a:gd name="connsiteY1" fmla="*/ 30766 h 42005"/>
                <a:gd name="connsiteX2" fmla="*/ 2953 w 48691"/>
                <a:gd name="connsiteY2" fmla="*/ 34195 h 42005"/>
                <a:gd name="connsiteX3" fmla="*/ 21907 w 48691"/>
                <a:gd name="connsiteY3" fmla="*/ 42005 h 42005"/>
                <a:gd name="connsiteX4" fmla="*/ 40862 w 48691"/>
                <a:gd name="connsiteY4" fmla="*/ 34195 h 42005"/>
                <a:gd name="connsiteX5" fmla="*/ 43910 w 48691"/>
                <a:gd name="connsiteY5" fmla="*/ 0 h 4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1" h="42005">
                  <a:moveTo>
                    <a:pt x="43815" y="0"/>
                  </a:moveTo>
                  <a:cubicBezTo>
                    <a:pt x="28956" y="9906"/>
                    <a:pt x="14288" y="20098"/>
                    <a:pt x="0" y="30766"/>
                  </a:cubicBezTo>
                  <a:cubicBezTo>
                    <a:pt x="857" y="32004"/>
                    <a:pt x="1810" y="33147"/>
                    <a:pt x="2953" y="34195"/>
                  </a:cubicBezTo>
                  <a:cubicBezTo>
                    <a:pt x="8192" y="39433"/>
                    <a:pt x="15049" y="42005"/>
                    <a:pt x="21907" y="42005"/>
                  </a:cubicBezTo>
                  <a:cubicBezTo>
                    <a:pt x="28766" y="42005"/>
                    <a:pt x="35623" y="39338"/>
                    <a:pt x="40862" y="34195"/>
                  </a:cubicBezTo>
                  <a:cubicBezTo>
                    <a:pt x="50197" y="24860"/>
                    <a:pt x="51149" y="10382"/>
                    <a:pt x="4391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4E0793F2-F1BA-23D4-F1C9-6F4E9FA3CB71}"/>
                </a:ext>
              </a:extLst>
            </p:cNvPr>
            <p:cNvSpPr/>
            <p:nvPr/>
          </p:nvSpPr>
          <p:spPr>
            <a:xfrm>
              <a:off x="5598699" y="2520504"/>
              <a:ext cx="2190" cy="1238"/>
            </a:xfrm>
            <a:custGeom>
              <a:avLst/>
              <a:gdLst>
                <a:gd name="connsiteX0" fmla="*/ 2191 w 2190"/>
                <a:gd name="connsiteY0" fmla="*/ 0 h 1238"/>
                <a:gd name="connsiteX1" fmla="*/ 0 w 2190"/>
                <a:gd name="connsiteY1" fmla="*/ 1238 h 1238"/>
                <a:gd name="connsiteX2" fmla="*/ 2191 w 2190"/>
                <a:gd name="connsiteY2" fmla="*/ 0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" h="1238">
                  <a:moveTo>
                    <a:pt x="2191" y="0"/>
                  </a:moveTo>
                  <a:cubicBezTo>
                    <a:pt x="1429" y="381"/>
                    <a:pt x="667" y="857"/>
                    <a:pt x="0" y="1238"/>
                  </a:cubicBezTo>
                  <a:cubicBezTo>
                    <a:pt x="762" y="857"/>
                    <a:pt x="1524" y="476"/>
                    <a:pt x="2191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B83A41CF-510A-0C83-D418-D586111D24B6}"/>
              </a:ext>
            </a:extLst>
          </p:cNvPr>
          <p:cNvGrpSpPr/>
          <p:nvPr userDrawn="1"/>
        </p:nvGrpSpPr>
        <p:grpSpPr>
          <a:xfrm>
            <a:off x="11212848" y="4766853"/>
            <a:ext cx="1342285" cy="321629"/>
            <a:chOff x="5312767" y="3241453"/>
            <a:chExt cx="1562664" cy="374435"/>
          </a:xfrm>
          <a:solidFill>
            <a:schemeClr val="bg1"/>
          </a:solidFill>
        </p:grpSpPr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25BC668-9213-2E3A-1267-11EABC427EF1}"/>
                </a:ext>
              </a:extLst>
            </p:cNvPr>
            <p:cNvSpPr/>
            <p:nvPr/>
          </p:nvSpPr>
          <p:spPr>
            <a:xfrm rot="18429600">
              <a:off x="5130364" y="3423874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9437D7DB-BF40-396C-AAC6-98767D280A60}"/>
                </a:ext>
              </a:extLst>
            </p:cNvPr>
            <p:cNvSpPr/>
            <p:nvPr/>
          </p:nvSpPr>
          <p:spPr>
            <a:xfrm rot="18429600">
              <a:off x="5324487" y="3423856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01574C2E-03B5-B2E8-539A-A9F3FD582489}"/>
                </a:ext>
              </a:extLst>
            </p:cNvPr>
            <p:cNvSpPr/>
            <p:nvPr/>
          </p:nvSpPr>
          <p:spPr>
            <a:xfrm rot="18429600">
              <a:off x="5518611" y="3423934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1F21086-48AD-EFA7-3870-7AB5AC69FFC9}"/>
                </a:ext>
              </a:extLst>
            </p:cNvPr>
            <p:cNvSpPr/>
            <p:nvPr/>
          </p:nvSpPr>
          <p:spPr>
            <a:xfrm rot="18429600">
              <a:off x="5712734" y="3423916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E05DF76A-CDD1-0477-833F-BADE53607853}"/>
                </a:ext>
              </a:extLst>
            </p:cNvPr>
            <p:cNvSpPr/>
            <p:nvPr/>
          </p:nvSpPr>
          <p:spPr>
            <a:xfrm rot="18429600">
              <a:off x="5906857" y="3423898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F4C28765-F415-9C2E-387D-E8B190F54996}"/>
                </a:ext>
              </a:extLst>
            </p:cNvPr>
            <p:cNvSpPr/>
            <p:nvPr/>
          </p:nvSpPr>
          <p:spPr>
            <a:xfrm rot="18429600">
              <a:off x="6101038" y="3423899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BD3ECC30-B343-10E2-16CD-4979F2E2E12E}"/>
                </a:ext>
              </a:extLst>
            </p:cNvPr>
            <p:cNvSpPr/>
            <p:nvPr/>
          </p:nvSpPr>
          <p:spPr>
            <a:xfrm rot="18429600">
              <a:off x="6295161" y="3423881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1704E4CB-1FB5-1418-BFEB-971E52E4F23B}"/>
                </a:ext>
              </a:extLst>
            </p:cNvPr>
            <p:cNvSpPr/>
            <p:nvPr/>
          </p:nvSpPr>
          <p:spPr>
            <a:xfrm rot="18429600">
              <a:off x="6489380" y="3423959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FD92DCD9-15F9-CC5D-64FC-A20C7E4240DF}"/>
                </a:ext>
              </a:extLst>
            </p:cNvPr>
            <p:cNvSpPr/>
            <p:nvPr/>
          </p:nvSpPr>
          <p:spPr>
            <a:xfrm rot="18429600">
              <a:off x="6683503" y="3423941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88" name="Picture 28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B5C80D4-D2B7-0561-1D3A-6093CC1558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726" y="5598837"/>
            <a:ext cx="2512247" cy="866084"/>
          </a:xfrm>
          <a:prstGeom prst="rect">
            <a:avLst/>
          </a:prstGeom>
        </p:spPr>
      </p:pic>
      <p:sp>
        <p:nvSpPr>
          <p:cNvPr id="344" name="Freeform: Shape 343">
            <a:extLst>
              <a:ext uri="{FF2B5EF4-FFF2-40B4-BE49-F238E27FC236}">
                <a16:creationId xmlns:a16="http://schemas.microsoft.com/office/drawing/2014/main" id="{DADE98AC-523E-CEE9-BDEB-C1B039BB7A59}"/>
              </a:ext>
            </a:extLst>
          </p:cNvPr>
          <p:cNvSpPr/>
          <p:nvPr userDrawn="1"/>
        </p:nvSpPr>
        <p:spPr>
          <a:xfrm>
            <a:off x="545810" y="4280915"/>
            <a:ext cx="5814644" cy="6294"/>
          </a:xfrm>
          <a:custGeom>
            <a:avLst/>
            <a:gdLst>
              <a:gd name="connsiteX0" fmla="*/ 0 w 5814644"/>
              <a:gd name="connsiteY0" fmla="*/ 0 h 6294"/>
              <a:gd name="connsiteX1" fmla="*/ 5814645 w 5814644"/>
              <a:gd name="connsiteY1" fmla="*/ 0 h 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14644" h="6294">
                <a:moveTo>
                  <a:pt x="0" y="0"/>
                </a:moveTo>
                <a:lnTo>
                  <a:pt x="5814645" y="0"/>
                </a:lnTo>
              </a:path>
            </a:pathLst>
          </a:custGeom>
          <a:ln w="3255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673B7EA1-B8E1-9E09-1BE0-55328DC61109}"/>
              </a:ext>
            </a:extLst>
          </p:cNvPr>
          <p:cNvGrpSpPr/>
          <p:nvPr userDrawn="1"/>
        </p:nvGrpSpPr>
        <p:grpSpPr>
          <a:xfrm>
            <a:off x="10350582" y="1295466"/>
            <a:ext cx="2003318" cy="490772"/>
            <a:chOff x="3679066" y="4347813"/>
            <a:chExt cx="2177319" cy="533399"/>
          </a:xfrm>
          <a:solidFill>
            <a:schemeClr val="bg1"/>
          </a:solidFill>
        </p:grpSpPr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24C7A976-DDF4-615F-7F4A-3ABBC81833B7}"/>
                </a:ext>
              </a:extLst>
            </p:cNvPr>
            <p:cNvSpPr/>
            <p:nvPr/>
          </p:nvSpPr>
          <p:spPr>
            <a:xfrm>
              <a:off x="4353721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C1A9C551-CE41-F394-0AE1-D2435A891564}"/>
                </a:ext>
              </a:extLst>
            </p:cNvPr>
            <p:cNvSpPr/>
            <p:nvPr/>
          </p:nvSpPr>
          <p:spPr>
            <a:xfrm>
              <a:off x="4415729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7C31BB50-CAEE-1C97-3939-870051EF4BFE}"/>
                </a:ext>
              </a:extLst>
            </p:cNvPr>
            <p:cNvSpPr/>
            <p:nvPr/>
          </p:nvSpPr>
          <p:spPr>
            <a:xfrm>
              <a:off x="4477832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E91E02FC-D90B-DAB7-4FA5-69F58083EC9A}"/>
                </a:ext>
              </a:extLst>
            </p:cNvPr>
            <p:cNvSpPr/>
            <p:nvPr/>
          </p:nvSpPr>
          <p:spPr>
            <a:xfrm>
              <a:off x="4539840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C3A95DB2-2D76-03A0-62BF-A1F71F6F8352}"/>
                </a:ext>
              </a:extLst>
            </p:cNvPr>
            <p:cNvSpPr/>
            <p:nvPr/>
          </p:nvSpPr>
          <p:spPr>
            <a:xfrm>
              <a:off x="4291713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9922904C-8761-4E45-6063-A59A4661FCD5}"/>
                </a:ext>
              </a:extLst>
            </p:cNvPr>
            <p:cNvSpPr/>
            <p:nvPr/>
          </p:nvSpPr>
          <p:spPr>
            <a:xfrm>
              <a:off x="4353721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08D1CA9F-5FC5-90BF-F97E-83E10BD7830C}"/>
                </a:ext>
              </a:extLst>
            </p:cNvPr>
            <p:cNvSpPr/>
            <p:nvPr/>
          </p:nvSpPr>
          <p:spPr>
            <a:xfrm>
              <a:off x="4415729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7175A63B-DDA6-2156-99A1-014174BC0AD7}"/>
                </a:ext>
              </a:extLst>
            </p:cNvPr>
            <p:cNvSpPr/>
            <p:nvPr/>
          </p:nvSpPr>
          <p:spPr>
            <a:xfrm>
              <a:off x="4477832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D397FFAC-8551-2927-3C46-6FE412317A49}"/>
                </a:ext>
              </a:extLst>
            </p:cNvPr>
            <p:cNvSpPr/>
            <p:nvPr/>
          </p:nvSpPr>
          <p:spPr>
            <a:xfrm>
              <a:off x="4229610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B34206E9-6800-D26E-9276-CFDA58724642}"/>
                </a:ext>
              </a:extLst>
            </p:cNvPr>
            <p:cNvSpPr/>
            <p:nvPr/>
          </p:nvSpPr>
          <p:spPr>
            <a:xfrm>
              <a:off x="4291713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763CCA50-4570-359E-C70B-85AF20FF86F1}"/>
                </a:ext>
              </a:extLst>
            </p:cNvPr>
            <p:cNvSpPr/>
            <p:nvPr/>
          </p:nvSpPr>
          <p:spPr>
            <a:xfrm>
              <a:off x="4353721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63811B0-7E08-59B5-C7D1-962B7ECB07FF}"/>
                </a:ext>
              </a:extLst>
            </p:cNvPr>
            <p:cNvSpPr/>
            <p:nvPr/>
          </p:nvSpPr>
          <p:spPr>
            <a:xfrm>
              <a:off x="4415729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46262051-0DB1-74B1-66A0-C7B4DFBC6EC0}"/>
                </a:ext>
              </a:extLst>
            </p:cNvPr>
            <p:cNvSpPr/>
            <p:nvPr/>
          </p:nvSpPr>
          <p:spPr>
            <a:xfrm>
              <a:off x="4167603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366D1106-4622-EEA7-5A12-2EF1E23B6460}"/>
                </a:ext>
              </a:extLst>
            </p:cNvPr>
            <p:cNvSpPr/>
            <p:nvPr/>
          </p:nvSpPr>
          <p:spPr>
            <a:xfrm>
              <a:off x="4229610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811B6F6-CFE7-892E-CAB6-1C5DCCBB57D5}"/>
                </a:ext>
              </a:extLst>
            </p:cNvPr>
            <p:cNvSpPr/>
            <p:nvPr/>
          </p:nvSpPr>
          <p:spPr>
            <a:xfrm>
              <a:off x="4291713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91B6CAB-2F07-C421-84C3-6A4756811D1C}"/>
                </a:ext>
              </a:extLst>
            </p:cNvPr>
            <p:cNvSpPr/>
            <p:nvPr/>
          </p:nvSpPr>
          <p:spPr>
            <a:xfrm>
              <a:off x="4353721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ECF924E5-BE87-2E08-35FB-44719DC4A303}"/>
                </a:ext>
              </a:extLst>
            </p:cNvPr>
            <p:cNvSpPr/>
            <p:nvPr/>
          </p:nvSpPr>
          <p:spPr>
            <a:xfrm>
              <a:off x="4105595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8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508797BB-D97E-B945-9842-58E5E5EA86E9}"/>
                </a:ext>
              </a:extLst>
            </p:cNvPr>
            <p:cNvSpPr/>
            <p:nvPr/>
          </p:nvSpPr>
          <p:spPr>
            <a:xfrm>
              <a:off x="4167603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67DC7822-0532-4C0F-5659-589FF0B28DE0}"/>
                </a:ext>
              </a:extLst>
            </p:cNvPr>
            <p:cNvSpPr/>
            <p:nvPr/>
          </p:nvSpPr>
          <p:spPr>
            <a:xfrm>
              <a:off x="4229610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1165E8C8-528B-A6AF-5F69-4D7FFC1F2394}"/>
                </a:ext>
              </a:extLst>
            </p:cNvPr>
            <p:cNvSpPr/>
            <p:nvPr/>
          </p:nvSpPr>
          <p:spPr>
            <a:xfrm>
              <a:off x="4291713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BD3F8410-09EB-3555-EB3F-1E386B5A06D0}"/>
                </a:ext>
              </a:extLst>
            </p:cNvPr>
            <p:cNvSpPr/>
            <p:nvPr/>
          </p:nvSpPr>
          <p:spPr>
            <a:xfrm>
              <a:off x="4291713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351DAF03-41C6-DC98-DB28-0132C66AC5F8}"/>
                </a:ext>
              </a:extLst>
            </p:cNvPr>
            <p:cNvSpPr/>
            <p:nvPr/>
          </p:nvSpPr>
          <p:spPr>
            <a:xfrm>
              <a:off x="4353721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7391DF4D-FDDB-2F72-A6A6-8D9BC9474B07}"/>
                </a:ext>
              </a:extLst>
            </p:cNvPr>
            <p:cNvSpPr/>
            <p:nvPr/>
          </p:nvSpPr>
          <p:spPr>
            <a:xfrm>
              <a:off x="4415729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7782F11B-1677-0C4C-93A5-8A07BA3DA40B}"/>
                </a:ext>
              </a:extLst>
            </p:cNvPr>
            <p:cNvSpPr/>
            <p:nvPr/>
          </p:nvSpPr>
          <p:spPr>
            <a:xfrm>
              <a:off x="4477832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B2DE1705-942E-3DA1-29E7-0460A9BD1DA1}"/>
                </a:ext>
              </a:extLst>
            </p:cNvPr>
            <p:cNvSpPr/>
            <p:nvPr/>
          </p:nvSpPr>
          <p:spPr>
            <a:xfrm>
              <a:off x="4229610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F8636A0E-7C68-1497-EFAF-57FC2280D8B9}"/>
                </a:ext>
              </a:extLst>
            </p:cNvPr>
            <p:cNvSpPr/>
            <p:nvPr/>
          </p:nvSpPr>
          <p:spPr>
            <a:xfrm>
              <a:off x="4291713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ABADDEAF-E269-981B-B6E2-2EB16792C8AC}"/>
                </a:ext>
              </a:extLst>
            </p:cNvPr>
            <p:cNvSpPr/>
            <p:nvPr/>
          </p:nvSpPr>
          <p:spPr>
            <a:xfrm>
              <a:off x="4353721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250C1B90-8FB7-1C13-4263-67DE1201C435}"/>
                </a:ext>
              </a:extLst>
            </p:cNvPr>
            <p:cNvSpPr/>
            <p:nvPr/>
          </p:nvSpPr>
          <p:spPr>
            <a:xfrm>
              <a:off x="4415729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1050D1E0-1BE0-9E40-EA21-36C02C3486BD}"/>
                </a:ext>
              </a:extLst>
            </p:cNvPr>
            <p:cNvSpPr/>
            <p:nvPr/>
          </p:nvSpPr>
          <p:spPr>
            <a:xfrm>
              <a:off x="4167603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51E19E3B-9C4E-5E71-3835-D2C74450C276}"/>
                </a:ext>
              </a:extLst>
            </p:cNvPr>
            <p:cNvSpPr/>
            <p:nvPr/>
          </p:nvSpPr>
          <p:spPr>
            <a:xfrm>
              <a:off x="4229610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11430BE7-5096-60D9-AB4D-89CF3C040F80}"/>
                </a:ext>
              </a:extLst>
            </p:cNvPr>
            <p:cNvSpPr/>
            <p:nvPr/>
          </p:nvSpPr>
          <p:spPr>
            <a:xfrm>
              <a:off x="4291713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60730ACB-777D-D6F2-5E45-9E74E4CF3FD7}"/>
                </a:ext>
              </a:extLst>
            </p:cNvPr>
            <p:cNvSpPr/>
            <p:nvPr/>
          </p:nvSpPr>
          <p:spPr>
            <a:xfrm>
              <a:off x="4353721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B767106F-E9C7-B8BA-8D23-4EA14C1E72B7}"/>
                </a:ext>
              </a:extLst>
            </p:cNvPr>
            <p:cNvSpPr/>
            <p:nvPr/>
          </p:nvSpPr>
          <p:spPr>
            <a:xfrm>
              <a:off x="4105595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758F1F55-3D2F-DF1B-890F-A1AAEF98BBCD}"/>
                </a:ext>
              </a:extLst>
            </p:cNvPr>
            <p:cNvSpPr/>
            <p:nvPr/>
          </p:nvSpPr>
          <p:spPr>
            <a:xfrm>
              <a:off x="4167603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255494A9-8836-7056-B038-E21ADE65CAEB}"/>
                </a:ext>
              </a:extLst>
            </p:cNvPr>
            <p:cNvSpPr/>
            <p:nvPr/>
          </p:nvSpPr>
          <p:spPr>
            <a:xfrm>
              <a:off x="4229610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7440344C-BB70-0B22-0863-25927349E226}"/>
                </a:ext>
              </a:extLst>
            </p:cNvPr>
            <p:cNvSpPr/>
            <p:nvPr/>
          </p:nvSpPr>
          <p:spPr>
            <a:xfrm>
              <a:off x="4291713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6CCAF776-37C7-D7A8-2DBA-9C8BD456A465}"/>
                </a:ext>
              </a:extLst>
            </p:cNvPr>
            <p:cNvSpPr/>
            <p:nvPr/>
          </p:nvSpPr>
          <p:spPr>
            <a:xfrm>
              <a:off x="3927287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9F8E4369-FFE2-405C-9376-9344C25F2A3C}"/>
                </a:ext>
              </a:extLst>
            </p:cNvPr>
            <p:cNvSpPr/>
            <p:nvPr/>
          </p:nvSpPr>
          <p:spPr>
            <a:xfrm>
              <a:off x="3989295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42C59780-89A9-E6C7-23DC-E0D7676D46DD}"/>
                </a:ext>
              </a:extLst>
            </p:cNvPr>
            <p:cNvSpPr/>
            <p:nvPr/>
          </p:nvSpPr>
          <p:spPr>
            <a:xfrm>
              <a:off x="4051303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11F8EE0A-6754-8F34-BD47-DF4645A43498}"/>
                </a:ext>
              </a:extLst>
            </p:cNvPr>
            <p:cNvSpPr/>
            <p:nvPr/>
          </p:nvSpPr>
          <p:spPr>
            <a:xfrm>
              <a:off x="4113310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7CC08834-8CC0-9604-0EFA-F78B12611FD6}"/>
                </a:ext>
              </a:extLst>
            </p:cNvPr>
            <p:cNvSpPr/>
            <p:nvPr/>
          </p:nvSpPr>
          <p:spPr>
            <a:xfrm>
              <a:off x="3865184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A84607C3-D88C-2E03-3A2F-655F1897FF84}"/>
                </a:ext>
              </a:extLst>
            </p:cNvPr>
            <p:cNvSpPr/>
            <p:nvPr/>
          </p:nvSpPr>
          <p:spPr>
            <a:xfrm>
              <a:off x="3927287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802D87B7-F102-5718-3C3D-CDCFFCABED81}"/>
                </a:ext>
              </a:extLst>
            </p:cNvPr>
            <p:cNvSpPr/>
            <p:nvPr/>
          </p:nvSpPr>
          <p:spPr>
            <a:xfrm>
              <a:off x="3989295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1B7F5C70-934F-2AB0-2689-E7194B473D53}"/>
                </a:ext>
              </a:extLst>
            </p:cNvPr>
            <p:cNvSpPr/>
            <p:nvPr/>
          </p:nvSpPr>
          <p:spPr>
            <a:xfrm>
              <a:off x="4051303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1338B43A-7D9C-8847-14E5-F86AA9C726DD}"/>
                </a:ext>
              </a:extLst>
            </p:cNvPr>
            <p:cNvSpPr/>
            <p:nvPr/>
          </p:nvSpPr>
          <p:spPr>
            <a:xfrm>
              <a:off x="3803176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1856D0BE-319F-8771-C19F-7BF12384F741}"/>
                </a:ext>
              </a:extLst>
            </p:cNvPr>
            <p:cNvSpPr/>
            <p:nvPr/>
          </p:nvSpPr>
          <p:spPr>
            <a:xfrm>
              <a:off x="3865184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2E6258BF-F142-6AD1-CDC4-F21F392269CF}"/>
                </a:ext>
              </a:extLst>
            </p:cNvPr>
            <p:cNvSpPr/>
            <p:nvPr/>
          </p:nvSpPr>
          <p:spPr>
            <a:xfrm>
              <a:off x="3927287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5D0B81AD-8EC8-BF03-1F8A-D0B3D4DC530F}"/>
                </a:ext>
              </a:extLst>
            </p:cNvPr>
            <p:cNvSpPr/>
            <p:nvPr/>
          </p:nvSpPr>
          <p:spPr>
            <a:xfrm>
              <a:off x="3989295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04E675F9-8E98-E9C9-31DF-BA68989748F6}"/>
                </a:ext>
              </a:extLst>
            </p:cNvPr>
            <p:cNvSpPr/>
            <p:nvPr/>
          </p:nvSpPr>
          <p:spPr>
            <a:xfrm>
              <a:off x="3741168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A9B09F03-52BE-48A6-B762-A9AA330334A7}"/>
                </a:ext>
              </a:extLst>
            </p:cNvPr>
            <p:cNvSpPr/>
            <p:nvPr/>
          </p:nvSpPr>
          <p:spPr>
            <a:xfrm>
              <a:off x="3803176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DF5DACCF-369D-6793-C914-10AA824CAC3E}"/>
                </a:ext>
              </a:extLst>
            </p:cNvPr>
            <p:cNvSpPr/>
            <p:nvPr/>
          </p:nvSpPr>
          <p:spPr>
            <a:xfrm>
              <a:off x="3865184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A4997E4A-935C-37FB-E723-1C05B0B69D7C}"/>
                </a:ext>
              </a:extLst>
            </p:cNvPr>
            <p:cNvSpPr/>
            <p:nvPr/>
          </p:nvSpPr>
          <p:spPr>
            <a:xfrm>
              <a:off x="3927287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A5CDF27E-CC97-8A71-BF89-3EABD5795249}"/>
                </a:ext>
              </a:extLst>
            </p:cNvPr>
            <p:cNvSpPr/>
            <p:nvPr/>
          </p:nvSpPr>
          <p:spPr>
            <a:xfrm>
              <a:off x="367906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38E9F4F4-FC8B-7CFC-E52A-3BC243505347}"/>
                </a:ext>
              </a:extLst>
            </p:cNvPr>
            <p:cNvSpPr/>
            <p:nvPr/>
          </p:nvSpPr>
          <p:spPr>
            <a:xfrm>
              <a:off x="3741168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36B62C7C-8F55-F029-95F7-DAA58CF4B2A7}"/>
                </a:ext>
              </a:extLst>
            </p:cNvPr>
            <p:cNvSpPr/>
            <p:nvPr/>
          </p:nvSpPr>
          <p:spPr>
            <a:xfrm>
              <a:off x="380317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5549E9E1-4CFF-5E89-4695-5D7FD00683AA}"/>
                </a:ext>
              </a:extLst>
            </p:cNvPr>
            <p:cNvSpPr/>
            <p:nvPr/>
          </p:nvSpPr>
          <p:spPr>
            <a:xfrm>
              <a:off x="3865184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8BB0F654-4912-B4BE-BA09-9DE3A99211F6}"/>
                </a:ext>
              </a:extLst>
            </p:cNvPr>
            <p:cNvSpPr/>
            <p:nvPr/>
          </p:nvSpPr>
          <p:spPr>
            <a:xfrm>
              <a:off x="3865184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5D465EEC-68E8-739C-8773-698A67B70D35}"/>
                </a:ext>
              </a:extLst>
            </p:cNvPr>
            <p:cNvSpPr/>
            <p:nvPr/>
          </p:nvSpPr>
          <p:spPr>
            <a:xfrm>
              <a:off x="3927287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99B043F3-439C-B459-8E00-6C97CB4E4AD3}"/>
                </a:ext>
              </a:extLst>
            </p:cNvPr>
            <p:cNvSpPr/>
            <p:nvPr/>
          </p:nvSpPr>
          <p:spPr>
            <a:xfrm>
              <a:off x="3989295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BF0F6F1-D9DC-A7B0-FE75-1EEAC407F911}"/>
                </a:ext>
              </a:extLst>
            </p:cNvPr>
            <p:cNvSpPr/>
            <p:nvPr/>
          </p:nvSpPr>
          <p:spPr>
            <a:xfrm>
              <a:off x="4051303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687899F7-0B3D-D8C6-1418-08A76ABC9263}"/>
                </a:ext>
              </a:extLst>
            </p:cNvPr>
            <p:cNvSpPr/>
            <p:nvPr/>
          </p:nvSpPr>
          <p:spPr>
            <a:xfrm>
              <a:off x="3803176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37F4F293-67A0-1B32-6429-2A21DFA1107E}"/>
                </a:ext>
              </a:extLst>
            </p:cNvPr>
            <p:cNvSpPr/>
            <p:nvPr/>
          </p:nvSpPr>
          <p:spPr>
            <a:xfrm>
              <a:off x="3865184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383CC909-57E4-0A8F-FB70-C13E4AD1E4B8}"/>
                </a:ext>
              </a:extLst>
            </p:cNvPr>
            <p:cNvSpPr/>
            <p:nvPr/>
          </p:nvSpPr>
          <p:spPr>
            <a:xfrm>
              <a:off x="3927287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C98AB710-5142-0D89-A46A-DAF205C1F6CB}"/>
                </a:ext>
              </a:extLst>
            </p:cNvPr>
            <p:cNvSpPr/>
            <p:nvPr/>
          </p:nvSpPr>
          <p:spPr>
            <a:xfrm>
              <a:off x="3989295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D9FB6A72-1A62-492B-ECBE-228A4D91D974}"/>
                </a:ext>
              </a:extLst>
            </p:cNvPr>
            <p:cNvSpPr/>
            <p:nvPr/>
          </p:nvSpPr>
          <p:spPr>
            <a:xfrm>
              <a:off x="3741168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F11EA77A-D8A4-7D27-B4D4-9263E9E86785}"/>
                </a:ext>
              </a:extLst>
            </p:cNvPr>
            <p:cNvSpPr/>
            <p:nvPr/>
          </p:nvSpPr>
          <p:spPr>
            <a:xfrm>
              <a:off x="3803176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F2729CAA-BF53-F37B-9B73-1594A6E13A3F}"/>
                </a:ext>
              </a:extLst>
            </p:cNvPr>
            <p:cNvSpPr/>
            <p:nvPr/>
          </p:nvSpPr>
          <p:spPr>
            <a:xfrm>
              <a:off x="3865184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51902824-6286-E607-A97A-E98DDAAF7D6B}"/>
                </a:ext>
              </a:extLst>
            </p:cNvPr>
            <p:cNvSpPr/>
            <p:nvPr/>
          </p:nvSpPr>
          <p:spPr>
            <a:xfrm>
              <a:off x="3927287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7F76E200-BA40-C249-2064-0C200EB58C46}"/>
                </a:ext>
              </a:extLst>
            </p:cNvPr>
            <p:cNvSpPr/>
            <p:nvPr/>
          </p:nvSpPr>
          <p:spPr>
            <a:xfrm>
              <a:off x="367906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1AC2A227-8F4F-433C-8DEF-27AA49965FA5}"/>
                </a:ext>
              </a:extLst>
            </p:cNvPr>
            <p:cNvSpPr/>
            <p:nvPr/>
          </p:nvSpPr>
          <p:spPr>
            <a:xfrm>
              <a:off x="3741168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78A45761-FA55-11F9-6167-BCA899615F9F}"/>
                </a:ext>
              </a:extLst>
            </p:cNvPr>
            <p:cNvSpPr/>
            <p:nvPr/>
          </p:nvSpPr>
          <p:spPr>
            <a:xfrm>
              <a:off x="380317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F1127857-BB9A-442B-BCE4-DCF032A77B38}"/>
                </a:ext>
              </a:extLst>
            </p:cNvPr>
            <p:cNvSpPr/>
            <p:nvPr/>
          </p:nvSpPr>
          <p:spPr>
            <a:xfrm>
              <a:off x="3865184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AF913A90-9A68-2981-ABC2-7783C21CCF08}"/>
                </a:ext>
              </a:extLst>
            </p:cNvPr>
            <p:cNvSpPr/>
            <p:nvPr/>
          </p:nvSpPr>
          <p:spPr>
            <a:xfrm>
              <a:off x="4780251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D1AD7EB2-5533-93BC-8BCD-0F350F8BA4FC}"/>
                </a:ext>
              </a:extLst>
            </p:cNvPr>
            <p:cNvSpPr/>
            <p:nvPr/>
          </p:nvSpPr>
          <p:spPr>
            <a:xfrm>
              <a:off x="4842259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6FAC1D0B-6CBA-B0D3-16E6-7C002952E4C3}"/>
                </a:ext>
              </a:extLst>
            </p:cNvPr>
            <p:cNvSpPr/>
            <p:nvPr/>
          </p:nvSpPr>
          <p:spPr>
            <a:xfrm>
              <a:off x="4904266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8D794D98-7D4E-B7AA-AECC-1CA5B03D5340}"/>
                </a:ext>
              </a:extLst>
            </p:cNvPr>
            <p:cNvSpPr/>
            <p:nvPr/>
          </p:nvSpPr>
          <p:spPr>
            <a:xfrm>
              <a:off x="4966274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A3C77FE4-0961-8245-CA91-81325C48FEB5}"/>
                </a:ext>
              </a:extLst>
            </p:cNvPr>
            <p:cNvSpPr/>
            <p:nvPr/>
          </p:nvSpPr>
          <p:spPr>
            <a:xfrm>
              <a:off x="4718148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1AA6C404-53F6-B8FA-95F8-1D8D210250E3}"/>
                </a:ext>
              </a:extLst>
            </p:cNvPr>
            <p:cNvSpPr/>
            <p:nvPr/>
          </p:nvSpPr>
          <p:spPr>
            <a:xfrm>
              <a:off x="4780251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067ECC86-A94C-4D86-58E5-FB44A7F007E0}"/>
                </a:ext>
              </a:extLst>
            </p:cNvPr>
            <p:cNvSpPr/>
            <p:nvPr/>
          </p:nvSpPr>
          <p:spPr>
            <a:xfrm>
              <a:off x="4842259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C941562E-D643-8BFA-08FB-3FD824A8029F}"/>
                </a:ext>
              </a:extLst>
            </p:cNvPr>
            <p:cNvSpPr/>
            <p:nvPr/>
          </p:nvSpPr>
          <p:spPr>
            <a:xfrm>
              <a:off x="4904266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B9058488-4FBB-CAB7-B366-1E57189053F2}"/>
                </a:ext>
              </a:extLst>
            </p:cNvPr>
            <p:cNvSpPr/>
            <p:nvPr/>
          </p:nvSpPr>
          <p:spPr>
            <a:xfrm>
              <a:off x="4656140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F534C42A-3C67-2847-CFD9-E20055EBA0B0}"/>
                </a:ext>
              </a:extLst>
            </p:cNvPr>
            <p:cNvSpPr/>
            <p:nvPr/>
          </p:nvSpPr>
          <p:spPr>
            <a:xfrm>
              <a:off x="4718148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60F31F5C-F3CE-8ED4-75C4-54DC9679E87B}"/>
                </a:ext>
              </a:extLst>
            </p:cNvPr>
            <p:cNvSpPr/>
            <p:nvPr/>
          </p:nvSpPr>
          <p:spPr>
            <a:xfrm>
              <a:off x="4780251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778242AE-0170-B200-D159-284ED453494C}"/>
                </a:ext>
              </a:extLst>
            </p:cNvPr>
            <p:cNvSpPr/>
            <p:nvPr/>
          </p:nvSpPr>
          <p:spPr>
            <a:xfrm>
              <a:off x="4842259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2F59FCE8-6492-B3CA-1D04-A5A7C0E77943}"/>
                </a:ext>
              </a:extLst>
            </p:cNvPr>
            <p:cNvSpPr/>
            <p:nvPr/>
          </p:nvSpPr>
          <p:spPr>
            <a:xfrm>
              <a:off x="4594132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FF56BDAA-4280-88BF-39C0-1F2835B38889}"/>
                </a:ext>
              </a:extLst>
            </p:cNvPr>
            <p:cNvSpPr/>
            <p:nvPr/>
          </p:nvSpPr>
          <p:spPr>
            <a:xfrm>
              <a:off x="4656140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4D34BB19-235A-D7FB-58C0-F368099CFB61}"/>
                </a:ext>
              </a:extLst>
            </p:cNvPr>
            <p:cNvSpPr/>
            <p:nvPr/>
          </p:nvSpPr>
          <p:spPr>
            <a:xfrm>
              <a:off x="4718148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4A1AAAF4-B755-AB3D-B001-D3A80D6BEB52}"/>
                </a:ext>
              </a:extLst>
            </p:cNvPr>
            <p:cNvSpPr/>
            <p:nvPr/>
          </p:nvSpPr>
          <p:spPr>
            <a:xfrm>
              <a:off x="4780251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76F1BA2E-71B7-AABB-8C45-C64E1663C41C}"/>
                </a:ext>
              </a:extLst>
            </p:cNvPr>
            <p:cNvSpPr/>
            <p:nvPr/>
          </p:nvSpPr>
          <p:spPr>
            <a:xfrm>
              <a:off x="4532029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7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EF6BA860-F194-1C53-6BA2-CBF5B9CED218}"/>
                </a:ext>
              </a:extLst>
            </p:cNvPr>
            <p:cNvSpPr/>
            <p:nvPr/>
          </p:nvSpPr>
          <p:spPr>
            <a:xfrm>
              <a:off x="4594132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D5F3A1F4-C57E-3620-9122-6B1786E47368}"/>
                </a:ext>
              </a:extLst>
            </p:cNvPr>
            <p:cNvSpPr/>
            <p:nvPr/>
          </p:nvSpPr>
          <p:spPr>
            <a:xfrm>
              <a:off x="4656140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87BD7CD7-28EE-79BB-9696-CF4E8F74E870}"/>
                </a:ext>
              </a:extLst>
            </p:cNvPr>
            <p:cNvSpPr/>
            <p:nvPr/>
          </p:nvSpPr>
          <p:spPr>
            <a:xfrm>
              <a:off x="4718148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98FF9775-09C0-7F71-C41C-FDCA20D3304C}"/>
                </a:ext>
              </a:extLst>
            </p:cNvPr>
            <p:cNvSpPr/>
            <p:nvPr/>
          </p:nvSpPr>
          <p:spPr>
            <a:xfrm>
              <a:off x="4718148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2B6F32AE-0C73-7389-E4A6-1A2F1A542A0C}"/>
                </a:ext>
              </a:extLst>
            </p:cNvPr>
            <p:cNvSpPr/>
            <p:nvPr/>
          </p:nvSpPr>
          <p:spPr>
            <a:xfrm>
              <a:off x="4780251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33C2136A-01FC-0181-64DD-4D6BC6762B7E}"/>
                </a:ext>
              </a:extLst>
            </p:cNvPr>
            <p:cNvSpPr/>
            <p:nvPr/>
          </p:nvSpPr>
          <p:spPr>
            <a:xfrm>
              <a:off x="4842259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D02D4D2C-B5F8-B4B7-7EC3-982E5B4CE13F}"/>
                </a:ext>
              </a:extLst>
            </p:cNvPr>
            <p:cNvSpPr/>
            <p:nvPr/>
          </p:nvSpPr>
          <p:spPr>
            <a:xfrm>
              <a:off x="4904266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307CEDE3-1F2D-813B-88EE-08F02FC5865D}"/>
                </a:ext>
              </a:extLst>
            </p:cNvPr>
            <p:cNvSpPr/>
            <p:nvPr/>
          </p:nvSpPr>
          <p:spPr>
            <a:xfrm>
              <a:off x="4656140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C4E47A0F-E6AC-12A6-F28D-4A91638C58C4}"/>
                </a:ext>
              </a:extLst>
            </p:cNvPr>
            <p:cNvSpPr/>
            <p:nvPr/>
          </p:nvSpPr>
          <p:spPr>
            <a:xfrm>
              <a:off x="4718148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DD300EBC-3AAF-903F-6B7F-7862D7EA4089}"/>
                </a:ext>
              </a:extLst>
            </p:cNvPr>
            <p:cNvSpPr/>
            <p:nvPr/>
          </p:nvSpPr>
          <p:spPr>
            <a:xfrm>
              <a:off x="4780251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9BDC5AE3-717E-E5D6-62B8-B0213B60E4D5}"/>
                </a:ext>
              </a:extLst>
            </p:cNvPr>
            <p:cNvSpPr/>
            <p:nvPr/>
          </p:nvSpPr>
          <p:spPr>
            <a:xfrm>
              <a:off x="4842259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63A8195B-F650-5A1A-BF0B-FEBE357E76A1}"/>
                </a:ext>
              </a:extLst>
            </p:cNvPr>
            <p:cNvSpPr/>
            <p:nvPr/>
          </p:nvSpPr>
          <p:spPr>
            <a:xfrm>
              <a:off x="4594132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D995C0B4-492F-24E5-F7D0-9989C4E04B80}"/>
                </a:ext>
              </a:extLst>
            </p:cNvPr>
            <p:cNvSpPr/>
            <p:nvPr/>
          </p:nvSpPr>
          <p:spPr>
            <a:xfrm>
              <a:off x="4656140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D9742651-7270-06E3-31B2-154D6999764D}"/>
                </a:ext>
              </a:extLst>
            </p:cNvPr>
            <p:cNvSpPr/>
            <p:nvPr/>
          </p:nvSpPr>
          <p:spPr>
            <a:xfrm>
              <a:off x="4718148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16AE6FA9-DAE5-A868-BE7F-2DBDB0FFB8E3}"/>
                </a:ext>
              </a:extLst>
            </p:cNvPr>
            <p:cNvSpPr/>
            <p:nvPr/>
          </p:nvSpPr>
          <p:spPr>
            <a:xfrm>
              <a:off x="4780251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763D8779-517D-2EF7-9D8E-E246C19DD811}"/>
                </a:ext>
              </a:extLst>
            </p:cNvPr>
            <p:cNvSpPr/>
            <p:nvPr/>
          </p:nvSpPr>
          <p:spPr>
            <a:xfrm>
              <a:off x="4532029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9D842D3C-329C-B891-47BD-D34B3C4B463F}"/>
                </a:ext>
              </a:extLst>
            </p:cNvPr>
            <p:cNvSpPr/>
            <p:nvPr/>
          </p:nvSpPr>
          <p:spPr>
            <a:xfrm>
              <a:off x="4594132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EF6D356D-8FB4-7580-D8FA-2ACA46DA0534}"/>
                </a:ext>
              </a:extLst>
            </p:cNvPr>
            <p:cNvSpPr/>
            <p:nvPr/>
          </p:nvSpPr>
          <p:spPr>
            <a:xfrm>
              <a:off x="4656140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938CB6D9-099E-D947-AA74-09E7E2CD6952}"/>
                </a:ext>
              </a:extLst>
            </p:cNvPr>
            <p:cNvSpPr/>
            <p:nvPr/>
          </p:nvSpPr>
          <p:spPr>
            <a:xfrm>
              <a:off x="4718148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1A424BAD-460A-5D41-C513-6CD777EE8BB4}"/>
                </a:ext>
              </a:extLst>
            </p:cNvPr>
            <p:cNvSpPr/>
            <p:nvPr/>
          </p:nvSpPr>
          <p:spPr>
            <a:xfrm>
              <a:off x="5206685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3099F323-04C4-C914-FFBE-0FD9FA6227E7}"/>
                </a:ext>
              </a:extLst>
            </p:cNvPr>
            <p:cNvSpPr/>
            <p:nvPr/>
          </p:nvSpPr>
          <p:spPr>
            <a:xfrm>
              <a:off x="5268693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BDA0C24F-AC99-7055-6153-F9E4F153BA65}"/>
                </a:ext>
              </a:extLst>
            </p:cNvPr>
            <p:cNvSpPr/>
            <p:nvPr/>
          </p:nvSpPr>
          <p:spPr>
            <a:xfrm>
              <a:off x="5330796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A0D80000-9658-BEAB-FCE7-1F8D1219B390}"/>
                </a:ext>
              </a:extLst>
            </p:cNvPr>
            <p:cNvSpPr/>
            <p:nvPr/>
          </p:nvSpPr>
          <p:spPr>
            <a:xfrm>
              <a:off x="5392803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93D112AD-A168-587D-E2EF-F4C2CE223037}"/>
                </a:ext>
              </a:extLst>
            </p:cNvPr>
            <p:cNvSpPr/>
            <p:nvPr/>
          </p:nvSpPr>
          <p:spPr>
            <a:xfrm>
              <a:off x="5144677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39417AC4-7F52-2115-CA89-07B7AD8F12A4}"/>
                </a:ext>
              </a:extLst>
            </p:cNvPr>
            <p:cNvSpPr/>
            <p:nvPr/>
          </p:nvSpPr>
          <p:spPr>
            <a:xfrm>
              <a:off x="5206685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EAD9047A-2819-5623-2931-BC198E5C437D}"/>
                </a:ext>
              </a:extLst>
            </p:cNvPr>
            <p:cNvSpPr/>
            <p:nvPr/>
          </p:nvSpPr>
          <p:spPr>
            <a:xfrm>
              <a:off x="5268693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17492A8E-0D5E-A25F-30EE-5913A1739215}"/>
                </a:ext>
              </a:extLst>
            </p:cNvPr>
            <p:cNvSpPr/>
            <p:nvPr/>
          </p:nvSpPr>
          <p:spPr>
            <a:xfrm>
              <a:off x="5330796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D9C197D3-A3B9-90D5-235B-5693FB963FAA}"/>
                </a:ext>
              </a:extLst>
            </p:cNvPr>
            <p:cNvSpPr/>
            <p:nvPr/>
          </p:nvSpPr>
          <p:spPr>
            <a:xfrm>
              <a:off x="5082670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B85208DD-7266-ED46-D923-6CFAE49BFEDA}"/>
                </a:ext>
              </a:extLst>
            </p:cNvPr>
            <p:cNvSpPr/>
            <p:nvPr/>
          </p:nvSpPr>
          <p:spPr>
            <a:xfrm>
              <a:off x="5144677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D9B84BAB-99CD-56FB-6112-01DE95A9B8AD}"/>
                </a:ext>
              </a:extLst>
            </p:cNvPr>
            <p:cNvSpPr/>
            <p:nvPr/>
          </p:nvSpPr>
          <p:spPr>
            <a:xfrm>
              <a:off x="5206685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D658A759-6511-40E8-4CA2-EF97098D50D0}"/>
                </a:ext>
              </a:extLst>
            </p:cNvPr>
            <p:cNvSpPr/>
            <p:nvPr/>
          </p:nvSpPr>
          <p:spPr>
            <a:xfrm>
              <a:off x="5268693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19E896A8-2B38-C493-036D-6BAADC503A55}"/>
                </a:ext>
              </a:extLst>
            </p:cNvPr>
            <p:cNvSpPr/>
            <p:nvPr/>
          </p:nvSpPr>
          <p:spPr>
            <a:xfrm>
              <a:off x="5020566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635AB0F7-C0D1-4D61-F1A9-C9EEEC3C03A3}"/>
                </a:ext>
              </a:extLst>
            </p:cNvPr>
            <p:cNvSpPr/>
            <p:nvPr/>
          </p:nvSpPr>
          <p:spPr>
            <a:xfrm>
              <a:off x="5082670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F6500721-15F9-9F19-1C43-451EE504E0A7}"/>
                </a:ext>
              </a:extLst>
            </p:cNvPr>
            <p:cNvSpPr/>
            <p:nvPr/>
          </p:nvSpPr>
          <p:spPr>
            <a:xfrm>
              <a:off x="5144677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BCF2AF2C-D117-97D6-A5AE-B26E18CB09AD}"/>
                </a:ext>
              </a:extLst>
            </p:cNvPr>
            <p:cNvSpPr/>
            <p:nvPr/>
          </p:nvSpPr>
          <p:spPr>
            <a:xfrm>
              <a:off x="5206685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F61D00D0-83F7-F68F-707B-E7388E9CF0B6}"/>
                </a:ext>
              </a:extLst>
            </p:cNvPr>
            <p:cNvSpPr/>
            <p:nvPr/>
          </p:nvSpPr>
          <p:spPr>
            <a:xfrm>
              <a:off x="4958559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7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625981A1-8150-FA53-49C6-F1DF6343CE39}"/>
                </a:ext>
              </a:extLst>
            </p:cNvPr>
            <p:cNvSpPr/>
            <p:nvPr/>
          </p:nvSpPr>
          <p:spPr>
            <a:xfrm>
              <a:off x="502056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7CC4C6B6-4471-0024-DB53-D9DA0C2D805B}"/>
                </a:ext>
              </a:extLst>
            </p:cNvPr>
            <p:cNvSpPr/>
            <p:nvPr/>
          </p:nvSpPr>
          <p:spPr>
            <a:xfrm>
              <a:off x="5082670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1051B37B-762E-107D-E051-99219EE8ED30}"/>
                </a:ext>
              </a:extLst>
            </p:cNvPr>
            <p:cNvSpPr/>
            <p:nvPr/>
          </p:nvSpPr>
          <p:spPr>
            <a:xfrm>
              <a:off x="5144677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A195DD96-EE62-02A5-2619-190C12CB3A6E}"/>
                </a:ext>
              </a:extLst>
            </p:cNvPr>
            <p:cNvSpPr/>
            <p:nvPr/>
          </p:nvSpPr>
          <p:spPr>
            <a:xfrm>
              <a:off x="5144677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5FC05EA-7B00-C07E-B5B5-FABEBFB4FDF8}"/>
                </a:ext>
              </a:extLst>
            </p:cNvPr>
            <p:cNvSpPr/>
            <p:nvPr/>
          </p:nvSpPr>
          <p:spPr>
            <a:xfrm>
              <a:off x="5206685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7FAE4631-59D9-03D7-6FCF-4751AC5B5856}"/>
                </a:ext>
              </a:extLst>
            </p:cNvPr>
            <p:cNvSpPr/>
            <p:nvPr/>
          </p:nvSpPr>
          <p:spPr>
            <a:xfrm>
              <a:off x="5268693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7A60982A-18AA-EAC8-D4B2-09041D46D141}"/>
                </a:ext>
              </a:extLst>
            </p:cNvPr>
            <p:cNvSpPr/>
            <p:nvPr/>
          </p:nvSpPr>
          <p:spPr>
            <a:xfrm>
              <a:off x="5330796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30606710-C50D-E641-4A41-AB0A5ACE00C9}"/>
                </a:ext>
              </a:extLst>
            </p:cNvPr>
            <p:cNvSpPr/>
            <p:nvPr/>
          </p:nvSpPr>
          <p:spPr>
            <a:xfrm>
              <a:off x="5082670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F66F9508-41A9-D084-AE02-E2FCB144516B}"/>
                </a:ext>
              </a:extLst>
            </p:cNvPr>
            <p:cNvSpPr/>
            <p:nvPr/>
          </p:nvSpPr>
          <p:spPr>
            <a:xfrm>
              <a:off x="5144677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02C149E3-CB64-9F00-09CA-01F90BA7AD5B}"/>
                </a:ext>
              </a:extLst>
            </p:cNvPr>
            <p:cNvSpPr/>
            <p:nvPr/>
          </p:nvSpPr>
          <p:spPr>
            <a:xfrm>
              <a:off x="5206685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6FC5A86E-449E-DB8F-5E9D-8FAF68B816E4}"/>
                </a:ext>
              </a:extLst>
            </p:cNvPr>
            <p:cNvSpPr/>
            <p:nvPr/>
          </p:nvSpPr>
          <p:spPr>
            <a:xfrm>
              <a:off x="5268693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67FFD033-69A0-2F5C-20AD-A8AE6D74A2DA}"/>
                </a:ext>
              </a:extLst>
            </p:cNvPr>
            <p:cNvSpPr/>
            <p:nvPr/>
          </p:nvSpPr>
          <p:spPr>
            <a:xfrm>
              <a:off x="5020566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19EFA834-F459-6FA3-CC93-E14376F887F4}"/>
                </a:ext>
              </a:extLst>
            </p:cNvPr>
            <p:cNvSpPr/>
            <p:nvPr/>
          </p:nvSpPr>
          <p:spPr>
            <a:xfrm>
              <a:off x="5082670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D7953148-092E-4FFF-2612-FCE003EA39D2}"/>
                </a:ext>
              </a:extLst>
            </p:cNvPr>
            <p:cNvSpPr/>
            <p:nvPr/>
          </p:nvSpPr>
          <p:spPr>
            <a:xfrm>
              <a:off x="5144677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AB1BE164-357C-9523-ECF2-E7B492FF97D8}"/>
                </a:ext>
              </a:extLst>
            </p:cNvPr>
            <p:cNvSpPr/>
            <p:nvPr/>
          </p:nvSpPr>
          <p:spPr>
            <a:xfrm>
              <a:off x="5206685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F5BE8511-B0D0-0E5F-3BB2-FEDCCC2AF103}"/>
                </a:ext>
              </a:extLst>
            </p:cNvPr>
            <p:cNvSpPr/>
            <p:nvPr/>
          </p:nvSpPr>
          <p:spPr>
            <a:xfrm>
              <a:off x="4958559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58AC5D3D-5D2D-19C0-10A8-11A647407608}"/>
                </a:ext>
              </a:extLst>
            </p:cNvPr>
            <p:cNvSpPr/>
            <p:nvPr/>
          </p:nvSpPr>
          <p:spPr>
            <a:xfrm>
              <a:off x="502056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DD50DF84-B9D5-FB96-A2F5-96A11AC15C9B}"/>
                </a:ext>
              </a:extLst>
            </p:cNvPr>
            <p:cNvSpPr/>
            <p:nvPr/>
          </p:nvSpPr>
          <p:spPr>
            <a:xfrm>
              <a:off x="5082670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5E581CCE-B687-BB1D-86BE-1E88BFE61E51}"/>
                </a:ext>
              </a:extLst>
            </p:cNvPr>
            <p:cNvSpPr/>
            <p:nvPr/>
          </p:nvSpPr>
          <p:spPr>
            <a:xfrm>
              <a:off x="5144677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C84CD957-8EF5-094C-22B1-3E910457366F}"/>
                </a:ext>
              </a:extLst>
            </p:cNvPr>
            <p:cNvSpPr/>
            <p:nvPr/>
          </p:nvSpPr>
          <p:spPr>
            <a:xfrm>
              <a:off x="5633215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AD5C5B08-6655-70DF-DB14-F9706B802860}"/>
                </a:ext>
              </a:extLst>
            </p:cNvPr>
            <p:cNvSpPr/>
            <p:nvPr/>
          </p:nvSpPr>
          <p:spPr>
            <a:xfrm>
              <a:off x="5695222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09CDAF40-A38A-959F-FB85-203C318DFDFD}"/>
                </a:ext>
              </a:extLst>
            </p:cNvPr>
            <p:cNvSpPr/>
            <p:nvPr/>
          </p:nvSpPr>
          <p:spPr>
            <a:xfrm>
              <a:off x="5757230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81D2535B-EFF4-C8E6-2C4F-3E759926C424}"/>
                </a:ext>
              </a:extLst>
            </p:cNvPr>
            <p:cNvSpPr/>
            <p:nvPr/>
          </p:nvSpPr>
          <p:spPr>
            <a:xfrm>
              <a:off x="5819238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3E86082F-BC10-2940-53CE-4A88AAE5A135}"/>
                </a:ext>
              </a:extLst>
            </p:cNvPr>
            <p:cNvSpPr/>
            <p:nvPr/>
          </p:nvSpPr>
          <p:spPr>
            <a:xfrm>
              <a:off x="5571111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CBA22D58-9CF8-603B-4F27-B49F9D795096}"/>
                </a:ext>
              </a:extLst>
            </p:cNvPr>
            <p:cNvSpPr/>
            <p:nvPr/>
          </p:nvSpPr>
          <p:spPr>
            <a:xfrm>
              <a:off x="5633215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DF1B3E95-A294-952C-E0B4-392EAB194814}"/>
                </a:ext>
              </a:extLst>
            </p:cNvPr>
            <p:cNvSpPr/>
            <p:nvPr/>
          </p:nvSpPr>
          <p:spPr>
            <a:xfrm>
              <a:off x="5695222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2AA7BA5B-AEEF-9DB2-C926-8AEC8AA3E0C8}"/>
                </a:ext>
              </a:extLst>
            </p:cNvPr>
            <p:cNvSpPr/>
            <p:nvPr/>
          </p:nvSpPr>
          <p:spPr>
            <a:xfrm>
              <a:off x="5757230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AF521263-0CC3-B0C4-6ED0-52A5F1B513C5}"/>
                </a:ext>
              </a:extLst>
            </p:cNvPr>
            <p:cNvSpPr/>
            <p:nvPr/>
          </p:nvSpPr>
          <p:spPr>
            <a:xfrm>
              <a:off x="5509104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C98DA997-B140-D6AA-7185-D642020C0C3E}"/>
                </a:ext>
              </a:extLst>
            </p:cNvPr>
            <p:cNvSpPr/>
            <p:nvPr/>
          </p:nvSpPr>
          <p:spPr>
            <a:xfrm>
              <a:off x="5571111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E2C4572D-5F64-0C2A-5EF7-DC3617DC167D}"/>
                </a:ext>
              </a:extLst>
            </p:cNvPr>
            <p:cNvSpPr/>
            <p:nvPr/>
          </p:nvSpPr>
          <p:spPr>
            <a:xfrm>
              <a:off x="5633215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2F847CD8-7436-ADA2-BC67-25B9763B24C0}"/>
                </a:ext>
              </a:extLst>
            </p:cNvPr>
            <p:cNvSpPr/>
            <p:nvPr/>
          </p:nvSpPr>
          <p:spPr>
            <a:xfrm>
              <a:off x="5695222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FB90BCC1-6A2F-0CEF-486D-BFA76A539486}"/>
                </a:ext>
              </a:extLst>
            </p:cNvPr>
            <p:cNvSpPr/>
            <p:nvPr/>
          </p:nvSpPr>
          <p:spPr>
            <a:xfrm>
              <a:off x="5447096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F53298A0-7E2D-8908-78BD-640045BAE6F8}"/>
                </a:ext>
              </a:extLst>
            </p:cNvPr>
            <p:cNvSpPr/>
            <p:nvPr/>
          </p:nvSpPr>
          <p:spPr>
            <a:xfrm>
              <a:off x="5509104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99DCC508-755F-86AD-C43A-D2698E235CEA}"/>
                </a:ext>
              </a:extLst>
            </p:cNvPr>
            <p:cNvSpPr/>
            <p:nvPr/>
          </p:nvSpPr>
          <p:spPr>
            <a:xfrm>
              <a:off x="5571111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269C81DA-317C-9AAC-020A-535908DE524F}"/>
                </a:ext>
              </a:extLst>
            </p:cNvPr>
            <p:cNvSpPr/>
            <p:nvPr/>
          </p:nvSpPr>
          <p:spPr>
            <a:xfrm>
              <a:off x="5633215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4D5F3732-9E30-7F9C-C3EB-99D70BD7DD25}"/>
                </a:ext>
              </a:extLst>
            </p:cNvPr>
            <p:cNvSpPr/>
            <p:nvPr/>
          </p:nvSpPr>
          <p:spPr>
            <a:xfrm>
              <a:off x="5385088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7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FA520B0A-34A7-0203-90E8-41297C602FA4}"/>
                </a:ext>
              </a:extLst>
            </p:cNvPr>
            <p:cNvSpPr/>
            <p:nvPr/>
          </p:nvSpPr>
          <p:spPr>
            <a:xfrm>
              <a:off x="544709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A871030F-C449-F0B7-8F76-CC8D39BE89D9}"/>
                </a:ext>
              </a:extLst>
            </p:cNvPr>
            <p:cNvSpPr/>
            <p:nvPr/>
          </p:nvSpPr>
          <p:spPr>
            <a:xfrm>
              <a:off x="5509104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CB1D587C-DFE6-1F97-3B9E-968E64304CF9}"/>
                </a:ext>
              </a:extLst>
            </p:cNvPr>
            <p:cNvSpPr/>
            <p:nvPr/>
          </p:nvSpPr>
          <p:spPr>
            <a:xfrm>
              <a:off x="5571111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59132F3F-2211-965F-76C8-680710BDC023}"/>
                </a:ext>
              </a:extLst>
            </p:cNvPr>
            <p:cNvSpPr/>
            <p:nvPr/>
          </p:nvSpPr>
          <p:spPr>
            <a:xfrm>
              <a:off x="5571111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06C670B4-14D4-F98D-658B-F3F555C02E71}"/>
                </a:ext>
              </a:extLst>
            </p:cNvPr>
            <p:cNvSpPr/>
            <p:nvPr/>
          </p:nvSpPr>
          <p:spPr>
            <a:xfrm>
              <a:off x="5633215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812CB54D-E9F6-6B50-2BAA-0C30F118405D}"/>
                </a:ext>
              </a:extLst>
            </p:cNvPr>
            <p:cNvSpPr/>
            <p:nvPr/>
          </p:nvSpPr>
          <p:spPr>
            <a:xfrm>
              <a:off x="5695222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66D8E7A3-E53F-A8EC-B8CE-D6C61A9C665B}"/>
                </a:ext>
              </a:extLst>
            </p:cNvPr>
            <p:cNvSpPr/>
            <p:nvPr/>
          </p:nvSpPr>
          <p:spPr>
            <a:xfrm>
              <a:off x="5757230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2594DBA4-87C5-103A-FB64-0B90F7ECD07D}"/>
                </a:ext>
              </a:extLst>
            </p:cNvPr>
            <p:cNvSpPr/>
            <p:nvPr/>
          </p:nvSpPr>
          <p:spPr>
            <a:xfrm>
              <a:off x="5509104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AC965D4-D976-56B3-1AA9-F0E2B36350ED}"/>
                </a:ext>
              </a:extLst>
            </p:cNvPr>
            <p:cNvSpPr/>
            <p:nvPr/>
          </p:nvSpPr>
          <p:spPr>
            <a:xfrm>
              <a:off x="5571111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A66F1C49-51A9-E004-BA22-DCE0E167368D}"/>
                </a:ext>
              </a:extLst>
            </p:cNvPr>
            <p:cNvSpPr/>
            <p:nvPr/>
          </p:nvSpPr>
          <p:spPr>
            <a:xfrm>
              <a:off x="5633215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8A1783B6-B2EA-57FA-B9FD-C80B7533BE0B}"/>
                </a:ext>
              </a:extLst>
            </p:cNvPr>
            <p:cNvSpPr/>
            <p:nvPr/>
          </p:nvSpPr>
          <p:spPr>
            <a:xfrm>
              <a:off x="5695222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71B15F33-ED01-79B9-18AB-0EE23AC29E2E}"/>
                </a:ext>
              </a:extLst>
            </p:cNvPr>
            <p:cNvSpPr/>
            <p:nvPr/>
          </p:nvSpPr>
          <p:spPr>
            <a:xfrm>
              <a:off x="5447096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0C1C6332-8C05-81EB-F889-B9BF137204AC}"/>
                </a:ext>
              </a:extLst>
            </p:cNvPr>
            <p:cNvSpPr/>
            <p:nvPr/>
          </p:nvSpPr>
          <p:spPr>
            <a:xfrm>
              <a:off x="5509104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D95EFB7D-0C50-5EF1-365F-14B068A65CAD}"/>
                </a:ext>
              </a:extLst>
            </p:cNvPr>
            <p:cNvSpPr/>
            <p:nvPr/>
          </p:nvSpPr>
          <p:spPr>
            <a:xfrm>
              <a:off x="5571111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DEC107FA-3222-D0DF-34A1-11184B608E3F}"/>
                </a:ext>
              </a:extLst>
            </p:cNvPr>
            <p:cNvSpPr/>
            <p:nvPr/>
          </p:nvSpPr>
          <p:spPr>
            <a:xfrm>
              <a:off x="5633215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89913A5D-B857-48E4-3EB4-148F0748687C}"/>
                </a:ext>
              </a:extLst>
            </p:cNvPr>
            <p:cNvSpPr/>
            <p:nvPr/>
          </p:nvSpPr>
          <p:spPr>
            <a:xfrm>
              <a:off x="5385088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60887B27-B579-58B3-E6A4-4C698E24E1B6}"/>
                </a:ext>
              </a:extLst>
            </p:cNvPr>
            <p:cNvSpPr/>
            <p:nvPr/>
          </p:nvSpPr>
          <p:spPr>
            <a:xfrm>
              <a:off x="544709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775CE373-BB3C-1C40-F8DD-7576E374E5D0}"/>
                </a:ext>
              </a:extLst>
            </p:cNvPr>
            <p:cNvSpPr/>
            <p:nvPr/>
          </p:nvSpPr>
          <p:spPr>
            <a:xfrm>
              <a:off x="5509104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53662EE5-AF9E-AED5-F61E-5943197F6D8C}"/>
                </a:ext>
              </a:extLst>
            </p:cNvPr>
            <p:cNvSpPr/>
            <p:nvPr/>
          </p:nvSpPr>
          <p:spPr>
            <a:xfrm>
              <a:off x="5571111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193FB6-1182-0623-AF56-EE104B47B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810" y="1586965"/>
            <a:ext cx="7935010" cy="251449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2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B3C91-FCE5-06F9-F204-BCC793115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810" y="4466665"/>
            <a:ext cx="7933128" cy="1088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32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026040-4E23-A21F-C3F7-0848B15B3645}"/>
              </a:ext>
            </a:extLst>
          </p:cNvPr>
          <p:cNvGrpSpPr/>
          <p:nvPr userDrawn="1"/>
        </p:nvGrpSpPr>
        <p:grpSpPr>
          <a:xfrm>
            <a:off x="7224383" y="5717267"/>
            <a:ext cx="2004612" cy="611374"/>
            <a:chOff x="1793358" y="5744977"/>
            <a:chExt cx="2003436" cy="61125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DD4DA-E032-4BF1-46C6-BA8DB0B30E82}"/>
                </a:ext>
              </a:extLst>
            </p:cNvPr>
            <p:cNvSpPr/>
            <p:nvPr/>
          </p:nvSpPr>
          <p:spPr>
            <a:xfrm>
              <a:off x="1793358" y="5846621"/>
              <a:ext cx="97373" cy="151484"/>
            </a:xfrm>
            <a:custGeom>
              <a:avLst/>
              <a:gdLst>
                <a:gd name="connsiteX0" fmla="*/ 12448 w 97373"/>
                <a:gd name="connsiteY0" fmla="*/ 108211 h 151484"/>
                <a:gd name="connsiteX1" fmla="*/ 54502 w 97373"/>
                <a:gd name="connsiteY1" fmla="*/ 140471 h 151484"/>
                <a:gd name="connsiteX2" fmla="*/ 83907 w 97373"/>
                <a:gd name="connsiteY2" fmla="*/ 111066 h 151484"/>
                <a:gd name="connsiteX3" fmla="*/ 4082 w 97373"/>
                <a:gd name="connsiteY3" fmla="*/ 38179 h 151484"/>
                <a:gd name="connsiteX4" fmla="*/ 46545 w 97373"/>
                <a:gd name="connsiteY4" fmla="*/ 0 h 151484"/>
                <a:gd name="connsiteX5" fmla="*/ 93700 w 97373"/>
                <a:gd name="connsiteY5" fmla="*/ 35318 h 151484"/>
                <a:gd name="connsiteX6" fmla="*/ 82051 w 97373"/>
                <a:gd name="connsiteY6" fmla="*/ 38790 h 151484"/>
                <a:gd name="connsiteX7" fmla="*/ 46545 w 97373"/>
                <a:gd name="connsiteY7" fmla="*/ 11020 h 151484"/>
                <a:gd name="connsiteX8" fmla="*/ 17549 w 97373"/>
                <a:gd name="connsiteY8" fmla="*/ 38179 h 151484"/>
                <a:gd name="connsiteX9" fmla="*/ 47564 w 97373"/>
                <a:gd name="connsiteY9" fmla="*/ 65540 h 151484"/>
                <a:gd name="connsiteX10" fmla="*/ 97373 w 97373"/>
                <a:gd name="connsiteY10" fmla="*/ 112494 h 151484"/>
                <a:gd name="connsiteX11" fmla="*/ 52464 w 97373"/>
                <a:gd name="connsiteY11" fmla="*/ 151485 h 151484"/>
                <a:gd name="connsiteX12" fmla="*/ 0 w 97373"/>
                <a:gd name="connsiteY12" fmla="*/ 112085 h 151484"/>
                <a:gd name="connsiteX13" fmla="*/ 12448 w 97373"/>
                <a:gd name="connsiteY13" fmla="*/ 108211 h 15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373" h="151484">
                  <a:moveTo>
                    <a:pt x="12448" y="108211"/>
                  </a:moveTo>
                  <a:cubicBezTo>
                    <a:pt x="18159" y="130678"/>
                    <a:pt x="31242" y="140471"/>
                    <a:pt x="54502" y="140471"/>
                  </a:cubicBezTo>
                  <a:cubicBezTo>
                    <a:pt x="72868" y="140471"/>
                    <a:pt x="83907" y="128841"/>
                    <a:pt x="83907" y="111066"/>
                  </a:cubicBezTo>
                  <a:cubicBezTo>
                    <a:pt x="83907" y="71459"/>
                    <a:pt x="4082" y="86989"/>
                    <a:pt x="4082" y="38179"/>
                  </a:cubicBezTo>
                  <a:cubicBezTo>
                    <a:pt x="4082" y="16347"/>
                    <a:pt x="19184" y="0"/>
                    <a:pt x="46545" y="0"/>
                  </a:cubicBezTo>
                  <a:cubicBezTo>
                    <a:pt x="69805" y="0"/>
                    <a:pt x="86964" y="12649"/>
                    <a:pt x="93700" y="35318"/>
                  </a:cubicBezTo>
                  <a:lnTo>
                    <a:pt x="82051" y="38790"/>
                  </a:lnTo>
                  <a:cubicBezTo>
                    <a:pt x="76749" y="22467"/>
                    <a:pt x="65339" y="11020"/>
                    <a:pt x="46545" y="11020"/>
                  </a:cubicBezTo>
                  <a:cubicBezTo>
                    <a:pt x="29405" y="11020"/>
                    <a:pt x="17549" y="20832"/>
                    <a:pt x="17549" y="38179"/>
                  </a:cubicBezTo>
                  <a:cubicBezTo>
                    <a:pt x="17549" y="48199"/>
                    <a:pt x="20404" y="55338"/>
                    <a:pt x="47564" y="65540"/>
                  </a:cubicBezTo>
                  <a:cubicBezTo>
                    <a:pt x="89008" y="81051"/>
                    <a:pt x="97373" y="91253"/>
                    <a:pt x="97373" y="112494"/>
                  </a:cubicBezTo>
                  <a:cubicBezTo>
                    <a:pt x="97373" y="137591"/>
                    <a:pt x="76353" y="151485"/>
                    <a:pt x="52464" y="151485"/>
                  </a:cubicBezTo>
                  <a:cubicBezTo>
                    <a:pt x="24285" y="151485"/>
                    <a:pt x="8164" y="139037"/>
                    <a:pt x="0" y="112085"/>
                  </a:cubicBezTo>
                  <a:lnTo>
                    <a:pt x="12448" y="10821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379AD36-7D81-8C2A-BB0D-2C555259234B}"/>
                </a:ext>
              </a:extLst>
            </p:cNvPr>
            <p:cNvSpPr/>
            <p:nvPr/>
          </p:nvSpPr>
          <p:spPr>
            <a:xfrm>
              <a:off x="1907669" y="5887876"/>
              <a:ext cx="87378" cy="110223"/>
            </a:xfrm>
            <a:custGeom>
              <a:avLst/>
              <a:gdLst>
                <a:gd name="connsiteX0" fmla="*/ 43689 w 87378"/>
                <a:gd name="connsiteY0" fmla="*/ 0 h 110223"/>
                <a:gd name="connsiteX1" fmla="*/ 0 w 87378"/>
                <a:gd name="connsiteY1" fmla="*/ 55112 h 110223"/>
                <a:gd name="connsiteX2" fmla="*/ 43689 w 87378"/>
                <a:gd name="connsiteY2" fmla="*/ 110223 h 110223"/>
                <a:gd name="connsiteX3" fmla="*/ 87379 w 87378"/>
                <a:gd name="connsiteY3" fmla="*/ 55112 h 110223"/>
                <a:gd name="connsiteX4" fmla="*/ 43689 w 87378"/>
                <a:gd name="connsiteY4" fmla="*/ 0 h 110223"/>
                <a:gd name="connsiteX5" fmla="*/ 43689 w 87378"/>
                <a:gd name="connsiteY5" fmla="*/ 9793 h 110223"/>
                <a:gd name="connsiteX6" fmla="*/ 75132 w 87378"/>
                <a:gd name="connsiteY6" fmla="*/ 55112 h 110223"/>
                <a:gd name="connsiteX7" fmla="*/ 43689 w 87378"/>
                <a:gd name="connsiteY7" fmla="*/ 100430 h 110223"/>
                <a:gd name="connsiteX8" fmla="*/ 12246 w 87378"/>
                <a:gd name="connsiteY8" fmla="*/ 55112 h 110223"/>
                <a:gd name="connsiteX9" fmla="*/ 43689 w 87378"/>
                <a:gd name="connsiteY9" fmla="*/ 9793 h 11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378" h="110223">
                  <a:moveTo>
                    <a:pt x="43689" y="0"/>
                  </a:moveTo>
                  <a:cubicBezTo>
                    <a:pt x="10630" y="0"/>
                    <a:pt x="0" y="26323"/>
                    <a:pt x="0" y="55112"/>
                  </a:cubicBezTo>
                  <a:cubicBezTo>
                    <a:pt x="0" y="83900"/>
                    <a:pt x="10630" y="110223"/>
                    <a:pt x="43689" y="110223"/>
                  </a:cubicBezTo>
                  <a:cubicBezTo>
                    <a:pt x="76749" y="110223"/>
                    <a:pt x="87379" y="83900"/>
                    <a:pt x="87379" y="55112"/>
                  </a:cubicBezTo>
                  <a:cubicBezTo>
                    <a:pt x="87379" y="26323"/>
                    <a:pt x="76768" y="0"/>
                    <a:pt x="43689" y="0"/>
                  </a:cubicBezTo>
                  <a:moveTo>
                    <a:pt x="43689" y="9793"/>
                  </a:moveTo>
                  <a:cubicBezTo>
                    <a:pt x="65540" y="9793"/>
                    <a:pt x="75132" y="26323"/>
                    <a:pt x="75132" y="55112"/>
                  </a:cubicBezTo>
                  <a:cubicBezTo>
                    <a:pt x="75132" y="83900"/>
                    <a:pt x="65540" y="100430"/>
                    <a:pt x="43689" y="100430"/>
                  </a:cubicBezTo>
                  <a:cubicBezTo>
                    <a:pt x="21838" y="100430"/>
                    <a:pt x="12246" y="83900"/>
                    <a:pt x="12246" y="55112"/>
                  </a:cubicBezTo>
                  <a:cubicBezTo>
                    <a:pt x="12246" y="26323"/>
                    <a:pt x="21838" y="9793"/>
                    <a:pt x="43689" y="9793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F05D92-B49B-F0EC-2490-C9B43A2B4DCE}"/>
                </a:ext>
              </a:extLst>
            </p:cNvPr>
            <p:cNvSpPr/>
            <p:nvPr/>
          </p:nvSpPr>
          <p:spPr>
            <a:xfrm>
              <a:off x="2009754" y="5887863"/>
              <a:ext cx="87372" cy="110242"/>
            </a:xfrm>
            <a:custGeom>
              <a:avLst/>
              <a:gdLst>
                <a:gd name="connsiteX0" fmla="*/ 73277 w 87372"/>
                <a:gd name="connsiteY0" fmla="*/ 31852 h 110242"/>
                <a:gd name="connsiteX1" fmla="*/ 45727 w 87372"/>
                <a:gd name="connsiteY1" fmla="*/ 9793 h 110242"/>
                <a:gd name="connsiteX2" fmla="*/ 12246 w 87372"/>
                <a:gd name="connsiteY2" fmla="*/ 55112 h 110242"/>
                <a:gd name="connsiteX3" fmla="*/ 45727 w 87372"/>
                <a:gd name="connsiteY3" fmla="*/ 100449 h 110242"/>
                <a:gd name="connsiteX4" fmla="*/ 77579 w 87372"/>
                <a:gd name="connsiteY4" fmla="*/ 78390 h 110242"/>
                <a:gd name="connsiteX5" fmla="*/ 87372 w 87372"/>
                <a:gd name="connsiteY5" fmla="*/ 83083 h 110242"/>
                <a:gd name="connsiteX6" fmla="*/ 45727 w 87372"/>
                <a:gd name="connsiteY6" fmla="*/ 110242 h 110242"/>
                <a:gd name="connsiteX7" fmla="*/ 0 w 87372"/>
                <a:gd name="connsiteY7" fmla="*/ 55112 h 110242"/>
                <a:gd name="connsiteX8" fmla="*/ 45727 w 87372"/>
                <a:gd name="connsiteY8" fmla="*/ 0 h 110242"/>
                <a:gd name="connsiteX9" fmla="*/ 84498 w 87372"/>
                <a:gd name="connsiteY9" fmla="*/ 28789 h 110242"/>
                <a:gd name="connsiteX10" fmla="*/ 73277 w 87372"/>
                <a:gd name="connsiteY10" fmla="*/ 31852 h 1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372" h="110242">
                  <a:moveTo>
                    <a:pt x="73277" y="31852"/>
                  </a:moveTo>
                  <a:cubicBezTo>
                    <a:pt x="67767" y="19605"/>
                    <a:pt x="59810" y="9793"/>
                    <a:pt x="45727" y="9793"/>
                  </a:cubicBezTo>
                  <a:cubicBezTo>
                    <a:pt x="25713" y="9793"/>
                    <a:pt x="12246" y="22260"/>
                    <a:pt x="12246" y="55112"/>
                  </a:cubicBezTo>
                  <a:cubicBezTo>
                    <a:pt x="12246" y="82271"/>
                    <a:pt x="24493" y="100449"/>
                    <a:pt x="45727" y="100449"/>
                  </a:cubicBezTo>
                  <a:cubicBezTo>
                    <a:pt x="60829" y="100449"/>
                    <a:pt x="69006" y="92084"/>
                    <a:pt x="77579" y="78390"/>
                  </a:cubicBezTo>
                  <a:lnTo>
                    <a:pt x="87372" y="83083"/>
                  </a:lnTo>
                  <a:cubicBezTo>
                    <a:pt x="78378" y="98204"/>
                    <a:pt x="65930" y="110242"/>
                    <a:pt x="45727" y="110242"/>
                  </a:cubicBezTo>
                  <a:cubicBezTo>
                    <a:pt x="15920" y="110242"/>
                    <a:pt x="0" y="87184"/>
                    <a:pt x="0" y="55112"/>
                  </a:cubicBezTo>
                  <a:cubicBezTo>
                    <a:pt x="0" y="18587"/>
                    <a:pt x="18366" y="0"/>
                    <a:pt x="45727" y="0"/>
                  </a:cubicBezTo>
                  <a:cubicBezTo>
                    <a:pt x="65723" y="0"/>
                    <a:pt x="78170" y="11221"/>
                    <a:pt x="84498" y="28789"/>
                  </a:cubicBezTo>
                  <a:lnTo>
                    <a:pt x="73277" y="3185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F9136D9-8C9F-1BD6-25D1-FB425AFFA8D1}"/>
                </a:ext>
              </a:extLst>
            </p:cNvPr>
            <p:cNvSpPr/>
            <p:nvPr/>
          </p:nvSpPr>
          <p:spPr>
            <a:xfrm>
              <a:off x="2121008" y="5848671"/>
              <a:ext cx="12246" cy="147402"/>
            </a:xfrm>
            <a:custGeom>
              <a:avLst/>
              <a:gdLst>
                <a:gd name="connsiteX0" fmla="*/ 0 w 12246"/>
                <a:gd name="connsiteY0" fmla="*/ 147403 h 147402"/>
                <a:gd name="connsiteX1" fmla="*/ 12246 w 12246"/>
                <a:gd name="connsiteY1" fmla="*/ 147403 h 147402"/>
                <a:gd name="connsiteX2" fmla="*/ 12246 w 12246"/>
                <a:gd name="connsiteY2" fmla="*/ 41236 h 147402"/>
                <a:gd name="connsiteX3" fmla="*/ 0 w 12246"/>
                <a:gd name="connsiteY3" fmla="*/ 41236 h 147402"/>
                <a:gd name="connsiteX4" fmla="*/ 0 w 12246"/>
                <a:gd name="connsiteY4" fmla="*/ 147403 h 147402"/>
                <a:gd name="connsiteX5" fmla="*/ 0 w 12246"/>
                <a:gd name="connsiteY5" fmla="*/ 17958 h 147402"/>
                <a:gd name="connsiteX6" fmla="*/ 12246 w 12246"/>
                <a:gd name="connsiteY6" fmla="*/ 17958 h 147402"/>
                <a:gd name="connsiteX7" fmla="*/ 12246 w 12246"/>
                <a:gd name="connsiteY7" fmla="*/ 0 h 147402"/>
                <a:gd name="connsiteX8" fmla="*/ 0 w 12246"/>
                <a:gd name="connsiteY8" fmla="*/ 0 h 147402"/>
                <a:gd name="connsiteX9" fmla="*/ 0 w 12246"/>
                <a:gd name="connsiteY9" fmla="*/ 17958 h 147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6" h="147402">
                  <a:moveTo>
                    <a:pt x="0" y="147403"/>
                  </a:moveTo>
                  <a:lnTo>
                    <a:pt x="12246" y="147403"/>
                  </a:lnTo>
                  <a:lnTo>
                    <a:pt x="12246" y="41236"/>
                  </a:lnTo>
                  <a:lnTo>
                    <a:pt x="0" y="41236"/>
                  </a:lnTo>
                  <a:lnTo>
                    <a:pt x="0" y="147403"/>
                  </a:lnTo>
                  <a:close/>
                  <a:moveTo>
                    <a:pt x="0" y="17958"/>
                  </a:moveTo>
                  <a:lnTo>
                    <a:pt x="12246" y="17958"/>
                  </a:lnTo>
                  <a:lnTo>
                    <a:pt x="12246" y="0"/>
                  </a:lnTo>
                  <a:lnTo>
                    <a:pt x="0" y="0"/>
                  </a:lnTo>
                  <a:lnTo>
                    <a:pt x="0" y="1795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CD3E61-7A28-7454-673C-AC7B5ED9DD00}"/>
                </a:ext>
              </a:extLst>
            </p:cNvPr>
            <p:cNvSpPr/>
            <p:nvPr/>
          </p:nvSpPr>
          <p:spPr>
            <a:xfrm>
              <a:off x="2155464" y="5887876"/>
              <a:ext cx="87353" cy="110223"/>
            </a:xfrm>
            <a:custGeom>
              <a:avLst/>
              <a:gdLst>
                <a:gd name="connsiteX0" fmla="*/ 86152 w 87353"/>
                <a:gd name="connsiteY0" fmla="*/ 55521 h 110223"/>
                <a:gd name="connsiteX1" fmla="*/ 43689 w 87353"/>
                <a:gd name="connsiteY1" fmla="*/ 0 h 110223"/>
                <a:gd name="connsiteX2" fmla="*/ 0 w 87353"/>
                <a:gd name="connsiteY2" fmla="*/ 55112 h 110223"/>
                <a:gd name="connsiteX3" fmla="*/ 45318 w 87353"/>
                <a:gd name="connsiteY3" fmla="*/ 110223 h 110223"/>
                <a:gd name="connsiteX4" fmla="*/ 87353 w 87353"/>
                <a:gd name="connsiteY4" fmla="*/ 84309 h 110223"/>
                <a:gd name="connsiteX5" fmla="*/ 77353 w 87353"/>
                <a:gd name="connsiteY5" fmla="*/ 78988 h 110223"/>
                <a:gd name="connsiteX6" fmla="*/ 46337 w 87353"/>
                <a:gd name="connsiteY6" fmla="*/ 100430 h 110223"/>
                <a:gd name="connsiteX7" fmla="*/ 12240 w 87353"/>
                <a:gd name="connsiteY7" fmla="*/ 55521 h 110223"/>
                <a:gd name="connsiteX8" fmla="*/ 86146 w 87353"/>
                <a:gd name="connsiteY8" fmla="*/ 55521 h 110223"/>
                <a:gd name="connsiteX9" fmla="*/ 12246 w 87353"/>
                <a:gd name="connsiteY9" fmla="*/ 45727 h 110223"/>
                <a:gd name="connsiteX10" fmla="*/ 43280 w 87353"/>
                <a:gd name="connsiteY10" fmla="*/ 9793 h 110223"/>
                <a:gd name="connsiteX11" fmla="*/ 73887 w 87353"/>
                <a:gd name="connsiteY11" fmla="*/ 45727 h 110223"/>
                <a:gd name="connsiteX12" fmla="*/ 12246 w 87353"/>
                <a:gd name="connsiteY12" fmla="*/ 45727 h 11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353" h="110223">
                  <a:moveTo>
                    <a:pt x="86152" y="55521"/>
                  </a:moveTo>
                  <a:cubicBezTo>
                    <a:pt x="86152" y="22650"/>
                    <a:pt x="72459" y="0"/>
                    <a:pt x="43689" y="0"/>
                  </a:cubicBezTo>
                  <a:cubicBezTo>
                    <a:pt x="16737" y="0"/>
                    <a:pt x="0" y="22241"/>
                    <a:pt x="0" y="55112"/>
                  </a:cubicBezTo>
                  <a:cubicBezTo>
                    <a:pt x="0" y="92473"/>
                    <a:pt x="17549" y="110223"/>
                    <a:pt x="45318" y="110223"/>
                  </a:cubicBezTo>
                  <a:cubicBezTo>
                    <a:pt x="65521" y="110223"/>
                    <a:pt x="75944" y="103084"/>
                    <a:pt x="87353" y="84309"/>
                  </a:cubicBezTo>
                  <a:lnTo>
                    <a:pt x="77353" y="78988"/>
                  </a:lnTo>
                  <a:cubicBezTo>
                    <a:pt x="66742" y="95738"/>
                    <a:pt x="60005" y="100430"/>
                    <a:pt x="46337" y="100430"/>
                  </a:cubicBezTo>
                  <a:cubicBezTo>
                    <a:pt x="22241" y="100430"/>
                    <a:pt x="12240" y="79617"/>
                    <a:pt x="12240" y="55521"/>
                  </a:cubicBezTo>
                  <a:lnTo>
                    <a:pt x="86146" y="55521"/>
                  </a:lnTo>
                  <a:close/>
                  <a:moveTo>
                    <a:pt x="12246" y="45727"/>
                  </a:moveTo>
                  <a:cubicBezTo>
                    <a:pt x="12448" y="31632"/>
                    <a:pt x="21631" y="9592"/>
                    <a:pt x="43280" y="9793"/>
                  </a:cubicBezTo>
                  <a:cubicBezTo>
                    <a:pt x="61848" y="9995"/>
                    <a:pt x="71459" y="23870"/>
                    <a:pt x="73887" y="45727"/>
                  </a:cubicBezTo>
                  <a:lnTo>
                    <a:pt x="12246" y="4572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0E35B5AF-B4CD-B785-0673-2BC992772EA6}"/>
                </a:ext>
              </a:extLst>
            </p:cNvPr>
            <p:cNvSpPr/>
            <p:nvPr/>
          </p:nvSpPr>
          <p:spPr>
            <a:xfrm>
              <a:off x="2252240" y="5855200"/>
              <a:ext cx="51438" cy="142905"/>
            </a:xfrm>
            <a:custGeom>
              <a:avLst/>
              <a:gdLst>
                <a:gd name="connsiteX0" fmla="*/ 15913 w 51438"/>
                <a:gd name="connsiteY0" fmla="*/ 34707 h 142905"/>
                <a:gd name="connsiteX1" fmla="*/ 15913 w 51438"/>
                <a:gd name="connsiteY1" fmla="*/ 0 h 142905"/>
                <a:gd name="connsiteX2" fmla="*/ 28160 w 51438"/>
                <a:gd name="connsiteY2" fmla="*/ 0 h 142905"/>
                <a:gd name="connsiteX3" fmla="*/ 28160 w 51438"/>
                <a:gd name="connsiteY3" fmla="*/ 34707 h 142905"/>
                <a:gd name="connsiteX4" fmla="*/ 51438 w 51438"/>
                <a:gd name="connsiteY4" fmla="*/ 34707 h 142905"/>
                <a:gd name="connsiteX5" fmla="*/ 51438 w 51438"/>
                <a:gd name="connsiteY5" fmla="*/ 44520 h 142905"/>
                <a:gd name="connsiteX6" fmla="*/ 28160 w 51438"/>
                <a:gd name="connsiteY6" fmla="*/ 44520 h 142905"/>
                <a:gd name="connsiteX7" fmla="*/ 28160 w 51438"/>
                <a:gd name="connsiteY7" fmla="*/ 122281 h 142905"/>
                <a:gd name="connsiteX8" fmla="*/ 38972 w 51438"/>
                <a:gd name="connsiteY8" fmla="*/ 133112 h 142905"/>
                <a:gd name="connsiteX9" fmla="*/ 51438 w 51438"/>
                <a:gd name="connsiteY9" fmla="*/ 130867 h 142905"/>
                <a:gd name="connsiteX10" fmla="*/ 51438 w 51438"/>
                <a:gd name="connsiteY10" fmla="*/ 141069 h 142905"/>
                <a:gd name="connsiteX11" fmla="*/ 38972 w 51438"/>
                <a:gd name="connsiteY11" fmla="*/ 142906 h 142905"/>
                <a:gd name="connsiteX12" fmla="*/ 15913 w 51438"/>
                <a:gd name="connsiteY12" fmla="*/ 124338 h 142905"/>
                <a:gd name="connsiteX13" fmla="*/ 15913 w 51438"/>
                <a:gd name="connsiteY13" fmla="*/ 44513 h 142905"/>
                <a:gd name="connsiteX14" fmla="*/ 0 w 51438"/>
                <a:gd name="connsiteY14" fmla="*/ 44513 h 142905"/>
                <a:gd name="connsiteX15" fmla="*/ 0 w 51438"/>
                <a:gd name="connsiteY15" fmla="*/ 34701 h 142905"/>
                <a:gd name="connsiteX16" fmla="*/ 15913 w 51438"/>
                <a:gd name="connsiteY16" fmla="*/ 34701 h 14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438" h="142905">
                  <a:moveTo>
                    <a:pt x="15913" y="34707"/>
                  </a:moveTo>
                  <a:lnTo>
                    <a:pt x="15913" y="0"/>
                  </a:lnTo>
                  <a:lnTo>
                    <a:pt x="28160" y="0"/>
                  </a:lnTo>
                  <a:lnTo>
                    <a:pt x="28160" y="34707"/>
                  </a:lnTo>
                  <a:lnTo>
                    <a:pt x="51438" y="34707"/>
                  </a:lnTo>
                  <a:lnTo>
                    <a:pt x="51438" y="44520"/>
                  </a:lnTo>
                  <a:lnTo>
                    <a:pt x="28160" y="44520"/>
                  </a:lnTo>
                  <a:lnTo>
                    <a:pt x="28160" y="122281"/>
                  </a:lnTo>
                  <a:cubicBezTo>
                    <a:pt x="28160" y="129439"/>
                    <a:pt x="31424" y="133112"/>
                    <a:pt x="38972" y="133112"/>
                  </a:cubicBezTo>
                  <a:cubicBezTo>
                    <a:pt x="43073" y="133112"/>
                    <a:pt x="47545" y="132074"/>
                    <a:pt x="51438" y="130867"/>
                  </a:cubicBezTo>
                  <a:lnTo>
                    <a:pt x="51438" y="141069"/>
                  </a:lnTo>
                  <a:cubicBezTo>
                    <a:pt x="47337" y="141679"/>
                    <a:pt x="43073" y="142906"/>
                    <a:pt x="38972" y="142906"/>
                  </a:cubicBezTo>
                  <a:cubicBezTo>
                    <a:pt x="21625" y="142906"/>
                    <a:pt x="15913" y="137194"/>
                    <a:pt x="15913" y="124338"/>
                  </a:cubicBezTo>
                  <a:lnTo>
                    <a:pt x="15913" y="44513"/>
                  </a:lnTo>
                  <a:lnTo>
                    <a:pt x="0" y="44513"/>
                  </a:lnTo>
                  <a:lnTo>
                    <a:pt x="0" y="34701"/>
                  </a:lnTo>
                  <a:lnTo>
                    <a:pt x="15913" y="3470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9DDCFB99-FC53-7E85-D4AD-2AFB11FFAF85}"/>
                </a:ext>
              </a:extLst>
            </p:cNvPr>
            <p:cNvSpPr/>
            <p:nvPr/>
          </p:nvSpPr>
          <p:spPr>
            <a:xfrm>
              <a:off x="2317548" y="5889901"/>
              <a:ext cx="85743" cy="143735"/>
            </a:xfrm>
            <a:custGeom>
              <a:avLst/>
              <a:gdLst>
                <a:gd name="connsiteX0" fmla="*/ 42670 w 85743"/>
                <a:gd name="connsiteY0" fmla="*/ 86360 h 143735"/>
                <a:gd name="connsiteX1" fmla="*/ 43079 w 85743"/>
                <a:gd name="connsiteY1" fmla="*/ 86360 h 143735"/>
                <a:gd name="connsiteX2" fmla="*/ 72686 w 85743"/>
                <a:gd name="connsiteY2" fmla="*/ 6 h 143735"/>
                <a:gd name="connsiteX3" fmla="*/ 85743 w 85743"/>
                <a:gd name="connsiteY3" fmla="*/ 6 h 143735"/>
                <a:gd name="connsiteX4" fmla="*/ 46155 w 85743"/>
                <a:gd name="connsiteY4" fmla="*/ 113721 h 143735"/>
                <a:gd name="connsiteX5" fmla="*/ 12265 w 85743"/>
                <a:gd name="connsiteY5" fmla="*/ 143736 h 143735"/>
                <a:gd name="connsiteX6" fmla="*/ 818 w 85743"/>
                <a:gd name="connsiteY6" fmla="*/ 142490 h 143735"/>
                <a:gd name="connsiteX7" fmla="*/ 818 w 85743"/>
                <a:gd name="connsiteY7" fmla="*/ 132508 h 143735"/>
                <a:gd name="connsiteX8" fmla="*/ 13077 w 85743"/>
                <a:gd name="connsiteY8" fmla="*/ 133936 h 143735"/>
                <a:gd name="connsiteX9" fmla="*/ 36953 w 85743"/>
                <a:gd name="connsiteY9" fmla="*/ 104531 h 143735"/>
                <a:gd name="connsiteX10" fmla="*/ 0 w 85743"/>
                <a:gd name="connsiteY10" fmla="*/ 0 h 143735"/>
                <a:gd name="connsiteX11" fmla="*/ 13485 w 85743"/>
                <a:gd name="connsiteY11" fmla="*/ 0 h 143735"/>
                <a:gd name="connsiteX12" fmla="*/ 42664 w 85743"/>
                <a:gd name="connsiteY12" fmla="*/ 86353 h 1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43" h="143735">
                  <a:moveTo>
                    <a:pt x="42670" y="86360"/>
                  </a:moveTo>
                  <a:lnTo>
                    <a:pt x="43079" y="86360"/>
                  </a:lnTo>
                  <a:lnTo>
                    <a:pt x="72686" y="6"/>
                  </a:lnTo>
                  <a:lnTo>
                    <a:pt x="85743" y="6"/>
                  </a:lnTo>
                  <a:lnTo>
                    <a:pt x="46155" y="113721"/>
                  </a:lnTo>
                  <a:cubicBezTo>
                    <a:pt x="38997" y="134553"/>
                    <a:pt x="31443" y="143736"/>
                    <a:pt x="12265" y="143736"/>
                  </a:cubicBezTo>
                  <a:cubicBezTo>
                    <a:pt x="6944" y="143736"/>
                    <a:pt x="3673" y="143327"/>
                    <a:pt x="818" y="142490"/>
                  </a:cubicBezTo>
                  <a:lnTo>
                    <a:pt x="818" y="132508"/>
                  </a:lnTo>
                  <a:cubicBezTo>
                    <a:pt x="4510" y="132898"/>
                    <a:pt x="8365" y="133936"/>
                    <a:pt x="13077" y="133936"/>
                  </a:cubicBezTo>
                  <a:cubicBezTo>
                    <a:pt x="21650" y="133936"/>
                    <a:pt x="31034" y="126370"/>
                    <a:pt x="36953" y="104531"/>
                  </a:cubicBezTo>
                  <a:lnTo>
                    <a:pt x="0" y="0"/>
                  </a:lnTo>
                  <a:lnTo>
                    <a:pt x="13485" y="0"/>
                  </a:lnTo>
                  <a:lnTo>
                    <a:pt x="42664" y="8635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136A240-283C-EB82-6147-C922F859887C}"/>
                </a:ext>
              </a:extLst>
            </p:cNvPr>
            <p:cNvSpPr/>
            <p:nvPr/>
          </p:nvSpPr>
          <p:spPr>
            <a:xfrm>
              <a:off x="2435124" y="5918098"/>
              <a:ext cx="62980" cy="79447"/>
            </a:xfrm>
            <a:custGeom>
              <a:avLst/>
              <a:gdLst>
                <a:gd name="connsiteX0" fmla="*/ 31500 w 62980"/>
                <a:gd name="connsiteY0" fmla="*/ 0 h 79447"/>
                <a:gd name="connsiteX1" fmla="*/ 0 w 62980"/>
                <a:gd name="connsiteY1" fmla="*/ 39714 h 79447"/>
                <a:gd name="connsiteX2" fmla="*/ 31500 w 62980"/>
                <a:gd name="connsiteY2" fmla="*/ 79447 h 79447"/>
                <a:gd name="connsiteX3" fmla="*/ 62980 w 62980"/>
                <a:gd name="connsiteY3" fmla="*/ 39714 h 79447"/>
                <a:gd name="connsiteX4" fmla="*/ 31500 w 62980"/>
                <a:gd name="connsiteY4" fmla="*/ 0 h 79447"/>
                <a:gd name="connsiteX5" fmla="*/ 31500 w 62980"/>
                <a:gd name="connsiteY5" fmla="*/ 7051 h 79447"/>
                <a:gd name="connsiteX6" fmla="*/ 54149 w 62980"/>
                <a:gd name="connsiteY6" fmla="*/ 39720 h 79447"/>
                <a:gd name="connsiteX7" fmla="*/ 31500 w 62980"/>
                <a:gd name="connsiteY7" fmla="*/ 72390 h 79447"/>
                <a:gd name="connsiteX8" fmla="*/ 8831 w 62980"/>
                <a:gd name="connsiteY8" fmla="*/ 39720 h 79447"/>
                <a:gd name="connsiteX9" fmla="*/ 31500 w 62980"/>
                <a:gd name="connsiteY9" fmla="*/ 7051 h 7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980" h="79447">
                  <a:moveTo>
                    <a:pt x="31500" y="0"/>
                  </a:moveTo>
                  <a:cubicBezTo>
                    <a:pt x="7661" y="0"/>
                    <a:pt x="0" y="18977"/>
                    <a:pt x="0" y="39714"/>
                  </a:cubicBezTo>
                  <a:cubicBezTo>
                    <a:pt x="0" y="60452"/>
                    <a:pt x="7661" y="79447"/>
                    <a:pt x="31500" y="79447"/>
                  </a:cubicBezTo>
                  <a:cubicBezTo>
                    <a:pt x="55338" y="79447"/>
                    <a:pt x="62980" y="60452"/>
                    <a:pt x="62980" y="39714"/>
                  </a:cubicBezTo>
                  <a:cubicBezTo>
                    <a:pt x="62980" y="18977"/>
                    <a:pt x="55338" y="0"/>
                    <a:pt x="31500" y="0"/>
                  </a:cubicBezTo>
                  <a:moveTo>
                    <a:pt x="31500" y="7051"/>
                  </a:moveTo>
                  <a:cubicBezTo>
                    <a:pt x="47249" y="7051"/>
                    <a:pt x="54149" y="18977"/>
                    <a:pt x="54149" y="39720"/>
                  </a:cubicBezTo>
                  <a:cubicBezTo>
                    <a:pt x="54149" y="60464"/>
                    <a:pt x="47249" y="72390"/>
                    <a:pt x="31500" y="72390"/>
                  </a:cubicBezTo>
                  <a:cubicBezTo>
                    <a:pt x="15750" y="72390"/>
                    <a:pt x="8831" y="60464"/>
                    <a:pt x="8831" y="39720"/>
                  </a:cubicBezTo>
                  <a:cubicBezTo>
                    <a:pt x="8831" y="18977"/>
                    <a:pt x="15750" y="7051"/>
                    <a:pt x="31500" y="7051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89570681-C5BD-1D76-F263-9D9F63F780BA}"/>
                </a:ext>
              </a:extLst>
            </p:cNvPr>
            <p:cNvSpPr/>
            <p:nvPr/>
          </p:nvSpPr>
          <p:spPr>
            <a:xfrm>
              <a:off x="2504872" y="5888373"/>
              <a:ext cx="40607" cy="107701"/>
            </a:xfrm>
            <a:custGeom>
              <a:avLst/>
              <a:gdLst>
                <a:gd name="connsiteX0" fmla="*/ 21480 w 40607"/>
                <a:gd name="connsiteY0" fmla="*/ 38249 h 107701"/>
                <a:gd name="connsiteX1" fmla="*/ 21480 w 40607"/>
                <a:gd name="connsiteY1" fmla="*/ 107701 h 107701"/>
                <a:gd name="connsiteX2" fmla="*/ 12649 w 40607"/>
                <a:gd name="connsiteY2" fmla="*/ 107701 h 107701"/>
                <a:gd name="connsiteX3" fmla="*/ 12649 w 40607"/>
                <a:gd name="connsiteY3" fmla="*/ 38249 h 107701"/>
                <a:gd name="connsiteX4" fmla="*/ 0 w 40607"/>
                <a:gd name="connsiteY4" fmla="*/ 38249 h 107701"/>
                <a:gd name="connsiteX5" fmla="*/ 0 w 40607"/>
                <a:gd name="connsiteY5" fmla="*/ 31198 h 107701"/>
                <a:gd name="connsiteX6" fmla="*/ 12649 w 40607"/>
                <a:gd name="connsiteY6" fmla="*/ 31198 h 107701"/>
                <a:gd name="connsiteX7" fmla="*/ 12649 w 40607"/>
                <a:gd name="connsiteY7" fmla="*/ 20310 h 107701"/>
                <a:gd name="connsiteX8" fmla="*/ 31034 w 40607"/>
                <a:gd name="connsiteY8" fmla="*/ 0 h 107701"/>
                <a:gd name="connsiteX9" fmla="*/ 40607 w 40607"/>
                <a:gd name="connsiteY9" fmla="*/ 1170 h 107701"/>
                <a:gd name="connsiteX10" fmla="*/ 40607 w 40607"/>
                <a:gd name="connsiteY10" fmla="*/ 8535 h 107701"/>
                <a:gd name="connsiteX11" fmla="*/ 31927 w 40607"/>
                <a:gd name="connsiteY11" fmla="*/ 7070 h 107701"/>
                <a:gd name="connsiteX12" fmla="*/ 21486 w 40607"/>
                <a:gd name="connsiteY12" fmla="*/ 19278 h 107701"/>
                <a:gd name="connsiteX13" fmla="*/ 21486 w 40607"/>
                <a:gd name="connsiteY13" fmla="*/ 31204 h 107701"/>
                <a:gd name="connsiteX14" fmla="*/ 37085 w 40607"/>
                <a:gd name="connsiteY14" fmla="*/ 31204 h 107701"/>
                <a:gd name="connsiteX15" fmla="*/ 37085 w 40607"/>
                <a:gd name="connsiteY15" fmla="*/ 38255 h 107701"/>
                <a:gd name="connsiteX16" fmla="*/ 21486 w 40607"/>
                <a:gd name="connsiteY16" fmla="*/ 38255 h 10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607" h="107701">
                  <a:moveTo>
                    <a:pt x="21480" y="38249"/>
                  </a:moveTo>
                  <a:lnTo>
                    <a:pt x="21480" y="107701"/>
                  </a:lnTo>
                  <a:lnTo>
                    <a:pt x="12649" y="107701"/>
                  </a:lnTo>
                  <a:lnTo>
                    <a:pt x="12649" y="38249"/>
                  </a:lnTo>
                  <a:lnTo>
                    <a:pt x="0" y="38249"/>
                  </a:lnTo>
                  <a:lnTo>
                    <a:pt x="0" y="31198"/>
                  </a:lnTo>
                  <a:lnTo>
                    <a:pt x="12649" y="31198"/>
                  </a:lnTo>
                  <a:lnTo>
                    <a:pt x="12649" y="20310"/>
                  </a:lnTo>
                  <a:cubicBezTo>
                    <a:pt x="12649" y="7064"/>
                    <a:pt x="17951" y="0"/>
                    <a:pt x="31034" y="0"/>
                  </a:cubicBezTo>
                  <a:cubicBezTo>
                    <a:pt x="34280" y="0"/>
                    <a:pt x="37362" y="591"/>
                    <a:pt x="40607" y="1170"/>
                  </a:cubicBezTo>
                  <a:lnTo>
                    <a:pt x="40607" y="8535"/>
                  </a:lnTo>
                  <a:cubicBezTo>
                    <a:pt x="37808" y="7642"/>
                    <a:pt x="35173" y="7070"/>
                    <a:pt x="31927" y="7070"/>
                  </a:cubicBezTo>
                  <a:cubicBezTo>
                    <a:pt x="25008" y="7070"/>
                    <a:pt x="21486" y="10447"/>
                    <a:pt x="21486" y="19278"/>
                  </a:cubicBezTo>
                  <a:lnTo>
                    <a:pt x="21486" y="31204"/>
                  </a:lnTo>
                  <a:lnTo>
                    <a:pt x="37085" y="31204"/>
                  </a:lnTo>
                  <a:lnTo>
                    <a:pt x="37085" y="38255"/>
                  </a:lnTo>
                  <a:lnTo>
                    <a:pt x="21486" y="3825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0ABA1F15-DB6E-EC82-3F77-2B78EA7E0702}"/>
                </a:ext>
              </a:extLst>
            </p:cNvPr>
            <p:cNvSpPr/>
            <p:nvPr/>
          </p:nvSpPr>
          <p:spPr>
            <a:xfrm>
              <a:off x="1930080" y="6067313"/>
              <a:ext cx="106776" cy="151503"/>
            </a:xfrm>
            <a:custGeom>
              <a:avLst/>
              <a:gdLst>
                <a:gd name="connsiteX0" fmla="*/ 91461 w 106776"/>
                <a:gd name="connsiteY0" fmla="*/ 45337 h 151503"/>
                <a:gd name="connsiteX1" fmla="*/ 55527 w 106776"/>
                <a:gd name="connsiteY1" fmla="*/ 11039 h 151503"/>
                <a:gd name="connsiteX2" fmla="*/ 13492 w 106776"/>
                <a:gd name="connsiteY2" fmla="*/ 75761 h 151503"/>
                <a:gd name="connsiteX3" fmla="*/ 56955 w 106776"/>
                <a:gd name="connsiteY3" fmla="*/ 140465 h 151503"/>
                <a:gd name="connsiteX4" fmla="*/ 94109 w 106776"/>
                <a:gd name="connsiteY4" fmla="*/ 104550 h 151503"/>
                <a:gd name="connsiteX5" fmla="*/ 106777 w 106776"/>
                <a:gd name="connsiteY5" fmla="*/ 106795 h 151503"/>
                <a:gd name="connsiteX6" fmla="*/ 56747 w 106776"/>
                <a:gd name="connsiteY6" fmla="*/ 151504 h 151503"/>
                <a:gd name="connsiteX7" fmla="*/ 0 w 106776"/>
                <a:gd name="connsiteY7" fmla="*/ 75761 h 151503"/>
                <a:gd name="connsiteX8" fmla="*/ 56747 w 106776"/>
                <a:gd name="connsiteY8" fmla="*/ 0 h 151503"/>
                <a:gd name="connsiteX9" fmla="*/ 103921 w 106776"/>
                <a:gd name="connsiteY9" fmla="*/ 42683 h 151503"/>
                <a:gd name="connsiteX10" fmla="*/ 91454 w 106776"/>
                <a:gd name="connsiteY10" fmla="*/ 45337 h 15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776" h="151503">
                  <a:moveTo>
                    <a:pt x="91461" y="45337"/>
                  </a:moveTo>
                  <a:cubicBezTo>
                    <a:pt x="85133" y="23706"/>
                    <a:pt x="73302" y="11039"/>
                    <a:pt x="55527" y="11039"/>
                  </a:cubicBezTo>
                  <a:cubicBezTo>
                    <a:pt x="26348" y="11039"/>
                    <a:pt x="13492" y="39626"/>
                    <a:pt x="13492" y="75761"/>
                  </a:cubicBezTo>
                  <a:cubicBezTo>
                    <a:pt x="13492" y="111897"/>
                    <a:pt x="26348" y="140465"/>
                    <a:pt x="56955" y="140465"/>
                  </a:cubicBezTo>
                  <a:cubicBezTo>
                    <a:pt x="80642" y="140465"/>
                    <a:pt x="89234" y="123734"/>
                    <a:pt x="94109" y="104550"/>
                  </a:cubicBezTo>
                  <a:lnTo>
                    <a:pt x="106777" y="106795"/>
                  </a:lnTo>
                  <a:cubicBezTo>
                    <a:pt x="101267" y="133119"/>
                    <a:pt x="87580" y="151504"/>
                    <a:pt x="56747" y="151504"/>
                  </a:cubicBezTo>
                  <a:cubicBezTo>
                    <a:pt x="21021" y="151504"/>
                    <a:pt x="0" y="121287"/>
                    <a:pt x="0" y="75761"/>
                  </a:cubicBezTo>
                  <a:cubicBezTo>
                    <a:pt x="0" y="30235"/>
                    <a:pt x="21021" y="0"/>
                    <a:pt x="56747" y="0"/>
                  </a:cubicBezTo>
                  <a:cubicBezTo>
                    <a:pt x="83089" y="0"/>
                    <a:pt x="97574" y="18587"/>
                    <a:pt x="103921" y="42683"/>
                  </a:cubicBezTo>
                  <a:lnTo>
                    <a:pt x="91454" y="4533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7634CD9A-8226-6B54-2DE9-1734728246C0}"/>
                </a:ext>
              </a:extLst>
            </p:cNvPr>
            <p:cNvSpPr/>
            <p:nvPr/>
          </p:nvSpPr>
          <p:spPr>
            <a:xfrm>
              <a:off x="2057418" y="6108574"/>
              <a:ext cx="48790" cy="108191"/>
            </a:xfrm>
            <a:custGeom>
              <a:avLst/>
              <a:gdLst>
                <a:gd name="connsiteX0" fmla="*/ 0 w 48790"/>
                <a:gd name="connsiteY0" fmla="*/ 108186 h 108191"/>
                <a:gd name="connsiteX1" fmla="*/ 0 w 48790"/>
                <a:gd name="connsiteY1" fmla="*/ 2038 h 108191"/>
                <a:gd name="connsiteX2" fmla="*/ 12246 w 48790"/>
                <a:gd name="connsiteY2" fmla="*/ 2038 h 108191"/>
                <a:gd name="connsiteX3" fmla="*/ 12246 w 48790"/>
                <a:gd name="connsiteY3" fmla="*/ 22260 h 108191"/>
                <a:gd name="connsiteX4" fmla="*/ 12655 w 48790"/>
                <a:gd name="connsiteY4" fmla="*/ 22260 h 108191"/>
                <a:gd name="connsiteX5" fmla="*/ 43280 w 48790"/>
                <a:gd name="connsiteY5" fmla="*/ 0 h 108191"/>
                <a:gd name="connsiteX6" fmla="*/ 48790 w 48790"/>
                <a:gd name="connsiteY6" fmla="*/ 0 h 108191"/>
                <a:gd name="connsiteX7" fmla="*/ 48790 w 48790"/>
                <a:gd name="connsiteY7" fmla="*/ 11838 h 108191"/>
                <a:gd name="connsiteX8" fmla="*/ 43280 w 48790"/>
                <a:gd name="connsiteY8" fmla="*/ 11838 h 108191"/>
                <a:gd name="connsiteX9" fmla="*/ 12246 w 48790"/>
                <a:gd name="connsiteY9" fmla="*/ 48199 h 108191"/>
                <a:gd name="connsiteX10" fmla="*/ 12246 w 48790"/>
                <a:gd name="connsiteY10" fmla="*/ 108192 h 108191"/>
                <a:gd name="connsiteX11" fmla="*/ 0 w 48790"/>
                <a:gd name="connsiteY11" fmla="*/ 108192 h 1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790" h="108191">
                  <a:moveTo>
                    <a:pt x="0" y="108186"/>
                  </a:moveTo>
                  <a:lnTo>
                    <a:pt x="0" y="2038"/>
                  </a:lnTo>
                  <a:lnTo>
                    <a:pt x="12246" y="2038"/>
                  </a:lnTo>
                  <a:lnTo>
                    <a:pt x="12246" y="22260"/>
                  </a:lnTo>
                  <a:lnTo>
                    <a:pt x="12655" y="22260"/>
                  </a:lnTo>
                  <a:cubicBezTo>
                    <a:pt x="18385" y="9183"/>
                    <a:pt x="29814" y="0"/>
                    <a:pt x="43280" y="0"/>
                  </a:cubicBezTo>
                  <a:lnTo>
                    <a:pt x="48790" y="0"/>
                  </a:lnTo>
                  <a:lnTo>
                    <a:pt x="48790" y="11838"/>
                  </a:lnTo>
                  <a:lnTo>
                    <a:pt x="43280" y="11838"/>
                  </a:lnTo>
                  <a:cubicBezTo>
                    <a:pt x="29814" y="11838"/>
                    <a:pt x="12246" y="27770"/>
                    <a:pt x="12246" y="48199"/>
                  </a:cubicBezTo>
                  <a:lnTo>
                    <a:pt x="12246" y="108192"/>
                  </a:lnTo>
                  <a:lnTo>
                    <a:pt x="0" y="10819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D9AD62AE-9DEA-0DDD-7C86-0E9D2A51DADF}"/>
                </a:ext>
              </a:extLst>
            </p:cNvPr>
            <p:cNvSpPr/>
            <p:nvPr/>
          </p:nvSpPr>
          <p:spPr>
            <a:xfrm>
              <a:off x="2126003" y="6069363"/>
              <a:ext cx="12258" cy="147383"/>
            </a:xfrm>
            <a:custGeom>
              <a:avLst/>
              <a:gdLst>
                <a:gd name="connsiteX0" fmla="*/ 0 w 12258"/>
                <a:gd name="connsiteY0" fmla="*/ 147384 h 147383"/>
                <a:gd name="connsiteX1" fmla="*/ 12259 w 12258"/>
                <a:gd name="connsiteY1" fmla="*/ 147384 h 147383"/>
                <a:gd name="connsiteX2" fmla="*/ 12259 w 12258"/>
                <a:gd name="connsiteY2" fmla="*/ 41255 h 147383"/>
                <a:gd name="connsiteX3" fmla="*/ 0 w 12258"/>
                <a:gd name="connsiteY3" fmla="*/ 41255 h 147383"/>
                <a:gd name="connsiteX4" fmla="*/ 0 w 12258"/>
                <a:gd name="connsiteY4" fmla="*/ 147384 h 147383"/>
                <a:gd name="connsiteX5" fmla="*/ 0 w 12258"/>
                <a:gd name="connsiteY5" fmla="*/ 17976 h 147383"/>
                <a:gd name="connsiteX6" fmla="*/ 12259 w 12258"/>
                <a:gd name="connsiteY6" fmla="*/ 17976 h 147383"/>
                <a:gd name="connsiteX7" fmla="*/ 12259 w 12258"/>
                <a:gd name="connsiteY7" fmla="*/ 0 h 147383"/>
                <a:gd name="connsiteX8" fmla="*/ 0 w 12258"/>
                <a:gd name="connsiteY8" fmla="*/ 0 h 147383"/>
                <a:gd name="connsiteX9" fmla="*/ 0 w 12258"/>
                <a:gd name="connsiteY9" fmla="*/ 17976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58" h="147383">
                  <a:moveTo>
                    <a:pt x="0" y="147384"/>
                  </a:moveTo>
                  <a:lnTo>
                    <a:pt x="12259" y="147384"/>
                  </a:lnTo>
                  <a:lnTo>
                    <a:pt x="12259" y="41255"/>
                  </a:lnTo>
                  <a:lnTo>
                    <a:pt x="0" y="41255"/>
                  </a:lnTo>
                  <a:lnTo>
                    <a:pt x="0" y="147384"/>
                  </a:lnTo>
                  <a:close/>
                  <a:moveTo>
                    <a:pt x="0" y="17976"/>
                  </a:moveTo>
                  <a:lnTo>
                    <a:pt x="12259" y="17976"/>
                  </a:lnTo>
                  <a:lnTo>
                    <a:pt x="12259" y="0"/>
                  </a:lnTo>
                  <a:lnTo>
                    <a:pt x="0" y="0"/>
                  </a:lnTo>
                  <a:lnTo>
                    <a:pt x="0" y="179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266A9BD9-956D-B17F-3648-826FA3F4D383}"/>
                </a:ext>
              </a:extLst>
            </p:cNvPr>
            <p:cNvSpPr/>
            <p:nvPr/>
          </p:nvSpPr>
          <p:spPr>
            <a:xfrm>
              <a:off x="2160911" y="6075898"/>
              <a:ext cx="51457" cy="142905"/>
            </a:xfrm>
            <a:custGeom>
              <a:avLst/>
              <a:gdLst>
                <a:gd name="connsiteX0" fmla="*/ 15932 w 51457"/>
                <a:gd name="connsiteY0" fmla="*/ 34726 h 142905"/>
                <a:gd name="connsiteX1" fmla="*/ 15932 w 51457"/>
                <a:gd name="connsiteY1" fmla="*/ 0 h 142905"/>
                <a:gd name="connsiteX2" fmla="*/ 28179 w 51457"/>
                <a:gd name="connsiteY2" fmla="*/ 0 h 142905"/>
                <a:gd name="connsiteX3" fmla="*/ 28179 w 51457"/>
                <a:gd name="connsiteY3" fmla="*/ 34726 h 142905"/>
                <a:gd name="connsiteX4" fmla="*/ 51457 w 51457"/>
                <a:gd name="connsiteY4" fmla="*/ 34726 h 142905"/>
                <a:gd name="connsiteX5" fmla="*/ 51457 w 51457"/>
                <a:gd name="connsiteY5" fmla="*/ 44520 h 142905"/>
                <a:gd name="connsiteX6" fmla="*/ 28179 w 51457"/>
                <a:gd name="connsiteY6" fmla="*/ 44520 h 142905"/>
                <a:gd name="connsiteX7" fmla="*/ 28179 w 51457"/>
                <a:gd name="connsiteY7" fmla="*/ 122300 h 142905"/>
                <a:gd name="connsiteX8" fmla="*/ 39010 w 51457"/>
                <a:gd name="connsiteY8" fmla="*/ 133112 h 142905"/>
                <a:gd name="connsiteX9" fmla="*/ 51457 w 51457"/>
                <a:gd name="connsiteY9" fmla="*/ 130867 h 142905"/>
                <a:gd name="connsiteX10" fmla="*/ 51457 w 51457"/>
                <a:gd name="connsiteY10" fmla="*/ 141088 h 142905"/>
                <a:gd name="connsiteX11" fmla="*/ 39010 w 51457"/>
                <a:gd name="connsiteY11" fmla="*/ 142906 h 142905"/>
                <a:gd name="connsiteX12" fmla="*/ 15932 w 51457"/>
                <a:gd name="connsiteY12" fmla="*/ 124338 h 142905"/>
                <a:gd name="connsiteX13" fmla="*/ 15932 w 51457"/>
                <a:gd name="connsiteY13" fmla="*/ 44513 h 142905"/>
                <a:gd name="connsiteX14" fmla="*/ 0 w 51457"/>
                <a:gd name="connsiteY14" fmla="*/ 44513 h 142905"/>
                <a:gd name="connsiteX15" fmla="*/ 0 w 51457"/>
                <a:gd name="connsiteY15" fmla="*/ 34720 h 142905"/>
                <a:gd name="connsiteX16" fmla="*/ 15932 w 51457"/>
                <a:gd name="connsiteY16" fmla="*/ 34720 h 14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457" h="142905">
                  <a:moveTo>
                    <a:pt x="15932" y="34726"/>
                  </a:moveTo>
                  <a:lnTo>
                    <a:pt x="15932" y="0"/>
                  </a:lnTo>
                  <a:lnTo>
                    <a:pt x="28179" y="0"/>
                  </a:lnTo>
                  <a:lnTo>
                    <a:pt x="28179" y="34726"/>
                  </a:lnTo>
                  <a:lnTo>
                    <a:pt x="51457" y="34726"/>
                  </a:lnTo>
                  <a:lnTo>
                    <a:pt x="51457" y="44520"/>
                  </a:lnTo>
                  <a:lnTo>
                    <a:pt x="28179" y="44520"/>
                  </a:lnTo>
                  <a:lnTo>
                    <a:pt x="28179" y="122300"/>
                  </a:lnTo>
                  <a:cubicBezTo>
                    <a:pt x="28179" y="129439"/>
                    <a:pt x="31462" y="133112"/>
                    <a:pt x="39010" y="133112"/>
                  </a:cubicBezTo>
                  <a:cubicBezTo>
                    <a:pt x="43092" y="133112"/>
                    <a:pt x="47583" y="132093"/>
                    <a:pt x="51457" y="130867"/>
                  </a:cubicBezTo>
                  <a:lnTo>
                    <a:pt x="51457" y="141088"/>
                  </a:lnTo>
                  <a:cubicBezTo>
                    <a:pt x="47375" y="141679"/>
                    <a:pt x="43092" y="142906"/>
                    <a:pt x="39010" y="142906"/>
                  </a:cubicBezTo>
                  <a:cubicBezTo>
                    <a:pt x="21643" y="142906"/>
                    <a:pt x="15932" y="137213"/>
                    <a:pt x="15932" y="124338"/>
                  </a:cubicBezTo>
                  <a:lnTo>
                    <a:pt x="15932" y="44513"/>
                  </a:lnTo>
                  <a:lnTo>
                    <a:pt x="0" y="44513"/>
                  </a:lnTo>
                  <a:lnTo>
                    <a:pt x="0" y="34720"/>
                  </a:lnTo>
                  <a:lnTo>
                    <a:pt x="15932" y="3472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01AA4E0E-7457-B7CC-BA63-63ECF2E9D83D}"/>
                </a:ext>
              </a:extLst>
            </p:cNvPr>
            <p:cNvSpPr/>
            <p:nvPr/>
          </p:nvSpPr>
          <p:spPr>
            <a:xfrm>
              <a:off x="2236245" y="6069363"/>
              <a:ext cx="12258" cy="147383"/>
            </a:xfrm>
            <a:custGeom>
              <a:avLst/>
              <a:gdLst>
                <a:gd name="connsiteX0" fmla="*/ 0 w 12258"/>
                <a:gd name="connsiteY0" fmla="*/ 147384 h 147383"/>
                <a:gd name="connsiteX1" fmla="*/ 12259 w 12258"/>
                <a:gd name="connsiteY1" fmla="*/ 147384 h 147383"/>
                <a:gd name="connsiteX2" fmla="*/ 12259 w 12258"/>
                <a:gd name="connsiteY2" fmla="*/ 41255 h 147383"/>
                <a:gd name="connsiteX3" fmla="*/ 0 w 12258"/>
                <a:gd name="connsiteY3" fmla="*/ 41255 h 147383"/>
                <a:gd name="connsiteX4" fmla="*/ 0 w 12258"/>
                <a:gd name="connsiteY4" fmla="*/ 147384 h 147383"/>
                <a:gd name="connsiteX5" fmla="*/ 0 w 12258"/>
                <a:gd name="connsiteY5" fmla="*/ 17976 h 147383"/>
                <a:gd name="connsiteX6" fmla="*/ 12259 w 12258"/>
                <a:gd name="connsiteY6" fmla="*/ 17976 h 147383"/>
                <a:gd name="connsiteX7" fmla="*/ 12259 w 12258"/>
                <a:gd name="connsiteY7" fmla="*/ 0 h 147383"/>
                <a:gd name="connsiteX8" fmla="*/ 0 w 12258"/>
                <a:gd name="connsiteY8" fmla="*/ 0 h 147383"/>
                <a:gd name="connsiteX9" fmla="*/ 0 w 12258"/>
                <a:gd name="connsiteY9" fmla="*/ 17976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58" h="147383">
                  <a:moveTo>
                    <a:pt x="0" y="147384"/>
                  </a:moveTo>
                  <a:lnTo>
                    <a:pt x="12259" y="147384"/>
                  </a:lnTo>
                  <a:lnTo>
                    <a:pt x="12259" y="41255"/>
                  </a:lnTo>
                  <a:lnTo>
                    <a:pt x="0" y="41255"/>
                  </a:lnTo>
                  <a:lnTo>
                    <a:pt x="0" y="147384"/>
                  </a:lnTo>
                  <a:close/>
                  <a:moveTo>
                    <a:pt x="0" y="17976"/>
                  </a:moveTo>
                  <a:lnTo>
                    <a:pt x="12259" y="17976"/>
                  </a:lnTo>
                  <a:lnTo>
                    <a:pt x="12259" y="0"/>
                  </a:lnTo>
                  <a:lnTo>
                    <a:pt x="0" y="0"/>
                  </a:lnTo>
                  <a:lnTo>
                    <a:pt x="0" y="179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078C69B2-E1B0-E14D-D7DB-714428B7B045}"/>
                </a:ext>
              </a:extLst>
            </p:cNvPr>
            <p:cNvSpPr/>
            <p:nvPr/>
          </p:nvSpPr>
          <p:spPr>
            <a:xfrm>
              <a:off x="2271669" y="6108574"/>
              <a:ext cx="87353" cy="110223"/>
            </a:xfrm>
            <a:custGeom>
              <a:avLst/>
              <a:gdLst>
                <a:gd name="connsiteX0" fmla="*/ 73277 w 87353"/>
                <a:gd name="connsiteY0" fmla="*/ 31833 h 110223"/>
                <a:gd name="connsiteX1" fmla="*/ 45708 w 87353"/>
                <a:gd name="connsiteY1" fmla="*/ 9793 h 110223"/>
                <a:gd name="connsiteX2" fmla="*/ 12227 w 87353"/>
                <a:gd name="connsiteY2" fmla="*/ 55112 h 110223"/>
                <a:gd name="connsiteX3" fmla="*/ 45708 w 87353"/>
                <a:gd name="connsiteY3" fmla="*/ 100430 h 110223"/>
                <a:gd name="connsiteX4" fmla="*/ 77579 w 87353"/>
                <a:gd name="connsiteY4" fmla="*/ 78390 h 110223"/>
                <a:gd name="connsiteX5" fmla="*/ 87353 w 87353"/>
                <a:gd name="connsiteY5" fmla="*/ 83064 h 110223"/>
                <a:gd name="connsiteX6" fmla="*/ 45708 w 87353"/>
                <a:gd name="connsiteY6" fmla="*/ 110223 h 110223"/>
                <a:gd name="connsiteX7" fmla="*/ 0 w 87353"/>
                <a:gd name="connsiteY7" fmla="*/ 55112 h 110223"/>
                <a:gd name="connsiteX8" fmla="*/ 45708 w 87353"/>
                <a:gd name="connsiteY8" fmla="*/ 0 h 110223"/>
                <a:gd name="connsiteX9" fmla="*/ 84498 w 87353"/>
                <a:gd name="connsiteY9" fmla="*/ 28789 h 110223"/>
                <a:gd name="connsiteX10" fmla="*/ 73277 w 87353"/>
                <a:gd name="connsiteY10" fmla="*/ 31833 h 11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353" h="110223">
                  <a:moveTo>
                    <a:pt x="73277" y="31833"/>
                  </a:moveTo>
                  <a:cubicBezTo>
                    <a:pt x="67767" y="19587"/>
                    <a:pt x="59810" y="9793"/>
                    <a:pt x="45708" y="9793"/>
                  </a:cubicBezTo>
                  <a:cubicBezTo>
                    <a:pt x="25713" y="9793"/>
                    <a:pt x="12227" y="22241"/>
                    <a:pt x="12227" y="55112"/>
                  </a:cubicBezTo>
                  <a:cubicBezTo>
                    <a:pt x="12227" y="82271"/>
                    <a:pt x="24486" y="100430"/>
                    <a:pt x="45708" y="100430"/>
                  </a:cubicBezTo>
                  <a:cubicBezTo>
                    <a:pt x="60829" y="100430"/>
                    <a:pt x="68987" y="92065"/>
                    <a:pt x="77579" y="78390"/>
                  </a:cubicBezTo>
                  <a:lnTo>
                    <a:pt x="87353" y="83064"/>
                  </a:lnTo>
                  <a:cubicBezTo>
                    <a:pt x="78397" y="98185"/>
                    <a:pt x="65930" y="110223"/>
                    <a:pt x="45708" y="110223"/>
                  </a:cubicBezTo>
                  <a:cubicBezTo>
                    <a:pt x="15913" y="110223"/>
                    <a:pt x="0" y="87165"/>
                    <a:pt x="0" y="55112"/>
                  </a:cubicBezTo>
                  <a:cubicBezTo>
                    <a:pt x="0" y="18549"/>
                    <a:pt x="18366" y="0"/>
                    <a:pt x="45708" y="0"/>
                  </a:cubicBezTo>
                  <a:cubicBezTo>
                    <a:pt x="65723" y="0"/>
                    <a:pt x="78170" y="11202"/>
                    <a:pt x="84498" y="28789"/>
                  </a:cubicBezTo>
                  <a:lnTo>
                    <a:pt x="73277" y="318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57610EB0-A6E0-7414-B252-726A65E5B63D}"/>
                </a:ext>
              </a:extLst>
            </p:cNvPr>
            <p:cNvSpPr/>
            <p:nvPr/>
          </p:nvSpPr>
          <p:spPr>
            <a:xfrm>
              <a:off x="2373414" y="6108581"/>
              <a:ext cx="81252" cy="110229"/>
            </a:xfrm>
            <a:custGeom>
              <a:avLst/>
              <a:gdLst>
                <a:gd name="connsiteX0" fmla="*/ 81246 w 81252"/>
                <a:gd name="connsiteY0" fmla="*/ 108186 h 110229"/>
                <a:gd name="connsiteX1" fmla="*/ 79611 w 81252"/>
                <a:gd name="connsiteY1" fmla="*/ 88781 h 110229"/>
                <a:gd name="connsiteX2" fmla="*/ 79611 w 81252"/>
                <a:gd name="connsiteY2" fmla="*/ 33280 h 110229"/>
                <a:gd name="connsiteX3" fmla="*/ 44086 w 81252"/>
                <a:gd name="connsiteY3" fmla="*/ 0 h 110229"/>
                <a:gd name="connsiteX4" fmla="*/ 4686 w 81252"/>
                <a:gd name="connsiteY4" fmla="*/ 24078 h 110229"/>
                <a:gd name="connsiteX5" fmla="*/ 12850 w 81252"/>
                <a:gd name="connsiteY5" fmla="*/ 28996 h 110229"/>
                <a:gd name="connsiteX6" fmla="*/ 43683 w 81252"/>
                <a:gd name="connsiteY6" fmla="*/ 9800 h 110229"/>
                <a:gd name="connsiteX7" fmla="*/ 67968 w 81252"/>
                <a:gd name="connsiteY7" fmla="*/ 31040 h 110229"/>
                <a:gd name="connsiteX8" fmla="*/ 67968 w 81252"/>
                <a:gd name="connsiteY8" fmla="*/ 38368 h 110229"/>
                <a:gd name="connsiteX9" fmla="*/ 0 w 81252"/>
                <a:gd name="connsiteY9" fmla="*/ 82460 h 110229"/>
                <a:gd name="connsiteX10" fmla="*/ 29179 w 81252"/>
                <a:gd name="connsiteY10" fmla="*/ 110230 h 110229"/>
                <a:gd name="connsiteX11" fmla="*/ 67779 w 81252"/>
                <a:gd name="connsiteY11" fmla="*/ 95335 h 110229"/>
                <a:gd name="connsiteX12" fmla="*/ 69415 w 81252"/>
                <a:gd name="connsiteY12" fmla="*/ 108192 h 110229"/>
                <a:gd name="connsiteX13" fmla="*/ 81252 w 81252"/>
                <a:gd name="connsiteY13" fmla="*/ 108192 h 110229"/>
                <a:gd name="connsiteX14" fmla="*/ 67371 w 81252"/>
                <a:gd name="connsiteY14" fmla="*/ 82881 h 110229"/>
                <a:gd name="connsiteX15" fmla="*/ 31235 w 81252"/>
                <a:gd name="connsiteY15" fmla="*/ 100430 h 110229"/>
                <a:gd name="connsiteX16" fmla="*/ 12240 w 81252"/>
                <a:gd name="connsiteY16" fmla="*/ 82271 h 110229"/>
                <a:gd name="connsiteX17" fmla="*/ 67371 w 81252"/>
                <a:gd name="connsiteY17" fmla="*/ 48193 h 110229"/>
                <a:gd name="connsiteX18" fmla="*/ 67371 w 81252"/>
                <a:gd name="connsiteY18" fmla="*/ 82881 h 11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252" h="110229">
                  <a:moveTo>
                    <a:pt x="81246" y="108186"/>
                  </a:moveTo>
                  <a:cubicBezTo>
                    <a:pt x="80020" y="101028"/>
                    <a:pt x="79611" y="94109"/>
                    <a:pt x="79611" y="88781"/>
                  </a:cubicBezTo>
                  <a:lnTo>
                    <a:pt x="79611" y="33280"/>
                  </a:lnTo>
                  <a:cubicBezTo>
                    <a:pt x="79611" y="9793"/>
                    <a:pt x="68182" y="0"/>
                    <a:pt x="44086" y="0"/>
                  </a:cubicBezTo>
                  <a:cubicBezTo>
                    <a:pt x="26946" y="0"/>
                    <a:pt x="13869" y="6919"/>
                    <a:pt x="4686" y="24078"/>
                  </a:cubicBezTo>
                  <a:lnTo>
                    <a:pt x="12850" y="28996"/>
                  </a:lnTo>
                  <a:cubicBezTo>
                    <a:pt x="20624" y="16737"/>
                    <a:pt x="31028" y="9800"/>
                    <a:pt x="43683" y="9800"/>
                  </a:cubicBezTo>
                  <a:cubicBezTo>
                    <a:pt x="61842" y="9800"/>
                    <a:pt x="67968" y="16939"/>
                    <a:pt x="67968" y="31040"/>
                  </a:cubicBezTo>
                  <a:lnTo>
                    <a:pt x="67968" y="38368"/>
                  </a:lnTo>
                  <a:cubicBezTo>
                    <a:pt x="23669" y="48199"/>
                    <a:pt x="0" y="53489"/>
                    <a:pt x="0" y="82460"/>
                  </a:cubicBezTo>
                  <a:cubicBezTo>
                    <a:pt x="0" y="100028"/>
                    <a:pt x="12649" y="110230"/>
                    <a:pt x="29179" y="110230"/>
                  </a:cubicBezTo>
                  <a:cubicBezTo>
                    <a:pt x="45708" y="110230"/>
                    <a:pt x="55112" y="105330"/>
                    <a:pt x="67779" y="95335"/>
                  </a:cubicBezTo>
                  <a:lnTo>
                    <a:pt x="69415" y="108192"/>
                  </a:lnTo>
                  <a:lnTo>
                    <a:pt x="81252" y="108192"/>
                  </a:lnTo>
                  <a:close/>
                  <a:moveTo>
                    <a:pt x="67371" y="82881"/>
                  </a:moveTo>
                  <a:cubicBezTo>
                    <a:pt x="56741" y="93675"/>
                    <a:pt x="42664" y="100430"/>
                    <a:pt x="31235" y="100430"/>
                  </a:cubicBezTo>
                  <a:cubicBezTo>
                    <a:pt x="19807" y="100430"/>
                    <a:pt x="12240" y="93901"/>
                    <a:pt x="12240" y="82271"/>
                  </a:cubicBezTo>
                  <a:cubicBezTo>
                    <a:pt x="12240" y="68805"/>
                    <a:pt x="18769" y="58785"/>
                    <a:pt x="67371" y="48193"/>
                  </a:cubicBezTo>
                  <a:lnTo>
                    <a:pt x="67371" y="828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EEF9CBCE-14A5-4949-4936-9A2D7C2612FC}"/>
                </a:ext>
              </a:extLst>
            </p:cNvPr>
            <p:cNvSpPr/>
            <p:nvPr/>
          </p:nvSpPr>
          <p:spPr>
            <a:xfrm>
              <a:off x="2478549" y="6069363"/>
              <a:ext cx="12246" cy="147383"/>
            </a:xfrm>
            <a:custGeom>
              <a:avLst/>
              <a:gdLst>
                <a:gd name="connsiteX0" fmla="*/ 0 w 12246"/>
                <a:gd name="connsiteY0" fmla="*/ 0 h 147383"/>
                <a:gd name="connsiteX1" fmla="*/ 12246 w 12246"/>
                <a:gd name="connsiteY1" fmla="*/ 0 h 147383"/>
                <a:gd name="connsiteX2" fmla="*/ 12246 w 12246"/>
                <a:gd name="connsiteY2" fmla="*/ 147384 h 147383"/>
                <a:gd name="connsiteX3" fmla="*/ 0 w 12246"/>
                <a:gd name="connsiteY3" fmla="*/ 147384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6" h="147383">
                  <a:moveTo>
                    <a:pt x="0" y="0"/>
                  </a:moveTo>
                  <a:lnTo>
                    <a:pt x="12246" y="0"/>
                  </a:lnTo>
                  <a:lnTo>
                    <a:pt x="12246" y="147384"/>
                  </a:lnTo>
                  <a:lnTo>
                    <a:pt x="0" y="1473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6367BEA4-DB89-B1C1-5342-BEA5D8F96188}"/>
                </a:ext>
              </a:extLst>
            </p:cNvPr>
            <p:cNvSpPr/>
            <p:nvPr/>
          </p:nvSpPr>
          <p:spPr>
            <a:xfrm>
              <a:off x="2565714" y="6067313"/>
              <a:ext cx="106776" cy="151503"/>
            </a:xfrm>
            <a:custGeom>
              <a:avLst/>
              <a:gdLst>
                <a:gd name="connsiteX0" fmla="*/ 91461 w 106776"/>
                <a:gd name="connsiteY0" fmla="*/ 45337 h 151503"/>
                <a:gd name="connsiteX1" fmla="*/ 55527 w 106776"/>
                <a:gd name="connsiteY1" fmla="*/ 11039 h 151503"/>
                <a:gd name="connsiteX2" fmla="*/ 13454 w 106776"/>
                <a:gd name="connsiteY2" fmla="*/ 75761 h 151503"/>
                <a:gd name="connsiteX3" fmla="*/ 56955 w 106776"/>
                <a:gd name="connsiteY3" fmla="*/ 140465 h 151503"/>
                <a:gd name="connsiteX4" fmla="*/ 94109 w 106776"/>
                <a:gd name="connsiteY4" fmla="*/ 104550 h 151503"/>
                <a:gd name="connsiteX5" fmla="*/ 106777 w 106776"/>
                <a:gd name="connsiteY5" fmla="*/ 106795 h 151503"/>
                <a:gd name="connsiteX6" fmla="*/ 56747 w 106776"/>
                <a:gd name="connsiteY6" fmla="*/ 151504 h 151503"/>
                <a:gd name="connsiteX7" fmla="*/ 0 w 106776"/>
                <a:gd name="connsiteY7" fmla="*/ 75761 h 151503"/>
                <a:gd name="connsiteX8" fmla="*/ 56747 w 106776"/>
                <a:gd name="connsiteY8" fmla="*/ 0 h 151503"/>
                <a:gd name="connsiteX9" fmla="*/ 103902 w 106776"/>
                <a:gd name="connsiteY9" fmla="*/ 42683 h 151503"/>
                <a:gd name="connsiteX10" fmla="*/ 91454 w 106776"/>
                <a:gd name="connsiteY10" fmla="*/ 45337 h 15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776" h="151503">
                  <a:moveTo>
                    <a:pt x="91461" y="45337"/>
                  </a:moveTo>
                  <a:cubicBezTo>
                    <a:pt x="85133" y="23706"/>
                    <a:pt x="73302" y="11039"/>
                    <a:pt x="55527" y="11039"/>
                  </a:cubicBezTo>
                  <a:cubicBezTo>
                    <a:pt x="26329" y="11039"/>
                    <a:pt x="13454" y="39626"/>
                    <a:pt x="13454" y="75761"/>
                  </a:cubicBezTo>
                  <a:cubicBezTo>
                    <a:pt x="13454" y="111897"/>
                    <a:pt x="26329" y="140465"/>
                    <a:pt x="56955" y="140465"/>
                  </a:cubicBezTo>
                  <a:cubicBezTo>
                    <a:pt x="80642" y="140465"/>
                    <a:pt x="89215" y="123734"/>
                    <a:pt x="94109" y="104550"/>
                  </a:cubicBezTo>
                  <a:lnTo>
                    <a:pt x="106777" y="106795"/>
                  </a:lnTo>
                  <a:cubicBezTo>
                    <a:pt x="101248" y="133119"/>
                    <a:pt x="87580" y="151504"/>
                    <a:pt x="56747" y="151504"/>
                  </a:cubicBezTo>
                  <a:cubicBezTo>
                    <a:pt x="21021" y="151504"/>
                    <a:pt x="0" y="121287"/>
                    <a:pt x="0" y="75761"/>
                  </a:cubicBezTo>
                  <a:cubicBezTo>
                    <a:pt x="0" y="30235"/>
                    <a:pt x="21021" y="0"/>
                    <a:pt x="56747" y="0"/>
                  </a:cubicBezTo>
                  <a:cubicBezTo>
                    <a:pt x="83089" y="0"/>
                    <a:pt x="97574" y="18587"/>
                    <a:pt x="103902" y="42683"/>
                  </a:cubicBezTo>
                  <a:lnTo>
                    <a:pt x="91454" y="4533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6B410B77-1FB2-10F8-EDF1-8AA46D05F6E9}"/>
                </a:ext>
              </a:extLst>
            </p:cNvPr>
            <p:cNvSpPr/>
            <p:nvPr/>
          </p:nvSpPr>
          <p:spPr>
            <a:xfrm>
              <a:off x="2683711" y="6108581"/>
              <a:ext cx="81233" cy="110229"/>
            </a:xfrm>
            <a:custGeom>
              <a:avLst/>
              <a:gdLst>
                <a:gd name="connsiteX0" fmla="*/ 81227 w 81233"/>
                <a:gd name="connsiteY0" fmla="*/ 108186 h 110229"/>
                <a:gd name="connsiteX1" fmla="*/ 79592 w 81233"/>
                <a:gd name="connsiteY1" fmla="*/ 88781 h 110229"/>
                <a:gd name="connsiteX2" fmla="*/ 79592 w 81233"/>
                <a:gd name="connsiteY2" fmla="*/ 33280 h 110229"/>
                <a:gd name="connsiteX3" fmla="*/ 44067 w 81233"/>
                <a:gd name="connsiteY3" fmla="*/ 0 h 110229"/>
                <a:gd name="connsiteX4" fmla="*/ 4667 w 81233"/>
                <a:gd name="connsiteY4" fmla="*/ 24078 h 110229"/>
                <a:gd name="connsiteX5" fmla="*/ 12850 w 81233"/>
                <a:gd name="connsiteY5" fmla="*/ 28996 h 110229"/>
                <a:gd name="connsiteX6" fmla="*/ 43664 w 81233"/>
                <a:gd name="connsiteY6" fmla="*/ 9800 h 110229"/>
                <a:gd name="connsiteX7" fmla="*/ 67968 w 81233"/>
                <a:gd name="connsiteY7" fmla="*/ 31040 h 110229"/>
                <a:gd name="connsiteX8" fmla="*/ 67968 w 81233"/>
                <a:gd name="connsiteY8" fmla="*/ 38368 h 110229"/>
                <a:gd name="connsiteX9" fmla="*/ 0 w 81233"/>
                <a:gd name="connsiteY9" fmla="*/ 82460 h 110229"/>
                <a:gd name="connsiteX10" fmla="*/ 29179 w 81233"/>
                <a:gd name="connsiteY10" fmla="*/ 110230 h 110229"/>
                <a:gd name="connsiteX11" fmla="*/ 67761 w 81233"/>
                <a:gd name="connsiteY11" fmla="*/ 95335 h 110229"/>
                <a:gd name="connsiteX12" fmla="*/ 69396 w 81233"/>
                <a:gd name="connsiteY12" fmla="*/ 108192 h 110229"/>
                <a:gd name="connsiteX13" fmla="*/ 81233 w 81233"/>
                <a:gd name="connsiteY13" fmla="*/ 108192 h 110229"/>
                <a:gd name="connsiteX14" fmla="*/ 67352 w 81233"/>
                <a:gd name="connsiteY14" fmla="*/ 82881 h 110229"/>
                <a:gd name="connsiteX15" fmla="*/ 31217 w 81233"/>
                <a:gd name="connsiteY15" fmla="*/ 100430 h 110229"/>
                <a:gd name="connsiteX16" fmla="*/ 12240 w 81233"/>
                <a:gd name="connsiteY16" fmla="*/ 82271 h 110229"/>
                <a:gd name="connsiteX17" fmla="*/ 67352 w 81233"/>
                <a:gd name="connsiteY17" fmla="*/ 48193 h 110229"/>
                <a:gd name="connsiteX18" fmla="*/ 67352 w 81233"/>
                <a:gd name="connsiteY18" fmla="*/ 82881 h 11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233" h="110229">
                  <a:moveTo>
                    <a:pt x="81227" y="108186"/>
                  </a:moveTo>
                  <a:cubicBezTo>
                    <a:pt x="80019" y="101028"/>
                    <a:pt x="79592" y="94109"/>
                    <a:pt x="79592" y="88781"/>
                  </a:cubicBezTo>
                  <a:lnTo>
                    <a:pt x="79592" y="33280"/>
                  </a:lnTo>
                  <a:cubicBezTo>
                    <a:pt x="79592" y="9793"/>
                    <a:pt x="68163" y="0"/>
                    <a:pt x="44067" y="0"/>
                  </a:cubicBezTo>
                  <a:cubicBezTo>
                    <a:pt x="26927" y="0"/>
                    <a:pt x="13869" y="6919"/>
                    <a:pt x="4667" y="24078"/>
                  </a:cubicBezTo>
                  <a:lnTo>
                    <a:pt x="12850" y="28996"/>
                  </a:lnTo>
                  <a:cubicBezTo>
                    <a:pt x="20606" y="16737"/>
                    <a:pt x="31009" y="9800"/>
                    <a:pt x="43664" y="9800"/>
                  </a:cubicBezTo>
                  <a:cubicBezTo>
                    <a:pt x="61842" y="9800"/>
                    <a:pt x="67968" y="16939"/>
                    <a:pt x="67968" y="31040"/>
                  </a:cubicBezTo>
                  <a:lnTo>
                    <a:pt x="67968" y="38368"/>
                  </a:lnTo>
                  <a:cubicBezTo>
                    <a:pt x="23669" y="48199"/>
                    <a:pt x="0" y="53489"/>
                    <a:pt x="0" y="82460"/>
                  </a:cubicBezTo>
                  <a:cubicBezTo>
                    <a:pt x="0" y="100028"/>
                    <a:pt x="12649" y="110230"/>
                    <a:pt x="29179" y="110230"/>
                  </a:cubicBezTo>
                  <a:cubicBezTo>
                    <a:pt x="45708" y="110230"/>
                    <a:pt x="55112" y="105330"/>
                    <a:pt x="67761" y="95335"/>
                  </a:cubicBezTo>
                  <a:lnTo>
                    <a:pt x="69396" y="108192"/>
                  </a:lnTo>
                  <a:lnTo>
                    <a:pt x="81233" y="108192"/>
                  </a:lnTo>
                  <a:close/>
                  <a:moveTo>
                    <a:pt x="67352" y="82881"/>
                  </a:moveTo>
                  <a:cubicBezTo>
                    <a:pt x="56741" y="93675"/>
                    <a:pt x="42664" y="100430"/>
                    <a:pt x="31217" y="100430"/>
                  </a:cubicBezTo>
                  <a:cubicBezTo>
                    <a:pt x="19769" y="100430"/>
                    <a:pt x="12240" y="93901"/>
                    <a:pt x="12240" y="82271"/>
                  </a:cubicBezTo>
                  <a:cubicBezTo>
                    <a:pt x="12240" y="68805"/>
                    <a:pt x="18750" y="58785"/>
                    <a:pt x="67352" y="48193"/>
                  </a:cubicBezTo>
                  <a:lnTo>
                    <a:pt x="67352" y="828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CDCE546F-2F24-6EA2-3EFE-ABE629633070}"/>
                </a:ext>
              </a:extLst>
            </p:cNvPr>
            <p:cNvSpPr/>
            <p:nvPr/>
          </p:nvSpPr>
          <p:spPr>
            <a:xfrm>
              <a:off x="2792299" y="6108574"/>
              <a:ext cx="48802" cy="108191"/>
            </a:xfrm>
            <a:custGeom>
              <a:avLst/>
              <a:gdLst>
                <a:gd name="connsiteX0" fmla="*/ 0 w 48802"/>
                <a:gd name="connsiteY0" fmla="*/ 108186 h 108191"/>
                <a:gd name="connsiteX1" fmla="*/ 0 w 48802"/>
                <a:gd name="connsiteY1" fmla="*/ 2038 h 108191"/>
                <a:gd name="connsiteX2" fmla="*/ 12259 w 48802"/>
                <a:gd name="connsiteY2" fmla="*/ 2038 h 108191"/>
                <a:gd name="connsiteX3" fmla="*/ 12259 w 48802"/>
                <a:gd name="connsiteY3" fmla="*/ 22260 h 108191"/>
                <a:gd name="connsiteX4" fmla="*/ 12649 w 48802"/>
                <a:gd name="connsiteY4" fmla="*/ 22260 h 108191"/>
                <a:gd name="connsiteX5" fmla="*/ 43274 w 48802"/>
                <a:gd name="connsiteY5" fmla="*/ 0 h 108191"/>
                <a:gd name="connsiteX6" fmla="*/ 48803 w 48802"/>
                <a:gd name="connsiteY6" fmla="*/ 0 h 108191"/>
                <a:gd name="connsiteX7" fmla="*/ 48803 w 48802"/>
                <a:gd name="connsiteY7" fmla="*/ 11838 h 108191"/>
                <a:gd name="connsiteX8" fmla="*/ 43274 w 48802"/>
                <a:gd name="connsiteY8" fmla="*/ 11838 h 108191"/>
                <a:gd name="connsiteX9" fmla="*/ 12259 w 48802"/>
                <a:gd name="connsiteY9" fmla="*/ 48199 h 108191"/>
                <a:gd name="connsiteX10" fmla="*/ 12259 w 48802"/>
                <a:gd name="connsiteY10" fmla="*/ 108192 h 108191"/>
                <a:gd name="connsiteX11" fmla="*/ 0 w 48802"/>
                <a:gd name="connsiteY11" fmla="*/ 108192 h 1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802" h="108191">
                  <a:moveTo>
                    <a:pt x="0" y="108186"/>
                  </a:moveTo>
                  <a:lnTo>
                    <a:pt x="0" y="2038"/>
                  </a:lnTo>
                  <a:lnTo>
                    <a:pt x="12259" y="2038"/>
                  </a:lnTo>
                  <a:lnTo>
                    <a:pt x="12259" y="22260"/>
                  </a:lnTo>
                  <a:lnTo>
                    <a:pt x="12649" y="22260"/>
                  </a:lnTo>
                  <a:cubicBezTo>
                    <a:pt x="18379" y="9183"/>
                    <a:pt x="29808" y="0"/>
                    <a:pt x="43274" y="0"/>
                  </a:cubicBezTo>
                  <a:lnTo>
                    <a:pt x="48803" y="0"/>
                  </a:lnTo>
                  <a:lnTo>
                    <a:pt x="48803" y="11838"/>
                  </a:lnTo>
                  <a:lnTo>
                    <a:pt x="43274" y="11838"/>
                  </a:lnTo>
                  <a:cubicBezTo>
                    <a:pt x="29808" y="11838"/>
                    <a:pt x="12259" y="27770"/>
                    <a:pt x="12259" y="48199"/>
                  </a:cubicBezTo>
                  <a:lnTo>
                    <a:pt x="12259" y="108192"/>
                  </a:lnTo>
                  <a:lnTo>
                    <a:pt x="0" y="10819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5B00C6D8-B95B-8061-E5C2-88EBC52BE595}"/>
                </a:ext>
              </a:extLst>
            </p:cNvPr>
            <p:cNvSpPr/>
            <p:nvPr/>
          </p:nvSpPr>
          <p:spPr>
            <a:xfrm>
              <a:off x="2844071" y="6108568"/>
              <a:ext cx="87353" cy="110242"/>
            </a:xfrm>
            <a:custGeom>
              <a:avLst/>
              <a:gdLst>
                <a:gd name="connsiteX0" fmla="*/ 86133 w 87353"/>
                <a:gd name="connsiteY0" fmla="*/ 55539 h 110242"/>
                <a:gd name="connsiteX1" fmla="*/ 43689 w 87353"/>
                <a:gd name="connsiteY1" fmla="*/ 0 h 110242"/>
                <a:gd name="connsiteX2" fmla="*/ 0 w 87353"/>
                <a:gd name="connsiteY2" fmla="*/ 55112 h 110242"/>
                <a:gd name="connsiteX3" fmla="*/ 45318 w 87353"/>
                <a:gd name="connsiteY3" fmla="*/ 110242 h 110242"/>
                <a:gd name="connsiteX4" fmla="*/ 87353 w 87353"/>
                <a:gd name="connsiteY4" fmla="*/ 84309 h 110242"/>
                <a:gd name="connsiteX5" fmla="*/ 77371 w 87353"/>
                <a:gd name="connsiteY5" fmla="*/ 79007 h 110242"/>
                <a:gd name="connsiteX6" fmla="*/ 46337 w 87353"/>
                <a:gd name="connsiteY6" fmla="*/ 100430 h 110242"/>
                <a:gd name="connsiteX7" fmla="*/ 12240 w 87353"/>
                <a:gd name="connsiteY7" fmla="*/ 55539 h 110242"/>
                <a:gd name="connsiteX8" fmla="*/ 86127 w 87353"/>
                <a:gd name="connsiteY8" fmla="*/ 55539 h 110242"/>
                <a:gd name="connsiteX9" fmla="*/ 12246 w 87353"/>
                <a:gd name="connsiteY9" fmla="*/ 45727 h 110242"/>
                <a:gd name="connsiteX10" fmla="*/ 43299 w 87353"/>
                <a:gd name="connsiteY10" fmla="*/ 9812 h 110242"/>
                <a:gd name="connsiteX11" fmla="*/ 73906 w 87353"/>
                <a:gd name="connsiteY11" fmla="*/ 45727 h 110242"/>
                <a:gd name="connsiteX12" fmla="*/ 12246 w 87353"/>
                <a:gd name="connsiteY12" fmla="*/ 45727 h 1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353" h="110242">
                  <a:moveTo>
                    <a:pt x="86133" y="55539"/>
                  </a:moveTo>
                  <a:cubicBezTo>
                    <a:pt x="86133" y="22669"/>
                    <a:pt x="72478" y="0"/>
                    <a:pt x="43689" y="0"/>
                  </a:cubicBezTo>
                  <a:cubicBezTo>
                    <a:pt x="16756" y="0"/>
                    <a:pt x="0" y="22260"/>
                    <a:pt x="0" y="55112"/>
                  </a:cubicBezTo>
                  <a:cubicBezTo>
                    <a:pt x="0" y="92473"/>
                    <a:pt x="17568" y="110242"/>
                    <a:pt x="45318" y="110242"/>
                  </a:cubicBezTo>
                  <a:cubicBezTo>
                    <a:pt x="65540" y="110242"/>
                    <a:pt x="75944" y="103103"/>
                    <a:pt x="87353" y="84309"/>
                  </a:cubicBezTo>
                  <a:lnTo>
                    <a:pt x="77371" y="79007"/>
                  </a:lnTo>
                  <a:cubicBezTo>
                    <a:pt x="66761" y="95757"/>
                    <a:pt x="60024" y="100430"/>
                    <a:pt x="46337" y="100430"/>
                  </a:cubicBezTo>
                  <a:cubicBezTo>
                    <a:pt x="22260" y="100430"/>
                    <a:pt x="12240" y="79617"/>
                    <a:pt x="12240" y="55539"/>
                  </a:cubicBezTo>
                  <a:lnTo>
                    <a:pt x="86127" y="55539"/>
                  </a:lnTo>
                  <a:close/>
                  <a:moveTo>
                    <a:pt x="12246" y="45727"/>
                  </a:moveTo>
                  <a:cubicBezTo>
                    <a:pt x="12467" y="31651"/>
                    <a:pt x="21631" y="9592"/>
                    <a:pt x="43299" y="9812"/>
                  </a:cubicBezTo>
                  <a:cubicBezTo>
                    <a:pt x="61867" y="9995"/>
                    <a:pt x="71440" y="23876"/>
                    <a:pt x="73906" y="45727"/>
                  </a:cubicBezTo>
                  <a:lnTo>
                    <a:pt x="12246" y="4572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539E26A3-CB5D-E989-A3ED-AD8C2E1CCE25}"/>
                </a:ext>
              </a:extLst>
            </p:cNvPr>
            <p:cNvSpPr/>
            <p:nvPr/>
          </p:nvSpPr>
          <p:spPr>
            <a:xfrm>
              <a:off x="3007783" y="6069376"/>
              <a:ext cx="129224" cy="147383"/>
            </a:xfrm>
            <a:custGeom>
              <a:avLst/>
              <a:gdLst>
                <a:gd name="connsiteX0" fmla="*/ 0 w 129224"/>
                <a:gd name="connsiteY0" fmla="*/ 147384 h 147383"/>
                <a:gd name="connsiteX1" fmla="*/ 0 w 129224"/>
                <a:gd name="connsiteY1" fmla="*/ 0 h 147383"/>
                <a:gd name="connsiteX2" fmla="*/ 23688 w 129224"/>
                <a:gd name="connsiteY2" fmla="*/ 0 h 147383"/>
                <a:gd name="connsiteX3" fmla="*/ 64314 w 129224"/>
                <a:gd name="connsiteY3" fmla="*/ 124935 h 147383"/>
                <a:gd name="connsiteX4" fmla="*/ 64741 w 129224"/>
                <a:gd name="connsiteY4" fmla="*/ 124935 h 147383"/>
                <a:gd name="connsiteX5" fmla="*/ 105556 w 129224"/>
                <a:gd name="connsiteY5" fmla="*/ 0 h 147383"/>
                <a:gd name="connsiteX6" fmla="*/ 129225 w 129224"/>
                <a:gd name="connsiteY6" fmla="*/ 0 h 147383"/>
                <a:gd name="connsiteX7" fmla="*/ 129225 w 129224"/>
                <a:gd name="connsiteY7" fmla="*/ 147384 h 147383"/>
                <a:gd name="connsiteX8" fmla="*/ 115758 w 129224"/>
                <a:gd name="connsiteY8" fmla="*/ 147384 h 147383"/>
                <a:gd name="connsiteX9" fmla="*/ 115758 w 129224"/>
                <a:gd name="connsiteY9" fmla="*/ 11020 h 147383"/>
                <a:gd name="connsiteX10" fmla="*/ 115350 w 129224"/>
                <a:gd name="connsiteY10" fmla="*/ 11020 h 147383"/>
                <a:gd name="connsiteX11" fmla="*/ 71069 w 129224"/>
                <a:gd name="connsiteY11" fmla="*/ 147384 h 147383"/>
                <a:gd name="connsiteX12" fmla="*/ 58194 w 129224"/>
                <a:gd name="connsiteY12" fmla="*/ 147384 h 147383"/>
                <a:gd name="connsiteX13" fmla="*/ 13894 w 129224"/>
                <a:gd name="connsiteY13" fmla="*/ 11020 h 147383"/>
                <a:gd name="connsiteX14" fmla="*/ 13485 w 129224"/>
                <a:gd name="connsiteY14" fmla="*/ 11020 h 147383"/>
                <a:gd name="connsiteX15" fmla="*/ 13485 w 129224"/>
                <a:gd name="connsiteY15" fmla="*/ 147384 h 147383"/>
                <a:gd name="connsiteX16" fmla="*/ 0 w 129224"/>
                <a:gd name="connsiteY16" fmla="*/ 147384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224" h="147383">
                  <a:moveTo>
                    <a:pt x="0" y="147384"/>
                  </a:moveTo>
                  <a:lnTo>
                    <a:pt x="0" y="0"/>
                  </a:lnTo>
                  <a:lnTo>
                    <a:pt x="23688" y="0"/>
                  </a:lnTo>
                  <a:lnTo>
                    <a:pt x="64314" y="124935"/>
                  </a:lnTo>
                  <a:lnTo>
                    <a:pt x="64741" y="124935"/>
                  </a:lnTo>
                  <a:lnTo>
                    <a:pt x="105556" y="0"/>
                  </a:lnTo>
                  <a:lnTo>
                    <a:pt x="129225" y="0"/>
                  </a:lnTo>
                  <a:lnTo>
                    <a:pt x="129225" y="147384"/>
                  </a:lnTo>
                  <a:lnTo>
                    <a:pt x="115758" y="147384"/>
                  </a:lnTo>
                  <a:lnTo>
                    <a:pt x="115758" y="11020"/>
                  </a:lnTo>
                  <a:lnTo>
                    <a:pt x="115350" y="11020"/>
                  </a:lnTo>
                  <a:lnTo>
                    <a:pt x="71069" y="147384"/>
                  </a:lnTo>
                  <a:lnTo>
                    <a:pt x="58194" y="147384"/>
                  </a:lnTo>
                  <a:lnTo>
                    <a:pt x="13894" y="11020"/>
                  </a:lnTo>
                  <a:lnTo>
                    <a:pt x="13485" y="11020"/>
                  </a:lnTo>
                  <a:lnTo>
                    <a:pt x="13485" y="147384"/>
                  </a:lnTo>
                  <a:lnTo>
                    <a:pt x="0" y="1473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67D362C3-28F2-6052-E2E4-2D38F989A8C2}"/>
                </a:ext>
              </a:extLst>
            </p:cNvPr>
            <p:cNvSpPr/>
            <p:nvPr/>
          </p:nvSpPr>
          <p:spPr>
            <a:xfrm>
              <a:off x="3156601" y="6108568"/>
              <a:ext cx="87372" cy="110242"/>
            </a:xfrm>
            <a:custGeom>
              <a:avLst/>
              <a:gdLst>
                <a:gd name="connsiteX0" fmla="*/ 86165 w 87372"/>
                <a:gd name="connsiteY0" fmla="*/ 55539 h 110242"/>
                <a:gd name="connsiteX1" fmla="*/ 43702 w 87372"/>
                <a:gd name="connsiteY1" fmla="*/ 0 h 110242"/>
                <a:gd name="connsiteX2" fmla="*/ 0 w 87372"/>
                <a:gd name="connsiteY2" fmla="*/ 55112 h 110242"/>
                <a:gd name="connsiteX3" fmla="*/ 45337 w 87372"/>
                <a:gd name="connsiteY3" fmla="*/ 110242 h 110242"/>
                <a:gd name="connsiteX4" fmla="*/ 87372 w 87372"/>
                <a:gd name="connsiteY4" fmla="*/ 84309 h 110242"/>
                <a:gd name="connsiteX5" fmla="*/ 77390 w 87372"/>
                <a:gd name="connsiteY5" fmla="*/ 79007 h 110242"/>
                <a:gd name="connsiteX6" fmla="*/ 46375 w 87372"/>
                <a:gd name="connsiteY6" fmla="*/ 100430 h 110242"/>
                <a:gd name="connsiteX7" fmla="*/ 12259 w 87372"/>
                <a:gd name="connsiteY7" fmla="*/ 55539 h 110242"/>
                <a:gd name="connsiteX8" fmla="*/ 86165 w 87372"/>
                <a:gd name="connsiteY8" fmla="*/ 55539 h 110242"/>
                <a:gd name="connsiteX9" fmla="*/ 12259 w 87372"/>
                <a:gd name="connsiteY9" fmla="*/ 45727 h 110242"/>
                <a:gd name="connsiteX10" fmla="*/ 43293 w 87372"/>
                <a:gd name="connsiteY10" fmla="*/ 9812 h 110242"/>
                <a:gd name="connsiteX11" fmla="*/ 73899 w 87372"/>
                <a:gd name="connsiteY11" fmla="*/ 45727 h 110242"/>
                <a:gd name="connsiteX12" fmla="*/ 12259 w 87372"/>
                <a:gd name="connsiteY12" fmla="*/ 45727 h 1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372" h="110242">
                  <a:moveTo>
                    <a:pt x="86165" y="55539"/>
                  </a:moveTo>
                  <a:cubicBezTo>
                    <a:pt x="86165" y="22669"/>
                    <a:pt x="72491" y="0"/>
                    <a:pt x="43702" y="0"/>
                  </a:cubicBezTo>
                  <a:cubicBezTo>
                    <a:pt x="16750" y="0"/>
                    <a:pt x="0" y="22260"/>
                    <a:pt x="0" y="55112"/>
                  </a:cubicBezTo>
                  <a:cubicBezTo>
                    <a:pt x="0" y="92473"/>
                    <a:pt x="17568" y="110242"/>
                    <a:pt x="45337" y="110242"/>
                  </a:cubicBezTo>
                  <a:cubicBezTo>
                    <a:pt x="65540" y="110242"/>
                    <a:pt x="75962" y="103103"/>
                    <a:pt x="87372" y="84309"/>
                  </a:cubicBezTo>
                  <a:lnTo>
                    <a:pt x="77390" y="79007"/>
                  </a:lnTo>
                  <a:cubicBezTo>
                    <a:pt x="66779" y="95757"/>
                    <a:pt x="60030" y="100430"/>
                    <a:pt x="46375" y="100430"/>
                  </a:cubicBezTo>
                  <a:cubicBezTo>
                    <a:pt x="22260" y="100430"/>
                    <a:pt x="12259" y="79617"/>
                    <a:pt x="12259" y="55539"/>
                  </a:cubicBezTo>
                  <a:lnTo>
                    <a:pt x="86165" y="55539"/>
                  </a:lnTo>
                  <a:close/>
                  <a:moveTo>
                    <a:pt x="12259" y="45727"/>
                  </a:moveTo>
                  <a:cubicBezTo>
                    <a:pt x="12479" y="31651"/>
                    <a:pt x="21643" y="9592"/>
                    <a:pt x="43293" y="9812"/>
                  </a:cubicBezTo>
                  <a:cubicBezTo>
                    <a:pt x="61861" y="9995"/>
                    <a:pt x="71472" y="23876"/>
                    <a:pt x="73899" y="45727"/>
                  </a:cubicBezTo>
                  <a:lnTo>
                    <a:pt x="12259" y="4572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161951D9-48B0-3B0A-22C8-54E45670CD31}"/>
                </a:ext>
              </a:extLst>
            </p:cNvPr>
            <p:cNvSpPr/>
            <p:nvPr/>
          </p:nvSpPr>
          <p:spPr>
            <a:xfrm>
              <a:off x="3258704" y="6069376"/>
              <a:ext cx="87353" cy="149446"/>
            </a:xfrm>
            <a:custGeom>
              <a:avLst/>
              <a:gdLst>
                <a:gd name="connsiteX0" fmla="*/ 87354 w 87353"/>
                <a:gd name="connsiteY0" fmla="*/ 0 h 149446"/>
                <a:gd name="connsiteX1" fmla="*/ 75114 w 87353"/>
                <a:gd name="connsiteY1" fmla="*/ 0 h 149446"/>
                <a:gd name="connsiteX2" fmla="*/ 75114 w 87353"/>
                <a:gd name="connsiteY2" fmla="*/ 55131 h 149446"/>
                <a:gd name="connsiteX3" fmla="*/ 41853 w 87353"/>
                <a:gd name="connsiteY3" fmla="*/ 39198 h 149446"/>
                <a:gd name="connsiteX4" fmla="*/ 0 w 87353"/>
                <a:gd name="connsiteY4" fmla="*/ 93719 h 149446"/>
                <a:gd name="connsiteX5" fmla="*/ 42645 w 87353"/>
                <a:gd name="connsiteY5" fmla="*/ 149447 h 149446"/>
                <a:gd name="connsiteX6" fmla="*/ 76742 w 87353"/>
                <a:gd name="connsiteY6" fmla="*/ 133515 h 149446"/>
                <a:gd name="connsiteX7" fmla="*/ 78780 w 87353"/>
                <a:gd name="connsiteY7" fmla="*/ 147390 h 149446"/>
                <a:gd name="connsiteX8" fmla="*/ 87354 w 87353"/>
                <a:gd name="connsiteY8" fmla="*/ 147390 h 149446"/>
                <a:gd name="connsiteX9" fmla="*/ 87354 w 87353"/>
                <a:gd name="connsiteY9" fmla="*/ 6 h 149446"/>
                <a:gd name="connsiteX10" fmla="*/ 75114 w 87353"/>
                <a:gd name="connsiteY10" fmla="*/ 120243 h 149446"/>
                <a:gd name="connsiteX11" fmla="*/ 43262 w 87353"/>
                <a:gd name="connsiteY11" fmla="*/ 139629 h 149446"/>
                <a:gd name="connsiteX12" fmla="*/ 12246 w 87353"/>
                <a:gd name="connsiteY12" fmla="*/ 95958 h 149446"/>
                <a:gd name="connsiteX13" fmla="*/ 45117 w 87353"/>
                <a:gd name="connsiteY13" fmla="*/ 48985 h 149446"/>
                <a:gd name="connsiteX14" fmla="*/ 75114 w 87353"/>
                <a:gd name="connsiteY14" fmla="*/ 67981 h 149446"/>
                <a:gd name="connsiteX15" fmla="*/ 75114 w 87353"/>
                <a:gd name="connsiteY15" fmla="*/ 120237 h 14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353" h="149446">
                  <a:moveTo>
                    <a:pt x="87354" y="0"/>
                  </a:moveTo>
                  <a:lnTo>
                    <a:pt x="75114" y="0"/>
                  </a:lnTo>
                  <a:lnTo>
                    <a:pt x="75114" y="55131"/>
                  </a:lnTo>
                  <a:cubicBezTo>
                    <a:pt x="64704" y="44092"/>
                    <a:pt x="56118" y="39198"/>
                    <a:pt x="41853" y="39198"/>
                  </a:cubicBezTo>
                  <a:cubicBezTo>
                    <a:pt x="17127" y="39198"/>
                    <a:pt x="0" y="62477"/>
                    <a:pt x="0" y="93719"/>
                  </a:cubicBezTo>
                  <a:cubicBezTo>
                    <a:pt x="0" y="129854"/>
                    <a:pt x="15102" y="149447"/>
                    <a:pt x="42645" y="149447"/>
                  </a:cubicBezTo>
                  <a:cubicBezTo>
                    <a:pt x="57131" y="149447"/>
                    <a:pt x="68968" y="144547"/>
                    <a:pt x="76742" y="133515"/>
                  </a:cubicBezTo>
                  <a:lnTo>
                    <a:pt x="78780" y="147390"/>
                  </a:lnTo>
                  <a:lnTo>
                    <a:pt x="87354" y="147390"/>
                  </a:lnTo>
                  <a:lnTo>
                    <a:pt x="87354" y="6"/>
                  </a:lnTo>
                  <a:close/>
                  <a:moveTo>
                    <a:pt x="75114" y="120243"/>
                  </a:moveTo>
                  <a:cubicBezTo>
                    <a:pt x="67157" y="131263"/>
                    <a:pt x="58364" y="139629"/>
                    <a:pt x="43262" y="139629"/>
                  </a:cubicBezTo>
                  <a:cubicBezTo>
                    <a:pt x="22021" y="139629"/>
                    <a:pt x="12246" y="120463"/>
                    <a:pt x="12246" y="95958"/>
                  </a:cubicBezTo>
                  <a:cubicBezTo>
                    <a:pt x="12246" y="68371"/>
                    <a:pt x="23059" y="48985"/>
                    <a:pt x="45117" y="48985"/>
                  </a:cubicBezTo>
                  <a:cubicBezTo>
                    <a:pt x="57137" y="48985"/>
                    <a:pt x="71031" y="60842"/>
                    <a:pt x="75114" y="67981"/>
                  </a:cubicBezTo>
                  <a:lnTo>
                    <a:pt x="75114" y="12023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3C1F9E3F-75A2-895D-0F31-A7B1FBC829CE}"/>
                </a:ext>
              </a:extLst>
            </p:cNvPr>
            <p:cNvSpPr/>
            <p:nvPr/>
          </p:nvSpPr>
          <p:spPr>
            <a:xfrm>
              <a:off x="3377318" y="6069363"/>
              <a:ext cx="12246" cy="147383"/>
            </a:xfrm>
            <a:custGeom>
              <a:avLst/>
              <a:gdLst>
                <a:gd name="connsiteX0" fmla="*/ 0 w 12246"/>
                <a:gd name="connsiteY0" fmla="*/ 147384 h 147383"/>
                <a:gd name="connsiteX1" fmla="*/ 12246 w 12246"/>
                <a:gd name="connsiteY1" fmla="*/ 147384 h 147383"/>
                <a:gd name="connsiteX2" fmla="*/ 12246 w 12246"/>
                <a:gd name="connsiteY2" fmla="*/ 41255 h 147383"/>
                <a:gd name="connsiteX3" fmla="*/ 0 w 12246"/>
                <a:gd name="connsiteY3" fmla="*/ 41255 h 147383"/>
                <a:gd name="connsiteX4" fmla="*/ 0 w 12246"/>
                <a:gd name="connsiteY4" fmla="*/ 147384 h 147383"/>
                <a:gd name="connsiteX5" fmla="*/ 0 w 12246"/>
                <a:gd name="connsiteY5" fmla="*/ 17976 h 147383"/>
                <a:gd name="connsiteX6" fmla="*/ 12246 w 12246"/>
                <a:gd name="connsiteY6" fmla="*/ 17976 h 147383"/>
                <a:gd name="connsiteX7" fmla="*/ 12246 w 12246"/>
                <a:gd name="connsiteY7" fmla="*/ 0 h 147383"/>
                <a:gd name="connsiteX8" fmla="*/ 0 w 12246"/>
                <a:gd name="connsiteY8" fmla="*/ 0 h 147383"/>
                <a:gd name="connsiteX9" fmla="*/ 0 w 12246"/>
                <a:gd name="connsiteY9" fmla="*/ 17976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6" h="147383">
                  <a:moveTo>
                    <a:pt x="0" y="147384"/>
                  </a:moveTo>
                  <a:lnTo>
                    <a:pt x="12246" y="147384"/>
                  </a:lnTo>
                  <a:lnTo>
                    <a:pt x="12246" y="41255"/>
                  </a:lnTo>
                  <a:lnTo>
                    <a:pt x="0" y="41255"/>
                  </a:lnTo>
                  <a:lnTo>
                    <a:pt x="0" y="147384"/>
                  </a:lnTo>
                  <a:close/>
                  <a:moveTo>
                    <a:pt x="0" y="17976"/>
                  </a:moveTo>
                  <a:lnTo>
                    <a:pt x="12246" y="17976"/>
                  </a:lnTo>
                  <a:lnTo>
                    <a:pt x="12246" y="0"/>
                  </a:lnTo>
                  <a:lnTo>
                    <a:pt x="0" y="0"/>
                  </a:lnTo>
                  <a:lnTo>
                    <a:pt x="0" y="179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EC600469-F39E-F0E4-DED8-C83D28179DA4}"/>
                </a:ext>
              </a:extLst>
            </p:cNvPr>
            <p:cNvSpPr/>
            <p:nvPr/>
          </p:nvSpPr>
          <p:spPr>
            <a:xfrm>
              <a:off x="3413422" y="6108574"/>
              <a:ext cx="87391" cy="110223"/>
            </a:xfrm>
            <a:custGeom>
              <a:avLst/>
              <a:gdLst>
                <a:gd name="connsiteX0" fmla="*/ 73315 w 87391"/>
                <a:gd name="connsiteY0" fmla="*/ 31833 h 110223"/>
                <a:gd name="connsiteX1" fmla="*/ 45746 w 87391"/>
                <a:gd name="connsiteY1" fmla="*/ 9793 h 110223"/>
                <a:gd name="connsiteX2" fmla="*/ 12246 w 87391"/>
                <a:gd name="connsiteY2" fmla="*/ 55112 h 110223"/>
                <a:gd name="connsiteX3" fmla="*/ 45746 w 87391"/>
                <a:gd name="connsiteY3" fmla="*/ 100430 h 110223"/>
                <a:gd name="connsiteX4" fmla="*/ 77579 w 87391"/>
                <a:gd name="connsiteY4" fmla="*/ 78390 h 110223"/>
                <a:gd name="connsiteX5" fmla="*/ 87391 w 87391"/>
                <a:gd name="connsiteY5" fmla="*/ 83064 h 110223"/>
                <a:gd name="connsiteX6" fmla="*/ 45746 w 87391"/>
                <a:gd name="connsiteY6" fmla="*/ 110223 h 110223"/>
                <a:gd name="connsiteX7" fmla="*/ 0 w 87391"/>
                <a:gd name="connsiteY7" fmla="*/ 55112 h 110223"/>
                <a:gd name="connsiteX8" fmla="*/ 45746 w 87391"/>
                <a:gd name="connsiteY8" fmla="*/ 0 h 110223"/>
                <a:gd name="connsiteX9" fmla="*/ 84517 w 87391"/>
                <a:gd name="connsiteY9" fmla="*/ 28789 h 110223"/>
                <a:gd name="connsiteX10" fmla="*/ 73315 w 87391"/>
                <a:gd name="connsiteY10" fmla="*/ 31833 h 11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391" h="110223">
                  <a:moveTo>
                    <a:pt x="73315" y="31833"/>
                  </a:moveTo>
                  <a:cubicBezTo>
                    <a:pt x="67786" y="19587"/>
                    <a:pt x="59848" y="9793"/>
                    <a:pt x="45746" y="9793"/>
                  </a:cubicBezTo>
                  <a:cubicBezTo>
                    <a:pt x="25713" y="9793"/>
                    <a:pt x="12246" y="22241"/>
                    <a:pt x="12246" y="55112"/>
                  </a:cubicBezTo>
                  <a:cubicBezTo>
                    <a:pt x="12246" y="82271"/>
                    <a:pt x="24493" y="100430"/>
                    <a:pt x="45746" y="100430"/>
                  </a:cubicBezTo>
                  <a:cubicBezTo>
                    <a:pt x="60848" y="100430"/>
                    <a:pt x="69006" y="92065"/>
                    <a:pt x="77579" y="78390"/>
                  </a:cubicBezTo>
                  <a:lnTo>
                    <a:pt x="87391" y="83064"/>
                  </a:lnTo>
                  <a:cubicBezTo>
                    <a:pt x="78397" y="98185"/>
                    <a:pt x="65949" y="110223"/>
                    <a:pt x="45746" y="110223"/>
                  </a:cubicBezTo>
                  <a:cubicBezTo>
                    <a:pt x="15939" y="110223"/>
                    <a:pt x="0" y="87165"/>
                    <a:pt x="0" y="55112"/>
                  </a:cubicBezTo>
                  <a:cubicBezTo>
                    <a:pt x="0" y="18549"/>
                    <a:pt x="18385" y="0"/>
                    <a:pt x="45746" y="0"/>
                  </a:cubicBezTo>
                  <a:cubicBezTo>
                    <a:pt x="65723" y="0"/>
                    <a:pt x="78208" y="11202"/>
                    <a:pt x="84517" y="28789"/>
                  </a:cubicBezTo>
                  <a:lnTo>
                    <a:pt x="73315" y="318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65B7C813-2386-6D30-2DA4-578F64E58E18}"/>
                </a:ext>
              </a:extLst>
            </p:cNvPr>
            <p:cNvSpPr/>
            <p:nvPr/>
          </p:nvSpPr>
          <p:spPr>
            <a:xfrm>
              <a:off x="3524702" y="6069363"/>
              <a:ext cx="12258" cy="147383"/>
            </a:xfrm>
            <a:custGeom>
              <a:avLst/>
              <a:gdLst>
                <a:gd name="connsiteX0" fmla="*/ 0 w 12258"/>
                <a:gd name="connsiteY0" fmla="*/ 147384 h 147383"/>
                <a:gd name="connsiteX1" fmla="*/ 12259 w 12258"/>
                <a:gd name="connsiteY1" fmla="*/ 147384 h 147383"/>
                <a:gd name="connsiteX2" fmla="*/ 12259 w 12258"/>
                <a:gd name="connsiteY2" fmla="*/ 41255 h 147383"/>
                <a:gd name="connsiteX3" fmla="*/ 0 w 12258"/>
                <a:gd name="connsiteY3" fmla="*/ 41255 h 147383"/>
                <a:gd name="connsiteX4" fmla="*/ 0 w 12258"/>
                <a:gd name="connsiteY4" fmla="*/ 147384 h 147383"/>
                <a:gd name="connsiteX5" fmla="*/ 0 w 12258"/>
                <a:gd name="connsiteY5" fmla="*/ 17976 h 147383"/>
                <a:gd name="connsiteX6" fmla="*/ 12259 w 12258"/>
                <a:gd name="connsiteY6" fmla="*/ 17976 h 147383"/>
                <a:gd name="connsiteX7" fmla="*/ 12259 w 12258"/>
                <a:gd name="connsiteY7" fmla="*/ 0 h 147383"/>
                <a:gd name="connsiteX8" fmla="*/ 0 w 12258"/>
                <a:gd name="connsiteY8" fmla="*/ 0 h 147383"/>
                <a:gd name="connsiteX9" fmla="*/ 0 w 12258"/>
                <a:gd name="connsiteY9" fmla="*/ 17976 h 14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58" h="147383">
                  <a:moveTo>
                    <a:pt x="0" y="147384"/>
                  </a:moveTo>
                  <a:lnTo>
                    <a:pt x="12259" y="147384"/>
                  </a:lnTo>
                  <a:lnTo>
                    <a:pt x="12259" y="41255"/>
                  </a:lnTo>
                  <a:lnTo>
                    <a:pt x="0" y="41255"/>
                  </a:lnTo>
                  <a:lnTo>
                    <a:pt x="0" y="147384"/>
                  </a:lnTo>
                  <a:close/>
                  <a:moveTo>
                    <a:pt x="0" y="17976"/>
                  </a:moveTo>
                  <a:lnTo>
                    <a:pt x="12259" y="17976"/>
                  </a:lnTo>
                  <a:lnTo>
                    <a:pt x="12259" y="0"/>
                  </a:lnTo>
                  <a:lnTo>
                    <a:pt x="0" y="0"/>
                  </a:lnTo>
                  <a:lnTo>
                    <a:pt x="0" y="179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FF9CEE5D-8F97-A358-383D-AB278F8E2FB3}"/>
                </a:ext>
              </a:extLst>
            </p:cNvPr>
            <p:cNvSpPr/>
            <p:nvPr/>
          </p:nvSpPr>
          <p:spPr>
            <a:xfrm>
              <a:off x="3566134" y="6108568"/>
              <a:ext cx="80025" cy="108191"/>
            </a:xfrm>
            <a:custGeom>
              <a:avLst/>
              <a:gdLst>
                <a:gd name="connsiteX0" fmla="*/ 0 w 80025"/>
                <a:gd name="connsiteY0" fmla="*/ 108192 h 108191"/>
                <a:gd name="connsiteX1" fmla="*/ 0 w 80025"/>
                <a:gd name="connsiteY1" fmla="*/ 2044 h 108191"/>
                <a:gd name="connsiteX2" fmla="*/ 12240 w 80025"/>
                <a:gd name="connsiteY2" fmla="*/ 2044 h 108191"/>
                <a:gd name="connsiteX3" fmla="*/ 12240 w 80025"/>
                <a:gd name="connsiteY3" fmla="*/ 18775 h 108191"/>
                <a:gd name="connsiteX4" fmla="*/ 48583 w 80025"/>
                <a:gd name="connsiteY4" fmla="*/ 0 h 108191"/>
                <a:gd name="connsiteX5" fmla="*/ 80026 w 80025"/>
                <a:gd name="connsiteY5" fmla="*/ 35726 h 108191"/>
                <a:gd name="connsiteX6" fmla="*/ 80026 w 80025"/>
                <a:gd name="connsiteY6" fmla="*/ 108186 h 108191"/>
                <a:gd name="connsiteX7" fmla="*/ 67786 w 80025"/>
                <a:gd name="connsiteY7" fmla="*/ 108186 h 108191"/>
                <a:gd name="connsiteX8" fmla="*/ 67786 w 80025"/>
                <a:gd name="connsiteY8" fmla="*/ 36934 h 108191"/>
                <a:gd name="connsiteX9" fmla="*/ 46136 w 80025"/>
                <a:gd name="connsiteY9" fmla="*/ 9793 h 108191"/>
                <a:gd name="connsiteX10" fmla="*/ 12246 w 80025"/>
                <a:gd name="connsiteY10" fmla="*/ 30015 h 108191"/>
                <a:gd name="connsiteX11" fmla="*/ 12246 w 80025"/>
                <a:gd name="connsiteY11" fmla="*/ 108186 h 108191"/>
                <a:gd name="connsiteX12" fmla="*/ 6 w 80025"/>
                <a:gd name="connsiteY12" fmla="*/ 108186 h 1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025" h="108191">
                  <a:moveTo>
                    <a:pt x="0" y="108192"/>
                  </a:moveTo>
                  <a:lnTo>
                    <a:pt x="0" y="2044"/>
                  </a:lnTo>
                  <a:lnTo>
                    <a:pt x="12240" y="2044"/>
                  </a:lnTo>
                  <a:lnTo>
                    <a:pt x="12240" y="18775"/>
                  </a:lnTo>
                  <a:cubicBezTo>
                    <a:pt x="23688" y="6919"/>
                    <a:pt x="33053" y="0"/>
                    <a:pt x="48583" y="0"/>
                  </a:cubicBezTo>
                  <a:cubicBezTo>
                    <a:pt x="70641" y="0"/>
                    <a:pt x="80026" y="12649"/>
                    <a:pt x="80026" y="35726"/>
                  </a:cubicBezTo>
                  <a:lnTo>
                    <a:pt x="80026" y="108186"/>
                  </a:lnTo>
                  <a:lnTo>
                    <a:pt x="67786" y="108186"/>
                  </a:lnTo>
                  <a:lnTo>
                    <a:pt x="67786" y="36934"/>
                  </a:lnTo>
                  <a:cubicBezTo>
                    <a:pt x="67786" y="19404"/>
                    <a:pt x="62465" y="9793"/>
                    <a:pt x="46136" y="9793"/>
                  </a:cubicBezTo>
                  <a:cubicBezTo>
                    <a:pt x="33060" y="9793"/>
                    <a:pt x="25713" y="17769"/>
                    <a:pt x="12246" y="30015"/>
                  </a:cubicBezTo>
                  <a:lnTo>
                    <a:pt x="12246" y="108186"/>
                  </a:lnTo>
                  <a:lnTo>
                    <a:pt x="6" y="10818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DA5B5D3B-44E6-4BEB-3CDA-A3A604CD5BA9}"/>
                </a:ext>
              </a:extLst>
            </p:cNvPr>
            <p:cNvSpPr/>
            <p:nvPr/>
          </p:nvSpPr>
          <p:spPr>
            <a:xfrm>
              <a:off x="3666155" y="6108568"/>
              <a:ext cx="87372" cy="110242"/>
            </a:xfrm>
            <a:custGeom>
              <a:avLst/>
              <a:gdLst>
                <a:gd name="connsiteX0" fmla="*/ 86146 w 87372"/>
                <a:gd name="connsiteY0" fmla="*/ 55539 h 110242"/>
                <a:gd name="connsiteX1" fmla="*/ 43683 w 87372"/>
                <a:gd name="connsiteY1" fmla="*/ 0 h 110242"/>
                <a:gd name="connsiteX2" fmla="*/ 0 w 87372"/>
                <a:gd name="connsiteY2" fmla="*/ 55112 h 110242"/>
                <a:gd name="connsiteX3" fmla="*/ 45337 w 87372"/>
                <a:gd name="connsiteY3" fmla="*/ 110242 h 110242"/>
                <a:gd name="connsiteX4" fmla="*/ 87372 w 87372"/>
                <a:gd name="connsiteY4" fmla="*/ 84309 h 110242"/>
                <a:gd name="connsiteX5" fmla="*/ 77390 w 87372"/>
                <a:gd name="connsiteY5" fmla="*/ 79007 h 110242"/>
                <a:gd name="connsiteX6" fmla="*/ 46356 w 87372"/>
                <a:gd name="connsiteY6" fmla="*/ 100430 h 110242"/>
                <a:gd name="connsiteX7" fmla="*/ 12259 w 87372"/>
                <a:gd name="connsiteY7" fmla="*/ 55539 h 110242"/>
                <a:gd name="connsiteX8" fmla="*/ 86146 w 87372"/>
                <a:gd name="connsiteY8" fmla="*/ 55539 h 110242"/>
                <a:gd name="connsiteX9" fmla="*/ 12259 w 87372"/>
                <a:gd name="connsiteY9" fmla="*/ 45727 h 110242"/>
                <a:gd name="connsiteX10" fmla="*/ 43274 w 87372"/>
                <a:gd name="connsiteY10" fmla="*/ 9812 h 110242"/>
                <a:gd name="connsiteX11" fmla="*/ 73899 w 87372"/>
                <a:gd name="connsiteY11" fmla="*/ 45727 h 110242"/>
                <a:gd name="connsiteX12" fmla="*/ 12259 w 87372"/>
                <a:gd name="connsiteY12" fmla="*/ 45727 h 1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372" h="110242">
                  <a:moveTo>
                    <a:pt x="86146" y="55539"/>
                  </a:moveTo>
                  <a:cubicBezTo>
                    <a:pt x="86146" y="22669"/>
                    <a:pt x="72491" y="0"/>
                    <a:pt x="43683" y="0"/>
                  </a:cubicBezTo>
                  <a:cubicBezTo>
                    <a:pt x="16750" y="0"/>
                    <a:pt x="0" y="22260"/>
                    <a:pt x="0" y="55112"/>
                  </a:cubicBezTo>
                  <a:cubicBezTo>
                    <a:pt x="0" y="92473"/>
                    <a:pt x="17568" y="110242"/>
                    <a:pt x="45337" y="110242"/>
                  </a:cubicBezTo>
                  <a:cubicBezTo>
                    <a:pt x="65540" y="110242"/>
                    <a:pt x="75963" y="103103"/>
                    <a:pt x="87372" y="84309"/>
                  </a:cubicBezTo>
                  <a:lnTo>
                    <a:pt x="77390" y="79007"/>
                  </a:lnTo>
                  <a:cubicBezTo>
                    <a:pt x="66742" y="95757"/>
                    <a:pt x="60030" y="100430"/>
                    <a:pt x="46356" y="100430"/>
                  </a:cubicBezTo>
                  <a:cubicBezTo>
                    <a:pt x="22279" y="100430"/>
                    <a:pt x="12259" y="79617"/>
                    <a:pt x="12259" y="55539"/>
                  </a:cubicBezTo>
                  <a:lnTo>
                    <a:pt x="86146" y="55539"/>
                  </a:lnTo>
                  <a:close/>
                  <a:moveTo>
                    <a:pt x="12259" y="45727"/>
                  </a:moveTo>
                  <a:cubicBezTo>
                    <a:pt x="12460" y="31651"/>
                    <a:pt x="21643" y="9592"/>
                    <a:pt x="43274" y="9812"/>
                  </a:cubicBezTo>
                  <a:cubicBezTo>
                    <a:pt x="61861" y="9995"/>
                    <a:pt x="71453" y="23876"/>
                    <a:pt x="73899" y="45727"/>
                  </a:cubicBezTo>
                  <a:lnTo>
                    <a:pt x="12259" y="4572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749C2D17-1496-9DC3-16F6-A4F9D59732CC}"/>
                </a:ext>
              </a:extLst>
            </p:cNvPr>
            <p:cNvSpPr/>
            <p:nvPr/>
          </p:nvSpPr>
          <p:spPr>
            <a:xfrm>
              <a:off x="1797710" y="6299930"/>
              <a:ext cx="47268" cy="55149"/>
            </a:xfrm>
            <a:custGeom>
              <a:avLst/>
              <a:gdLst>
                <a:gd name="connsiteX0" fmla="*/ 0 w 47268"/>
                <a:gd name="connsiteY0" fmla="*/ 0 h 55149"/>
                <a:gd name="connsiteX1" fmla="*/ 0 w 47268"/>
                <a:gd name="connsiteY1" fmla="*/ 12353 h 55149"/>
                <a:gd name="connsiteX2" fmla="*/ 16454 w 47268"/>
                <a:gd name="connsiteY2" fmla="*/ 12353 h 55149"/>
                <a:gd name="connsiteX3" fmla="*/ 16454 w 47268"/>
                <a:gd name="connsiteY3" fmla="*/ 55149 h 55149"/>
                <a:gd name="connsiteX4" fmla="*/ 30814 w 47268"/>
                <a:gd name="connsiteY4" fmla="*/ 55149 h 55149"/>
                <a:gd name="connsiteX5" fmla="*/ 30814 w 47268"/>
                <a:gd name="connsiteY5" fmla="*/ 12353 h 55149"/>
                <a:gd name="connsiteX6" fmla="*/ 47268 w 47268"/>
                <a:gd name="connsiteY6" fmla="*/ 12353 h 55149"/>
                <a:gd name="connsiteX7" fmla="*/ 47268 w 47268"/>
                <a:gd name="connsiteY7" fmla="*/ 0 h 55149"/>
                <a:gd name="connsiteX8" fmla="*/ 0 w 47268"/>
                <a:gd name="connsiteY8" fmla="*/ 0 h 5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68" h="55149">
                  <a:moveTo>
                    <a:pt x="0" y="0"/>
                  </a:moveTo>
                  <a:lnTo>
                    <a:pt x="0" y="12353"/>
                  </a:lnTo>
                  <a:lnTo>
                    <a:pt x="16454" y="12353"/>
                  </a:lnTo>
                  <a:lnTo>
                    <a:pt x="16454" y="55149"/>
                  </a:lnTo>
                  <a:lnTo>
                    <a:pt x="30814" y="55149"/>
                  </a:lnTo>
                  <a:lnTo>
                    <a:pt x="30814" y="12353"/>
                  </a:lnTo>
                  <a:lnTo>
                    <a:pt x="47268" y="12353"/>
                  </a:lnTo>
                  <a:lnTo>
                    <a:pt x="47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FDC2DBD1-13AA-CB4A-9D9D-D4C3B6D308D5}"/>
                </a:ext>
              </a:extLst>
            </p:cNvPr>
            <p:cNvSpPr/>
            <p:nvPr/>
          </p:nvSpPr>
          <p:spPr>
            <a:xfrm>
              <a:off x="1850998" y="6299924"/>
              <a:ext cx="39940" cy="55155"/>
            </a:xfrm>
            <a:custGeom>
              <a:avLst/>
              <a:gdLst>
                <a:gd name="connsiteX0" fmla="*/ 0 w 39940"/>
                <a:gd name="connsiteY0" fmla="*/ 0 h 55155"/>
                <a:gd name="connsiteX1" fmla="*/ 13133 w 39940"/>
                <a:gd name="connsiteY1" fmla="*/ 0 h 55155"/>
                <a:gd name="connsiteX2" fmla="*/ 13133 w 39940"/>
                <a:gd name="connsiteY2" fmla="*/ 20536 h 55155"/>
                <a:gd name="connsiteX3" fmla="*/ 13303 w 39940"/>
                <a:gd name="connsiteY3" fmla="*/ 20536 h 55155"/>
                <a:gd name="connsiteX4" fmla="*/ 25493 w 39940"/>
                <a:gd name="connsiteY4" fmla="*/ 13913 h 55155"/>
                <a:gd name="connsiteX5" fmla="*/ 39941 w 39940"/>
                <a:gd name="connsiteY5" fmla="*/ 29424 h 55155"/>
                <a:gd name="connsiteX6" fmla="*/ 39941 w 39940"/>
                <a:gd name="connsiteY6" fmla="*/ 55156 h 55155"/>
                <a:gd name="connsiteX7" fmla="*/ 26826 w 39940"/>
                <a:gd name="connsiteY7" fmla="*/ 55156 h 55155"/>
                <a:gd name="connsiteX8" fmla="*/ 26826 w 39940"/>
                <a:gd name="connsiteY8" fmla="*/ 35752 h 55155"/>
                <a:gd name="connsiteX9" fmla="*/ 20241 w 39940"/>
                <a:gd name="connsiteY9" fmla="*/ 24713 h 55155"/>
                <a:gd name="connsiteX10" fmla="*/ 13133 w 39940"/>
                <a:gd name="connsiteY10" fmla="*/ 33305 h 55155"/>
                <a:gd name="connsiteX11" fmla="*/ 13133 w 39940"/>
                <a:gd name="connsiteY11" fmla="*/ 55156 h 55155"/>
                <a:gd name="connsiteX12" fmla="*/ 0 w 39940"/>
                <a:gd name="connsiteY12" fmla="*/ 55156 h 55155"/>
                <a:gd name="connsiteX13" fmla="*/ 0 w 39940"/>
                <a:gd name="connsiteY13" fmla="*/ 6 h 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940" h="55155">
                  <a:moveTo>
                    <a:pt x="0" y="0"/>
                  </a:moveTo>
                  <a:lnTo>
                    <a:pt x="13133" y="0"/>
                  </a:lnTo>
                  <a:lnTo>
                    <a:pt x="13133" y="20536"/>
                  </a:lnTo>
                  <a:lnTo>
                    <a:pt x="13303" y="20536"/>
                  </a:lnTo>
                  <a:cubicBezTo>
                    <a:pt x="15310" y="16454"/>
                    <a:pt x="20706" y="13913"/>
                    <a:pt x="25493" y="13913"/>
                  </a:cubicBezTo>
                  <a:cubicBezTo>
                    <a:pt x="38865" y="13913"/>
                    <a:pt x="39941" y="23631"/>
                    <a:pt x="39941" y="29424"/>
                  </a:cubicBezTo>
                  <a:lnTo>
                    <a:pt x="39941" y="55156"/>
                  </a:lnTo>
                  <a:lnTo>
                    <a:pt x="26826" y="55156"/>
                  </a:lnTo>
                  <a:lnTo>
                    <a:pt x="26826" y="35752"/>
                  </a:lnTo>
                  <a:cubicBezTo>
                    <a:pt x="26826" y="30279"/>
                    <a:pt x="27417" y="24713"/>
                    <a:pt x="20241" y="24713"/>
                  </a:cubicBezTo>
                  <a:cubicBezTo>
                    <a:pt x="15303" y="24713"/>
                    <a:pt x="13133" y="28889"/>
                    <a:pt x="13133" y="33305"/>
                  </a:cubicBezTo>
                  <a:lnTo>
                    <a:pt x="13133" y="55156"/>
                  </a:lnTo>
                  <a:lnTo>
                    <a:pt x="0" y="5515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9AC2A2EC-BA1E-2879-6F9D-7D016BBDC227}"/>
                </a:ext>
              </a:extLst>
            </p:cNvPr>
            <p:cNvSpPr/>
            <p:nvPr/>
          </p:nvSpPr>
          <p:spPr>
            <a:xfrm>
              <a:off x="1897731" y="6313831"/>
              <a:ext cx="42611" cy="42387"/>
            </a:xfrm>
            <a:custGeom>
              <a:avLst/>
              <a:gdLst>
                <a:gd name="connsiteX0" fmla="*/ 42576 w 42611"/>
                <a:gd name="connsiteY0" fmla="*/ 24411 h 42387"/>
                <a:gd name="connsiteX1" fmla="*/ 21631 w 42611"/>
                <a:gd name="connsiteY1" fmla="*/ 0 h 42387"/>
                <a:gd name="connsiteX2" fmla="*/ 0 w 42611"/>
                <a:gd name="connsiteY2" fmla="*/ 21071 h 42387"/>
                <a:gd name="connsiteX3" fmla="*/ 21945 w 42611"/>
                <a:gd name="connsiteY3" fmla="*/ 42387 h 42387"/>
                <a:gd name="connsiteX4" fmla="*/ 41872 w 42611"/>
                <a:gd name="connsiteY4" fmla="*/ 29122 h 42387"/>
                <a:gd name="connsiteX5" fmla="*/ 29613 w 42611"/>
                <a:gd name="connsiteY5" fmla="*/ 29122 h 42387"/>
                <a:gd name="connsiteX6" fmla="*/ 22103 w 42611"/>
                <a:gd name="connsiteY6" fmla="*/ 33537 h 42387"/>
                <a:gd name="connsiteX7" fmla="*/ 13146 w 42611"/>
                <a:gd name="connsiteY7" fmla="*/ 24411 h 42387"/>
                <a:gd name="connsiteX8" fmla="*/ 42582 w 42611"/>
                <a:gd name="connsiteY8" fmla="*/ 24411 h 42387"/>
                <a:gd name="connsiteX9" fmla="*/ 13140 w 42611"/>
                <a:gd name="connsiteY9" fmla="*/ 17083 h 42387"/>
                <a:gd name="connsiteX10" fmla="*/ 21637 w 42611"/>
                <a:gd name="connsiteY10" fmla="*/ 8881 h 42387"/>
                <a:gd name="connsiteX11" fmla="*/ 29449 w 42611"/>
                <a:gd name="connsiteY11" fmla="*/ 17083 h 42387"/>
                <a:gd name="connsiteX12" fmla="*/ 13146 w 42611"/>
                <a:gd name="connsiteY12" fmla="*/ 17083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11" h="42387">
                  <a:moveTo>
                    <a:pt x="42576" y="24411"/>
                  </a:moveTo>
                  <a:cubicBezTo>
                    <a:pt x="43186" y="10793"/>
                    <a:pt x="36009" y="0"/>
                    <a:pt x="21631" y="0"/>
                  </a:cubicBezTo>
                  <a:cubicBezTo>
                    <a:pt x="9812" y="0"/>
                    <a:pt x="0" y="8793"/>
                    <a:pt x="0" y="21071"/>
                  </a:cubicBezTo>
                  <a:cubicBezTo>
                    <a:pt x="0" y="34538"/>
                    <a:pt x="8888" y="42387"/>
                    <a:pt x="21945" y="42387"/>
                  </a:cubicBezTo>
                  <a:cubicBezTo>
                    <a:pt x="30902" y="42387"/>
                    <a:pt x="39475" y="38400"/>
                    <a:pt x="41872" y="29122"/>
                  </a:cubicBezTo>
                  <a:lnTo>
                    <a:pt x="29613" y="29122"/>
                  </a:lnTo>
                  <a:cubicBezTo>
                    <a:pt x="28367" y="32053"/>
                    <a:pt x="25273" y="33537"/>
                    <a:pt x="22103" y="33537"/>
                  </a:cubicBezTo>
                  <a:cubicBezTo>
                    <a:pt x="16536" y="33537"/>
                    <a:pt x="13385" y="29902"/>
                    <a:pt x="13146" y="24411"/>
                  </a:cubicBezTo>
                  <a:lnTo>
                    <a:pt x="42582" y="24411"/>
                  </a:lnTo>
                  <a:close/>
                  <a:moveTo>
                    <a:pt x="13140" y="17083"/>
                  </a:moveTo>
                  <a:cubicBezTo>
                    <a:pt x="13919" y="12202"/>
                    <a:pt x="17014" y="8881"/>
                    <a:pt x="21637" y="8881"/>
                  </a:cubicBezTo>
                  <a:cubicBezTo>
                    <a:pt x="26260" y="8881"/>
                    <a:pt x="29204" y="12573"/>
                    <a:pt x="29449" y="17083"/>
                  </a:cubicBezTo>
                  <a:lnTo>
                    <a:pt x="13146" y="170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692095A0-18F2-A5EA-B49B-A64C75BF0CAF}"/>
                </a:ext>
              </a:extLst>
            </p:cNvPr>
            <p:cNvSpPr/>
            <p:nvPr/>
          </p:nvSpPr>
          <p:spPr>
            <a:xfrm>
              <a:off x="1974813" y="6299924"/>
              <a:ext cx="14378" cy="55149"/>
            </a:xfrm>
            <a:custGeom>
              <a:avLst/>
              <a:gdLst>
                <a:gd name="connsiteX0" fmla="*/ 0 w 14378"/>
                <a:gd name="connsiteY0" fmla="*/ 0 h 55149"/>
                <a:gd name="connsiteX1" fmla="*/ 14379 w 14378"/>
                <a:gd name="connsiteY1" fmla="*/ 0 h 55149"/>
                <a:gd name="connsiteX2" fmla="*/ 14379 w 14378"/>
                <a:gd name="connsiteY2" fmla="*/ 55149 h 55149"/>
                <a:gd name="connsiteX3" fmla="*/ 0 w 14378"/>
                <a:gd name="connsiteY3" fmla="*/ 55149 h 5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8" h="55149">
                  <a:moveTo>
                    <a:pt x="0" y="0"/>
                  </a:moveTo>
                  <a:lnTo>
                    <a:pt x="14379" y="0"/>
                  </a:lnTo>
                  <a:lnTo>
                    <a:pt x="14379" y="55149"/>
                  </a:lnTo>
                  <a:lnTo>
                    <a:pt x="0" y="5514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7FB33E28-DCB5-0653-6550-D9882178DC72}"/>
                </a:ext>
              </a:extLst>
            </p:cNvPr>
            <p:cNvSpPr/>
            <p:nvPr/>
          </p:nvSpPr>
          <p:spPr>
            <a:xfrm>
              <a:off x="2000168" y="6313837"/>
              <a:ext cx="39921" cy="41242"/>
            </a:xfrm>
            <a:custGeom>
              <a:avLst/>
              <a:gdLst>
                <a:gd name="connsiteX0" fmla="*/ 0 w 39921"/>
                <a:gd name="connsiteY0" fmla="*/ 1151 h 41242"/>
                <a:gd name="connsiteX1" fmla="*/ 12743 w 39921"/>
                <a:gd name="connsiteY1" fmla="*/ 1151 h 41242"/>
                <a:gd name="connsiteX2" fmla="*/ 12743 w 39921"/>
                <a:gd name="connsiteY2" fmla="*/ 6623 h 41242"/>
                <a:gd name="connsiteX3" fmla="*/ 12894 w 39921"/>
                <a:gd name="connsiteY3" fmla="*/ 6623 h 41242"/>
                <a:gd name="connsiteX4" fmla="*/ 25474 w 39921"/>
                <a:gd name="connsiteY4" fmla="*/ 0 h 41242"/>
                <a:gd name="connsiteX5" fmla="*/ 39922 w 39921"/>
                <a:gd name="connsiteY5" fmla="*/ 15511 h 41242"/>
                <a:gd name="connsiteX6" fmla="*/ 39922 w 39921"/>
                <a:gd name="connsiteY6" fmla="*/ 41243 h 41242"/>
                <a:gd name="connsiteX7" fmla="*/ 26788 w 39921"/>
                <a:gd name="connsiteY7" fmla="*/ 41243 h 41242"/>
                <a:gd name="connsiteX8" fmla="*/ 26788 w 39921"/>
                <a:gd name="connsiteY8" fmla="*/ 21857 h 41242"/>
                <a:gd name="connsiteX9" fmla="*/ 20222 w 39921"/>
                <a:gd name="connsiteY9" fmla="*/ 10800 h 41242"/>
                <a:gd name="connsiteX10" fmla="*/ 13133 w 39921"/>
                <a:gd name="connsiteY10" fmla="*/ 19392 h 41242"/>
                <a:gd name="connsiteX11" fmla="*/ 13133 w 39921"/>
                <a:gd name="connsiteY11" fmla="*/ 41243 h 41242"/>
                <a:gd name="connsiteX12" fmla="*/ 0 w 39921"/>
                <a:gd name="connsiteY12" fmla="*/ 41243 h 41242"/>
                <a:gd name="connsiteX13" fmla="*/ 0 w 39921"/>
                <a:gd name="connsiteY13" fmla="*/ 1157 h 4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921" h="41242">
                  <a:moveTo>
                    <a:pt x="0" y="1151"/>
                  </a:moveTo>
                  <a:lnTo>
                    <a:pt x="12743" y="1151"/>
                  </a:lnTo>
                  <a:lnTo>
                    <a:pt x="12743" y="6623"/>
                  </a:lnTo>
                  <a:lnTo>
                    <a:pt x="12894" y="6623"/>
                  </a:lnTo>
                  <a:cubicBezTo>
                    <a:pt x="15284" y="2541"/>
                    <a:pt x="20706" y="0"/>
                    <a:pt x="25474" y="0"/>
                  </a:cubicBezTo>
                  <a:cubicBezTo>
                    <a:pt x="38846" y="0"/>
                    <a:pt x="39922" y="9718"/>
                    <a:pt x="39922" y="15511"/>
                  </a:cubicBezTo>
                  <a:lnTo>
                    <a:pt x="39922" y="41243"/>
                  </a:lnTo>
                  <a:lnTo>
                    <a:pt x="26788" y="41243"/>
                  </a:lnTo>
                  <a:lnTo>
                    <a:pt x="26788" y="21857"/>
                  </a:lnTo>
                  <a:cubicBezTo>
                    <a:pt x="26788" y="16385"/>
                    <a:pt x="27417" y="10800"/>
                    <a:pt x="20222" y="10800"/>
                  </a:cubicBezTo>
                  <a:cubicBezTo>
                    <a:pt x="15284" y="10800"/>
                    <a:pt x="13133" y="14976"/>
                    <a:pt x="13133" y="19392"/>
                  </a:cubicBezTo>
                  <a:lnTo>
                    <a:pt x="13133" y="41243"/>
                  </a:lnTo>
                  <a:lnTo>
                    <a:pt x="0" y="41243"/>
                  </a:lnTo>
                  <a:lnTo>
                    <a:pt x="0" y="115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0934C95E-B4D7-380C-B98C-B16507D147DC}"/>
                </a:ext>
              </a:extLst>
            </p:cNvPr>
            <p:cNvSpPr/>
            <p:nvPr/>
          </p:nvSpPr>
          <p:spPr>
            <a:xfrm>
              <a:off x="2046656" y="6302836"/>
              <a:ext cx="27882" cy="52608"/>
            </a:xfrm>
            <a:custGeom>
              <a:avLst/>
              <a:gdLst>
                <a:gd name="connsiteX0" fmla="*/ 27883 w 27882"/>
                <a:gd name="connsiteY0" fmla="*/ 20650 h 52608"/>
                <a:gd name="connsiteX1" fmla="*/ 19775 w 27882"/>
                <a:gd name="connsiteY1" fmla="*/ 20650 h 52608"/>
                <a:gd name="connsiteX2" fmla="*/ 19775 w 27882"/>
                <a:gd name="connsiteY2" fmla="*/ 38884 h 52608"/>
                <a:gd name="connsiteX3" fmla="*/ 24486 w 27882"/>
                <a:gd name="connsiteY3" fmla="*/ 42740 h 52608"/>
                <a:gd name="connsiteX4" fmla="*/ 27883 w 27882"/>
                <a:gd name="connsiteY4" fmla="*/ 42589 h 52608"/>
                <a:gd name="connsiteX5" fmla="*/ 27883 w 27882"/>
                <a:gd name="connsiteY5" fmla="*/ 52237 h 52608"/>
                <a:gd name="connsiteX6" fmla="*/ 20706 w 27882"/>
                <a:gd name="connsiteY6" fmla="*/ 52608 h 52608"/>
                <a:gd name="connsiteX7" fmla="*/ 6642 w 27882"/>
                <a:gd name="connsiteY7" fmla="*/ 38494 h 52608"/>
                <a:gd name="connsiteX8" fmla="*/ 6642 w 27882"/>
                <a:gd name="connsiteY8" fmla="*/ 20650 h 52608"/>
                <a:gd name="connsiteX9" fmla="*/ 0 w 27882"/>
                <a:gd name="connsiteY9" fmla="*/ 20650 h 52608"/>
                <a:gd name="connsiteX10" fmla="*/ 0 w 27882"/>
                <a:gd name="connsiteY10" fmla="*/ 12152 h 52608"/>
                <a:gd name="connsiteX11" fmla="*/ 6642 w 27882"/>
                <a:gd name="connsiteY11" fmla="*/ 12152 h 52608"/>
                <a:gd name="connsiteX12" fmla="*/ 6642 w 27882"/>
                <a:gd name="connsiteY12" fmla="*/ 0 h 52608"/>
                <a:gd name="connsiteX13" fmla="*/ 19775 w 27882"/>
                <a:gd name="connsiteY13" fmla="*/ 0 h 52608"/>
                <a:gd name="connsiteX14" fmla="*/ 19775 w 27882"/>
                <a:gd name="connsiteY14" fmla="*/ 12152 h 52608"/>
                <a:gd name="connsiteX15" fmla="*/ 27883 w 27882"/>
                <a:gd name="connsiteY15" fmla="*/ 12152 h 52608"/>
                <a:gd name="connsiteX16" fmla="*/ 27883 w 27882"/>
                <a:gd name="connsiteY16" fmla="*/ 20650 h 5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882" h="52608">
                  <a:moveTo>
                    <a:pt x="27883" y="20650"/>
                  </a:moveTo>
                  <a:lnTo>
                    <a:pt x="19775" y="20650"/>
                  </a:lnTo>
                  <a:lnTo>
                    <a:pt x="19775" y="38884"/>
                  </a:lnTo>
                  <a:cubicBezTo>
                    <a:pt x="19775" y="42035"/>
                    <a:pt x="21631" y="42740"/>
                    <a:pt x="24486" y="42740"/>
                  </a:cubicBezTo>
                  <a:cubicBezTo>
                    <a:pt x="25562" y="42740"/>
                    <a:pt x="26732" y="42589"/>
                    <a:pt x="27883" y="42589"/>
                  </a:cubicBezTo>
                  <a:lnTo>
                    <a:pt x="27883" y="52237"/>
                  </a:lnTo>
                  <a:cubicBezTo>
                    <a:pt x="25493" y="52313"/>
                    <a:pt x="23096" y="52608"/>
                    <a:pt x="20706" y="52608"/>
                  </a:cubicBezTo>
                  <a:cubicBezTo>
                    <a:pt x="9504" y="52608"/>
                    <a:pt x="6642" y="49382"/>
                    <a:pt x="6642" y="38494"/>
                  </a:cubicBezTo>
                  <a:lnTo>
                    <a:pt x="6642" y="20650"/>
                  </a:lnTo>
                  <a:lnTo>
                    <a:pt x="0" y="20650"/>
                  </a:lnTo>
                  <a:lnTo>
                    <a:pt x="0" y="12152"/>
                  </a:lnTo>
                  <a:lnTo>
                    <a:pt x="6642" y="12152"/>
                  </a:lnTo>
                  <a:lnTo>
                    <a:pt x="6642" y="0"/>
                  </a:lnTo>
                  <a:lnTo>
                    <a:pt x="19775" y="0"/>
                  </a:lnTo>
                  <a:lnTo>
                    <a:pt x="19775" y="12152"/>
                  </a:lnTo>
                  <a:lnTo>
                    <a:pt x="27883" y="12152"/>
                  </a:lnTo>
                  <a:lnTo>
                    <a:pt x="27883" y="206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123AB69F-8B35-DB47-13C0-CF3B993ADA35}"/>
                </a:ext>
              </a:extLst>
            </p:cNvPr>
            <p:cNvSpPr/>
            <p:nvPr/>
          </p:nvSpPr>
          <p:spPr>
            <a:xfrm>
              <a:off x="2081571" y="6313831"/>
              <a:ext cx="42595" cy="42387"/>
            </a:xfrm>
            <a:custGeom>
              <a:avLst/>
              <a:gdLst>
                <a:gd name="connsiteX0" fmla="*/ 42557 w 42595"/>
                <a:gd name="connsiteY0" fmla="*/ 24411 h 42387"/>
                <a:gd name="connsiteX1" fmla="*/ 21631 w 42595"/>
                <a:gd name="connsiteY1" fmla="*/ 0 h 42387"/>
                <a:gd name="connsiteX2" fmla="*/ 0 w 42595"/>
                <a:gd name="connsiteY2" fmla="*/ 21071 h 42387"/>
                <a:gd name="connsiteX3" fmla="*/ 21945 w 42595"/>
                <a:gd name="connsiteY3" fmla="*/ 42387 h 42387"/>
                <a:gd name="connsiteX4" fmla="*/ 41872 w 42595"/>
                <a:gd name="connsiteY4" fmla="*/ 29122 h 42387"/>
                <a:gd name="connsiteX5" fmla="*/ 29594 w 42595"/>
                <a:gd name="connsiteY5" fmla="*/ 29122 h 42387"/>
                <a:gd name="connsiteX6" fmla="*/ 22103 w 42595"/>
                <a:gd name="connsiteY6" fmla="*/ 33537 h 42387"/>
                <a:gd name="connsiteX7" fmla="*/ 13146 w 42595"/>
                <a:gd name="connsiteY7" fmla="*/ 24411 h 42387"/>
                <a:gd name="connsiteX8" fmla="*/ 42570 w 42595"/>
                <a:gd name="connsiteY8" fmla="*/ 24411 h 42387"/>
                <a:gd name="connsiteX9" fmla="*/ 13133 w 42595"/>
                <a:gd name="connsiteY9" fmla="*/ 17083 h 42387"/>
                <a:gd name="connsiteX10" fmla="*/ 21631 w 42595"/>
                <a:gd name="connsiteY10" fmla="*/ 8881 h 42387"/>
                <a:gd name="connsiteX11" fmla="*/ 29443 w 42595"/>
                <a:gd name="connsiteY11" fmla="*/ 17083 h 42387"/>
                <a:gd name="connsiteX12" fmla="*/ 13139 w 42595"/>
                <a:gd name="connsiteY12" fmla="*/ 17083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95" h="42387">
                  <a:moveTo>
                    <a:pt x="42557" y="24411"/>
                  </a:moveTo>
                  <a:cubicBezTo>
                    <a:pt x="43186" y="10793"/>
                    <a:pt x="36009" y="0"/>
                    <a:pt x="21631" y="0"/>
                  </a:cubicBezTo>
                  <a:cubicBezTo>
                    <a:pt x="9812" y="0"/>
                    <a:pt x="0" y="8793"/>
                    <a:pt x="0" y="21071"/>
                  </a:cubicBezTo>
                  <a:cubicBezTo>
                    <a:pt x="0" y="34538"/>
                    <a:pt x="8888" y="42387"/>
                    <a:pt x="21945" y="42387"/>
                  </a:cubicBezTo>
                  <a:cubicBezTo>
                    <a:pt x="30902" y="42387"/>
                    <a:pt x="39475" y="38400"/>
                    <a:pt x="41872" y="29122"/>
                  </a:cubicBezTo>
                  <a:lnTo>
                    <a:pt x="29594" y="29122"/>
                  </a:lnTo>
                  <a:cubicBezTo>
                    <a:pt x="28348" y="32053"/>
                    <a:pt x="25254" y="33537"/>
                    <a:pt x="22103" y="33537"/>
                  </a:cubicBezTo>
                  <a:cubicBezTo>
                    <a:pt x="16536" y="33537"/>
                    <a:pt x="13366" y="29902"/>
                    <a:pt x="13146" y="24411"/>
                  </a:cubicBezTo>
                  <a:lnTo>
                    <a:pt x="42570" y="24411"/>
                  </a:lnTo>
                  <a:close/>
                  <a:moveTo>
                    <a:pt x="13133" y="17083"/>
                  </a:moveTo>
                  <a:cubicBezTo>
                    <a:pt x="13894" y="12202"/>
                    <a:pt x="16989" y="8881"/>
                    <a:pt x="21631" y="8881"/>
                  </a:cubicBezTo>
                  <a:cubicBezTo>
                    <a:pt x="26027" y="8881"/>
                    <a:pt x="29198" y="12573"/>
                    <a:pt x="29443" y="17083"/>
                  </a:cubicBezTo>
                  <a:lnTo>
                    <a:pt x="13139" y="170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53FF03BA-0158-855D-0200-7EE321FCC217}"/>
                </a:ext>
              </a:extLst>
            </p:cNvPr>
            <p:cNvSpPr/>
            <p:nvPr/>
          </p:nvSpPr>
          <p:spPr>
            <a:xfrm>
              <a:off x="2132248" y="6313837"/>
              <a:ext cx="39940" cy="41242"/>
            </a:xfrm>
            <a:custGeom>
              <a:avLst/>
              <a:gdLst>
                <a:gd name="connsiteX0" fmla="*/ 0 w 39940"/>
                <a:gd name="connsiteY0" fmla="*/ 1151 h 41242"/>
                <a:gd name="connsiteX1" fmla="*/ 12743 w 39940"/>
                <a:gd name="connsiteY1" fmla="*/ 1151 h 41242"/>
                <a:gd name="connsiteX2" fmla="*/ 12743 w 39940"/>
                <a:gd name="connsiteY2" fmla="*/ 6623 h 41242"/>
                <a:gd name="connsiteX3" fmla="*/ 12913 w 39940"/>
                <a:gd name="connsiteY3" fmla="*/ 6623 h 41242"/>
                <a:gd name="connsiteX4" fmla="*/ 25493 w 39940"/>
                <a:gd name="connsiteY4" fmla="*/ 0 h 41242"/>
                <a:gd name="connsiteX5" fmla="*/ 39941 w 39940"/>
                <a:gd name="connsiteY5" fmla="*/ 15511 h 41242"/>
                <a:gd name="connsiteX6" fmla="*/ 39941 w 39940"/>
                <a:gd name="connsiteY6" fmla="*/ 41243 h 41242"/>
                <a:gd name="connsiteX7" fmla="*/ 26807 w 39940"/>
                <a:gd name="connsiteY7" fmla="*/ 41243 h 41242"/>
                <a:gd name="connsiteX8" fmla="*/ 26807 w 39940"/>
                <a:gd name="connsiteY8" fmla="*/ 21857 h 41242"/>
                <a:gd name="connsiteX9" fmla="*/ 20241 w 39940"/>
                <a:gd name="connsiteY9" fmla="*/ 10800 h 41242"/>
                <a:gd name="connsiteX10" fmla="*/ 13114 w 39940"/>
                <a:gd name="connsiteY10" fmla="*/ 19392 h 41242"/>
                <a:gd name="connsiteX11" fmla="*/ 13114 w 39940"/>
                <a:gd name="connsiteY11" fmla="*/ 41243 h 41242"/>
                <a:gd name="connsiteX12" fmla="*/ 0 w 39940"/>
                <a:gd name="connsiteY12" fmla="*/ 41243 h 41242"/>
                <a:gd name="connsiteX13" fmla="*/ 0 w 39940"/>
                <a:gd name="connsiteY13" fmla="*/ 1157 h 4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940" h="41242">
                  <a:moveTo>
                    <a:pt x="0" y="1151"/>
                  </a:moveTo>
                  <a:lnTo>
                    <a:pt x="12743" y="1151"/>
                  </a:lnTo>
                  <a:lnTo>
                    <a:pt x="12743" y="6623"/>
                  </a:lnTo>
                  <a:lnTo>
                    <a:pt x="12913" y="6623"/>
                  </a:lnTo>
                  <a:cubicBezTo>
                    <a:pt x="15303" y="2541"/>
                    <a:pt x="20706" y="0"/>
                    <a:pt x="25493" y="0"/>
                  </a:cubicBezTo>
                  <a:cubicBezTo>
                    <a:pt x="38846" y="0"/>
                    <a:pt x="39941" y="9718"/>
                    <a:pt x="39941" y="15511"/>
                  </a:cubicBezTo>
                  <a:lnTo>
                    <a:pt x="39941" y="41243"/>
                  </a:lnTo>
                  <a:lnTo>
                    <a:pt x="26807" y="41243"/>
                  </a:lnTo>
                  <a:lnTo>
                    <a:pt x="26807" y="21857"/>
                  </a:lnTo>
                  <a:cubicBezTo>
                    <a:pt x="26807" y="16385"/>
                    <a:pt x="27417" y="10800"/>
                    <a:pt x="20241" y="10800"/>
                  </a:cubicBezTo>
                  <a:cubicBezTo>
                    <a:pt x="15303" y="10800"/>
                    <a:pt x="13114" y="14976"/>
                    <a:pt x="13114" y="19392"/>
                  </a:cubicBezTo>
                  <a:lnTo>
                    <a:pt x="13114" y="41243"/>
                  </a:lnTo>
                  <a:lnTo>
                    <a:pt x="0" y="41243"/>
                  </a:lnTo>
                  <a:lnTo>
                    <a:pt x="0" y="115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48E2CAD1-7F7D-6069-4E13-8DDE9377350E}"/>
                </a:ext>
              </a:extLst>
            </p:cNvPr>
            <p:cNvSpPr/>
            <p:nvPr/>
          </p:nvSpPr>
          <p:spPr>
            <a:xfrm>
              <a:off x="2180152" y="6313844"/>
              <a:ext cx="38839" cy="42387"/>
            </a:xfrm>
            <a:custGeom>
              <a:avLst/>
              <a:gdLst>
                <a:gd name="connsiteX0" fmla="*/ 12498 w 38839"/>
                <a:gd name="connsiteY0" fmla="*/ 28021 h 42387"/>
                <a:gd name="connsiteX1" fmla="*/ 14668 w 38839"/>
                <a:gd name="connsiteY1" fmla="*/ 32512 h 42387"/>
                <a:gd name="connsiteX2" fmla="*/ 19530 w 38839"/>
                <a:gd name="connsiteY2" fmla="*/ 33902 h 42387"/>
                <a:gd name="connsiteX3" fmla="*/ 25707 w 38839"/>
                <a:gd name="connsiteY3" fmla="*/ 29657 h 42387"/>
                <a:gd name="connsiteX4" fmla="*/ 19310 w 38839"/>
                <a:gd name="connsiteY4" fmla="*/ 25411 h 42387"/>
                <a:gd name="connsiteX5" fmla="*/ 686 w 38839"/>
                <a:gd name="connsiteY5" fmla="*/ 12278 h 42387"/>
                <a:gd name="connsiteX6" fmla="*/ 18995 w 38839"/>
                <a:gd name="connsiteY6" fmla="*/ 0 h 42387"/>
                <a:gd name="connsiteX7" fmla="*/ 37456 w 38839"/>
                <a:gd name="connsiteY7" fmla="*/ 12982 h 42387"/>
                <a:gd name="connsiteX8" fmla="*/ 25323 w 38839"/>
                <a:gd name="connsiteY8" fmla="*/ 12982 h 42387"/>
                <a:gd name="connsiteX9" fmla="*/ 23637 w 38839"/>
                <a:gd name="connsiteY9" fmla="*/ 9498 h 42387"/>
                <a:gd name="connsiteX10" fmla="*/ 19461 w 38839"/>
                <a:gd name="connsiteY10" fmla="*/ 8498 h 42387"/>
                <a:gd name="connsiteX11" fmla="*/ 13819 w 38839"/>
                <a:gd name="connsiteY11" fmla="*/ 11504 h 42387"/>
                <a:gd name="connsiteX12" fmla="*/ 28638 w 38839"/>
                <a:gd name="connsiteY12" fmla="*/ 17310 h 42387"/>
                <a:gd name="connsiteX13" fmla="*/ 38840 w 38839"/>
                <a:gd name="connsiteY13" fmla="*/ 28122 h 42387"/>
                <a:gd name="connsiteX14" fmla="*/ 19605 w 38839"/>
                <a:gd name="connsiteY14" fmla="*/ 42387 h 42387"/>
                <a:gd name="connsiteX15" fmla="*/ 0 w 38839"/>
                <a:gd name="connsiteY15" fmla="*/ 28028 h 42387"/>
                <a:gd name="connsiteX16" fmla="*/ 12504 w 38839"/>
                <a:gd name="connsiteY16" fmla="*/ 28028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39" h="42387">
                  <a:moveTo>
                    <a:pt x="12498" y="28021"/>
                  </a:moveTo>
                  <a:cubicBezTo>
                    <a:pt x="12498" y="30028"/>
                    <a:pt x="13353" y="31506"/>
                    <a:pt x="14668" y="32512"/>
                  </a:cubicBezTo>
                  <a:cubicBezTo>
                    <a:pt x="15894" y="33424"/>
                    <a:pt x="17674" y="33902"/>
                    <a:pt x="19530" y="33902"/>
                  </a:cubicBezTo>
                  <a:cubicBezTo>
                    <a:pt x="22071" y="33902"/>
                    <a:pt x="25707" y="32827"/>
                    <a:pt x="25707" y="29657"/>
                  </a:cubicBezTo>
                  <a:cubicBezTo>
                    <a:pt x="25707" y="26487"/>
                    <a:pt x="21625" y="25927"/>
                    <a:pt x="19310" y="25411"/>
                  </a:cubicBezTo>
                  <a:cubicBezTo>
                    <a:pt x="11039" y="23317"/>
                    <a:pt x="686" y="23071"/>
                    <a:pt x="686" y="12278"/>
                  </a:cubicBezTo>
                  <a:cubicBezTo>
                    <a:pt x="686" y="2610"/>
                    <a:pt x="11108" y="0"/>
                    <a:pt x="18995" y="0"/>
                  </a:cubicBezTo>
                  <a:cubicBezTo>
                    <a:pt x="27807" y="0"/>
                    <a:pt x="36991" y="2541"/>
                    <a:pt x="37456" y="12982"/>
                  </a:cubicBezTo>
                  <a:lnTo>
                    <a:pt x="25323" y="12982"/>
                  </a:lnTo>
                  <a:cubicBezTo>
                    <a:pt x="25323" y="11278"/>
                    <a:pt x="24713" y="10202"/>
                    <a:pt x="23637" y="9498"/>
                  </a:cubicBezTo>
                  <a:cubicBezTo>
                    <a:pt x="22562" y="8793"/>
                    <a:pt x="21077" y="8498"/>
                    <a:pt x="19461" y="8498"/>
                  </a:cubicBezTo>
                  <a:cubicBezTo>
                    <a:pt x="17291" y="8498"/>
                    <a:pt x="13819" y="8718"/>
                    <a:pt x="13819" y="11504"/>
                  </a:cubicBezTo>
                  <a:cubicBezTo>
                    <a:pt x="13819" y="15310"/>
                    <a:pt x="22631" y="15995"/>
                    <a:pt x="28638" y="17310"/>
                  </a:cubicBezTo>
                  <a:cubicBezTo>
                    <a:pt x="36764" y="18926"/>
                    <a:pt x="38840" y="24807"/>
                    <a:pt x="38840" y="28122"/>
                  </a:cubicBezTo>
                  <a:cubicBezTo>
                    <a:pt x="38840" y="38846"/>
                    <a:pt x="28638" y="42387"/>
                    <a:pt x="19605" y="42387"/>
                  </a:cubicBezTo>
                  <a:cubicBezTo>
                    <a:pt x="10108" y="42387"/>
                    <a:pt x="390" y="39236"/>
                    <a:pt x="0" y="28028"/>
                  </a:cubicBezTo>
                  <a:lnTo>
                    <a:pt x="12504" y="2802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AAE32820-0F3F-67EF-9A83-F776D9BEE5FE}"/>
                </a:ext>
              </a:extLst>
            </p:cNvPr>
            <p:cNvSpPr/>
            <p:nvPr/>
          </p:nvSpPr>
          <p:spPr>
            <a:xfrm>
              <a:off x="2227395" y="6299924"/>
              <a:ext cx="13133" cy="55155"/>
            </a:xfrm>
            <a:custGeom>
              <a:avLst/>
              <a:gdLst>
                <a:gd name="connsiteX0" fmla="*/ 0 w 13133"/>
                <a:gd name="connsiteY0" fmla="*/ 55156 h 55155"/>
                <a:gd name="connsiteX1" fmla="*/ 13133 w 13133"/>
                <a:gd name="connsiteY1" fmla="*/ 55156 h 55155"/>
                <a:gd name="connsiteX2" fmla="*/ 13133 w 13133"/>
                <a:gd name="connsiteY2" fmla="*/ 15071 h 55155"/>
                <a:gd name="connsiteX3" fmla="*/ 0 w 13133"/>
                <a:gd name="connsiteY3" fmla="*/ 15071 h 55155"/>
                <a:gd name="connsiteX4" fmla="*/ 0 w 13133"/>
                <a:gd name="connsiteY4" fmla="*/ 55156 h 55155"/>
                <a:gd name="connsiteX5" fmla="*/ 0 w 13133"/>
                <a:gd name="connsiteY5" fmla="*/ 10039 h 55155"/>
                <a:gd name="connsiteX6" fmla="*/ 13133 w 13133"/>
                <a:gd name="connsiteY6" fmla="*/ 10039 h 55155"/>
                <a:gd name="connsiteX7" fmla="*/ 13133 w 13133"/>
                <a:gd name="connsiteY7" fmla="*/ 0 h 55155"/>
                <a:gd name="connsiteX8" fmla="*/ 0 w 13133"/>
                <a:gd name="connsiteY8" fmla="*/ 0 h 55155"/>
                <a:gd name="connsiteX9" fmla="*/ 0 w 13133"/>
                <a:gd name="connsiteY9" fmla="*/ 10039 h 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33" h="55155">
                  <a:moveTo>
                    <a:pt x="0" y="55156"/>
                  </a:moveTo>
                  <a:lnTo>
                    <a:pt x="13133" y="55156"/>
                  </a:lnTo>
                  <a:lnTo>
                    <a:pt x="13133" y="15071"/>
                  </a:lnTo>
                  <a:lnTo>
                    <a:pt x="0" y="15071"/>
                  </a:lnTo>
                  <a:lnTo>
                    <a:pt x="0" y="55156"/>
                  </a:lnTo>
                  <a:close/>
                  <a:moveTo>
                    <a:pt x="0" y="10039"/>
                  </a:moveTo>
                  <a:lnTo>
                    <a:pt x="13133" y="10039"/>
                  </a:lnTo>
                  <a:lnTo>
                    <a:pt x="13133" y="0"/>
                  </a:lnTo>
                  <a:lnTo>
                    <a:pt x="0" y="0"/>
                  </a:lnTo>
                  <a:lnTo>
                    <a:pt x="0" y="100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5226DD3D-87BE-0844-6DF0-5EBA31702647}"/>
                </a:ext>
              </a:extLst>
            </p:cNvPr>
            <p:cNvSpPr/>
            <p:nvPr/>
          </p:nvSpPr>
          <p:spPr>
            <a:xfrm>
              <a:off x="2248265" y="6314988"/>
              <a:ext cx="41940" cy="40091"/>
            </a:xfrm>
            <a:custGeom>
              <a:avLst/>
              <a:gdLst>
                <a:gd name="connsiteX0" fmla="*/ 28587 w 41940"/>
                <a:gd name="connsiteY0" fmla="*/ 0 h 40091"/>
                <a:gd name="connsiteX1" fmla="*/ 21165 w 41940"/>
                <a:gd name="connsiteY1" fmla="*/ 26493 h 40091"/>
                <a:gd name="connsiteX2" fmla="*/ 21021 w 41940"/>
                <a:gd name="connsiteY2" fmla="*/ 26493 h 40091"/>
                <a:gd name="connsiteX3" fmla="*/ 13674 w 41940"/>
                <a:gd name="connsiteY3" fmla="*/ 0 h 40091"/>
                <a:gd name="connsiteX4" fmla="*/ 0 w 41940"/>
                <a:gd name="connsiteY4" fmla="*/ 0 h 40091"/>
                <a:gd name="connsiteX5" fmla="*/ 13360 w 41940"/>
                <a:gd name="connsiteY5" fmla="*/ 40092 h 40091"/>
                <a:gd name="connsiteX6" fmla="*/ 28512 w 41940"/>
                <a:gd name="connsiteY6" fmla="*/ 40092 h 40091"/>
                <a:gd name="connsiteX7" fmla="*/ 41941 w 41940"/>
                <a:gd name="connsiteY7" fmla="*/ 0 h 40091"/>
                <a:gd name="connsiteX8" fmla="*/ 28587 w 41940"/>
                <a:gd name="connsiteY8" fmla="*/ 0 h 40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40" h="40091">
                  <a:moveTo>
                    <a:pt x="28587" y="0"/>
                  </a:moveTo>
                  <a:lnTo>
                    <a:pt x="21165" y="26493"/>
                  </a:lnTo>
                  <a:lnTo>
                    <a:pt x="21021" y="26493"/>
                  </a:lnTo>
                  <a:lnTo>
                    <a:pt x="13674" y="0"/>
                  </a:lnTo>
                  <a:lnTo>
                    <a:pt x="0" y="0"/>
                  </a:lnTo>
                  <a:lnTo>
                    <a:pt x="13360" y="40092"/>
                  </a:lnTo>
                  <a:lnTo>
                    <a:pt x="28512" y="40092"/>
                  </a:lnTo>
                  <a:lnTo>
                    <a:pt x="41941" y="0"/>
                  </a:lnTo>
                  <a:lnTo>
                    <a:pt x="28587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AC2B106D-03A9-DCAF-1195-3FC5AB5C7609}"/>
                </a:ext>
              </a:extLst>
            </p:cNvPr>
            <p:cNvSpPr/>
            <p:nvPr/>
          </p:nvSpPr>
          <p:spPr>
            <a:xfrm>
              <a:off x="2293992" y="6313831"/>
              <a:ext cx="42611" cy="42387"/>
            </a:xfrm>
            <a:custGeom>
              <a:avLst/>
              <a:gdLst>
                <a:gd name="connsiteX0" fmla="*/ 42576 w 42611"/>
                <a:gd name="connsiteY0" fmla="*/ 24411 h 42387"/>
                <a:gd name="connsiteX1" fmla="*/ 21631 w 42611"/>
                <a:gd name="connsiteY1" fmla="*/ 0 h 42387"/>
                <a:gd name="connsiteX2" fmla="*/ 0 w 42611"/>
                <a:gd name="connsiteY2" fmla="*/ 21071 h 42387"/>
                <a:gd name="connsiteX3" fmla="*/ 21926 w 42611"/>
                <a:gd name="connsiteY3" fmla="*/ 42387 h 42387"/>
                <a:gd name="connsiteX4" fmla="*/ 41865 w 42611"/>
                <a:gd name="connsiteY4" fmla="*/ 29122 h 42387"/>
                <a:gd name="connsiteX5" fmla="*/ 29587 w 42611"/>
                <a:gd name="connsiteY5" fmla="*/ 29122 h 42387"/>
                <a:gd name="connsiteX6" fmla="*/ 22096 w 42611"/>
                <a:gd name="connsiteY6" fmla="*/ 33537 h 42387"/>
                <a:gd name="connsiteX7" fmla="*/ 13140 w 42611"/>
                <a:gd name="connsiteY7" fmla="*/ 24411 h 42387"/>
                <a:gd name="connsiteX8" fmla="*/ 42576 w 42611"/>
                <a:gd name="connsiteY8" fmla="*/ 24411 h 42387"/>
                <a:gd name="connsiteX9" fmla="*/ 13140 w 42611"/>
                <a:gd name="connsiteY9" fmla="*/ 17083 h 42387"/>
                <a:gd name="connsiteX10" fmla="*/ 21637 w 42611"/>
                <a:gd name="connsiteY10" fmla="*/ 8881 h 42387"/>
                <a:gd name="connsiteX11" fmla="*/ 29430 w 42611"/>
                <a:gd name="connsiteY11" fmla="*/ 17083 h 42387"/>
                <a:gd name="connsiteX12" fmla="*/ 13146 w 42611"/>
                <a:gd name="connsiteY12" fmla="*/ 17083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11" h="42387">
                  <a:moveTo>
                    <a:pt x="42576" y="24411"/>
                  </a:moveTo>
                  <a:cubicBezTo>
                    <a:pt x="43186" y="10793"/>
                    <a:pt x="35991" y="0"/>
                    <a:pt x="21631" y="0"/>
                  </a:cubicBezTo>
                  <a:cubicBezTo>
                    <a:pt x="9812" y="0"/>
                    <a:pt x="0" y="8793"/>
                    <a:pt x="0" y="21071"/>
                  </a:cubicBezTo>
                  <a:cubicBezTo>
                    <a:pt x="0" y="34538"/>
                    <a:pt x="8888" y="42387"/>
                    <a:pt x="21926" y="42387"/>
                  </a:cubicBezTo>
                  <a:cubicBezTo>
                    <a:pt x="30902" y="42387"/>
                    <a:pt x="39475" y="38400"/>
                    <a:pt x="41865" y="29122"/>
                  </a:cubicBezTo>
                  <a:lnTo>
                    <a:pt x="29587" y="29122"/>
                  </a:lnTo>
                  <a:cubicBezTo>
                    <a:pt x="28342" y="32053"/>
                    <a:pt x="25266" y="33537"/>
                    <a:pt x="22096" y="33537"/>
                  </a:cubicBezTo>
                  <a:cubicBezTo>
                    <a:pt x="16549" y="33537"/>
                    <a:pt x="13379" y="29902"/>
                    <a:pt x="13140" y="24411"/>
                  </a:cubicBezTo>
                  <a:lnTo>
                    <a:pt x="42576" y="24411"/>
                  </a:lnTo>
                  <a:close/>
                  <a:moveTo>
                    <a:pt x="13140" y="17083"/>
                  </a:moveTo>
                  <a:cubicBezTo>
                    <a:pt x="13919" y="12202"/>
                    <a:pt x="16995" y="8881"/>
                    <a:pt x="21637" y="8881"/>
                  </a:cubicBezTo>
                  <a:cubicBezTo>
                    <a:pt x="26034" y="8881"/>
                    <a:pt x="29204" y="12573"/>
                    <a:pt x="29430" y="17083"/>
                  </a:cubicBezTo>
                  <a:lnTo>
                    <a:pt x="13146" y="170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C53909DE-5CF7-C5A9-EC81-4FD1DCF59AA3}"/>
                </a:ext>
              </a:extLst>
            </p:cNvPr>
            <p:cNvSpPr/>
            <p:nvPr/>
          </p:nvSpPr>
          <p:spPr>
            <a:xfrm>
              <a:off x="2369376" y="6298761"/>
              <a:ext cx="52683" cy="57464"/>
            </a:xfrm>
            <a:custGeom>
              <a:avLst/>
              <a:gdLst>
                <a:gd name="connsiteX0" fmla="*/ 38324 w 52683"/>
                <a:gd name="connsiteY0" fmla="*/ 20870 h 57464"/>
                <a:gd name="connsiteX1" fmla="*/ 27191 w 52683"/>
                <a:gd name="connsiteY1" fmla="*/ 12372 h 57464"/>
                <a:gd name="connsiteX2" fmla="*/ 14372 w 52683"/>
                <a:gd name="connsiteY2" fmla="*/ 28732 h 57464"/>
                <a:gd name="connsiteX3" fmla="*/ 27191 w 52683"/>
                <a:gd name="connsiteY3" fmla="*/ 45092 h 57464"/>
                <a:gd name="connsiteX4" fmla="*/ 38324 w 52683"/>
                <a:gd name="connsiteY4" fmla="*/ 34909 h 57464"/>
                <a:gd name="connsiteX5" fmla="*/ 52684 w 52683"/>
                <a:gd name="connsiteY5" fmla="*/ 34909 h 57464"/>
                <a:gd name="connsiteX6" fmla="*/ 27512 w 52683"/>
                <a:gd name="connsiteY6" fmla="*/ 57464 h 57464"/>
                <a:gd name="connsiteX7" fmla="*/ 0 w 52683"/>
                <a:gd name="connsiteY7" fmla="*/ 28732 h 57464"/>
                <a:gd name="connsiteX8" fmla="*/ 27512 w 52683"/>
                <a:gd name="connsiteY8" fmla="*/ 0 h 57464"/>
                <a:gd name="connsiteX9" fmla="*/ 52684 w 52683"/>
                <a:gd name="connsiteY9" fmla="*/ 20870 h 57464"/>
                <a:gd name="connsiteX10" fmla="*/ 38324 w 52683"/>
                <a:gd name="connsiteY10" fmla="*/ 20870 h 5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683" h="57464">
                  <a:moveTo>
                    <a:pt x="38324" y="20870"/>
                  </a:moveTo>
                  <a:cubicBezTo>
                    <a:pt x="37544" y="15284"/>
                    <a:pt x="33223" y="12372"/>
                    <a:pt x="27191" y="12372"/>
                  </a:cubicBezTo>
                  <a:cubicBezTo>
                    <a:pt x="17914" y="12372"/>
                    <a:pt x="14372" y="20536"/>
                    <a:pt x="14372" y="28732"/>
                  </a:cubicBezTo>
                  <a:cubicBezTo>
                    <a:pt x="14372" y="36928"/>
                    <a:pt x="17914" y="45092"/>
                    <a:pt x="27191" y="45092"/>
                  </a:cubicBezTo>
                  <a:cubicBezTo>
                    <a:pt x="33909" y="45092"/>
                    <a:pt x="37783" y="41255"/>
                    <a:pt x="38324" y="34909"/>
                  </a:cubicBezTo>
                  <a:lnTo>
                    <a:pt x="52684" y="34909"/>
                  </a:lnTo>
                  <a:cubicBezTo>
                    <a:pt x="51904" y="49136"/>
                    <a:pt x="41500" y="57464"/>
                    <a:pt x="27512" y="57464"/>
                  </a:cubicBezTo>
                  <a:cubicBezTo>
                    <a:pt x="10819" y="57464"/>
                    <a:pt x="0" y="44740"/>
                    <a:pt x="0" y="28732"/>
                  </a:cubicBezTo>
                  <a:cubicBezTo>
                    <a:pt x="0" y="12724"/>
                    <a:pt x="10812" y="0"/>
                    <a:pt x="27512" y="0"/>
                  </a:cubicBezTo>
                  <a:cubicBezTo>
                    <a:pt x="39400" y="0"/>
                    <a:pt x="52313" y="7586"/>
                    <a:pt x="52684" y="20870"/>
                  </a:cubicBezTo>
                  <a:lnTo>
                    <a:pt x="38324" y="2087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010AA0CE-8C38-8624-B682-B41DE45B795D}"/>
                </a:ext>
              </a:extLst>
            </p:cNvPr>
            <p:cNvSpPr/>
            <p:nvPr/>
          </p:nvSpPr>
          <p:spPr>
            <a:xfrm>
              <a:off x="2428551" y="6313844"/>
              <a:ext cx="40871" cy="42387"/>
            </a:xfrm>
            <a:custGeom>
              <a:avLst/>
              <a:gdLst>
                <a:gd name="connsiteX0" fmla="*/ 13913 w 40871"/>
                <a:gd name="connsiteY0" fmla="*/ 13498 h 42387"/>
                <a:gd name="connsiteX1" fmla="*/ 20480 w 40871"/>
                <a:gd name="connsiteY1" fmla="*/ 8491 h 42387"/>
                <a:gd name="connsiteX2" fmla="*/ 26807 w 40871"/>
                <a:gd name="connsiteY2" fmla="*/ 12649 h 42387"/>
                <a:gd name="connsiteX3" fmla="*/ 23335 w 40871"/>
                <a:gd name="connsiteY3" fmla="*/ 16379 h 42387"/>
                <a:gd name="connsiteX4" fmla="*/ 0 w 40871"/>
                <a:gd name="connsiteY4" fmla="*/ 30273 h 42387"/>
                <a:gd name="connsiteX5" fmla="*/ 13674 w 40871"/>
                <a:gd name="connsiteY5" fmla="*/ 42387 h 42387"/>
                <a:gd name="connsiteX6" fmla="*/ 26883 w 40871"/>
                <a:gd name="connsiteY6" fmla="*/ 37450 h 42387"/>
                <a:gd name="connsiteX7" fmla="*/ 27663 w 40871"/>
                <a:gd name="connsiteY7" fmla="*/ 41236 h 42387"/>
                <a:gd name="connsiteX8" fmla="*/ 40871 w 40871"/>
                <a:gd name="connsiteY8" fmla="*/ 41236 h 42387"/>
                <a:gd name="connsiteX9" fmla="*/ 39330 w 40871"/>
                <a:gd name="connsiteY9" fmla="*/ 30959 h 42387"/>
                <a:gd name="connsiteX10" fmla="*/ 39330 w 40871"/>
                <a:gd name="connsiteY10" fmla="*/ 13410 h 42387"/>
                <a:gd name="connsiteX11" fmla="*/ 20631 w 40871"/>
                <a:gd name="connsiteY11" fmla="*/ 0 h 42387"/>
                <a:gd name="connsiteX12" fmla="*/ 7887 w 40871"/>
                <a:gd name="connsiteY12" fmla="*/ 2780 h 42387"/>
                <a:gd name="connsiteX13" fmla="*/ 1616 w 40871"/>
                <a:gd name="connsiteY13" fmla="*/ 13504 h 42387"/>
                <a:gd name="connsiteX14" fmla="*/ 13913 w 40871"/>
                <a:gd name="connsiteY14" fmla="*/ 13504 h 42387"/>
                <a:gd name="connsiteX15" fmla="*/ 13133 w 40871"/>
                <a:gd name="connsiteY15" fmla="*/ 29732 h 42387"/>
                <a:gd name="connsiteX16" fmla="*/ 18549 w 40871"/>
                <a:gd name="connsiteY16" fmla="*/ 24631 h 42387"/>
                <a:gd name="connsiteX17" fmla="*/ 26656 w 40871"/>
                <a:gd name="connsiteY17" fmla="*/ 22480 h 42387"/>
                <a:gd name="connsiteX18" fmla="*/ 18624 w 40871"/>
                <a:gd name="connsiteY18" fmla="*/ 34299 h 42387"/>
                <a:gd name="connsiteX19" fmla="*/ 13133 w 40871"/>
                <a:gd name="connsiteY19" fmla="*/ 29732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871" h="42387">
                  <a:moveTo>
                    <a:pt x="13913" y="13498"/>
                  </a:moveTo>
                  <a:cubicBezTo>
                    <a:pt x="14523" y="10102"/>
                    <a:pt x="16844" y="8491"/>
                    <a:pt x="20480" y="8491"/>
                  </a:cubicBezTo>
                  <a:cubicBezTo>
                    <a:pt x="23191" y="8491"/>
                    <a:pt x="26807" y="9642"/>
                    <a:pt x="26807" y="12649"/>
                  </a:cubicBezTo>
                  <a:cubicBezTo>
                    <a:pt x="26807" y="15133"/>
                    <a:pt x="25562" y="15894"/>
                    <a:pt x="23335" y="16379"/>
                  </a:cubicBezTo>
                  <a:cubicBezTo>
                    <a:pt x="14209" y="18234"/>
                    <a:pt x="0" y="17234"/>
                    <a:pt x="0" y="30273"/>
                  </a:cubicBezTo>
                  <a:cubicBezTo>
                    <a:pt x="0" y="38525"/>
                    <a:pt x="6026" y="42387"/>
                    <a:pt x="13674" y="42387"/>
                  </a:cubicBezTo>
                  <a:cubicBezTo>
                    <a:pt x="18480" y="42387"/>
                    <a:pt x="23486" y="41016"/>
                    <a:pt x="26883" y="37450"/>
                  </a:cubicBezTo>
                  <a:cubicBezTo>
                    <a:pt x="27053" y="38764"/>
                    <a:pt x="27197" y="39991"/>
                    <a:pt x="27663" y="41236"/>
                  </a:cubicBezTo>
                  <a:lnTo>
                    <a:pt x="40871" y="41236"/>
                  </a:lnTo>
                  <a:cubicBezTo>
                    <a:pt x="39330" y="38066"/>
                    <a:pt x="39330" y="34374"/>
                    <a:pt x="39330" y="30959"/>
                  </a:cubicBezTo>
                  <a:lnTo>
                    <a:pt x="39330" y="13410"/>
                  </a:lnTo>
                  <a:cubicBezTo>
                    <a:pt x="39330" y="2076"/>
                    <a:pt x="30128" y="0"/>
                    <a:pt x="20631" y="0"/>
                  </a:cubicBezTo>
                  <a:cubicBezTo>
                    <a:pt x="16064" y="0"/>
                    <a:pt x="11448" y="761"/>
                    <a:pt x="7887" y="2780"/>
                  </a:cubicBezTo>
                  <a:cubicBezTo>
                    <a:pt x="4327" y="4856"/>
                    <a:pt x="1856" y="8252"/>
                    <a:pt x="1616" y="13504"/>
                  </a:cubicBezTo>
                  <a:lnTo>
                    <a:pt x="13913" y="13504"/>
                  </a:lnTo>
                  <a:close/>
                  <a:moveTo>
                    <a:pt x="13133" y="29732"/>
                  </a:moveTo>
                  <a:cubicBezTo>
                    <a:pt x="13133" y="26562"/>
                    <a:pt x="15618" y="25336"/>
                    <a:pt x="18549" y="24631"/>
                  </a:cubicBezTo>
                  <a:cubicBezTo>
                    <a:pt x="21404" y="23851"/>
                    <a:pt x="24801" y="23612"/>
                    <a:pt x="26656" y="22480"/>
                  </a:cubicBezTo>
                  <a:cubicBezTo>
                    <a:pt x="26952" y="30732"/>
                    <a:pt x="24876" y="34299"/>
                    <a:pt x="18624" y="34299"/>
                  </a:cubicBezTo>
                  <a:cubicBezTo>
                    <a:pt x="15674" y="34299"/>
                    <a:pt x="13133" y="32984"/>
                    <a:pt x="13133" y="29732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FCA9D498-C463-180E-E353-407B8E98806E}"/>
                </a:ext>
              </a:extLst>
            </p:cNvPr>
            <p:cNvSpPr/>
            <p:nvPr/>
          </p:nvSpPr>
          <p:spPr>
            <a:xfrm>
              <a:off x="2478813" y="6314227"/>
              <a:ext cx="28052" cy="40846"/>
            </a:xfrm>
            <a:custGeom>
              <a:avLst/>
              <a:gdLst>
                <a:gd name="connsiteX0" fmla="*/ 0 w 28052"/>
                <a:gd name="connsiteY0" fmla="*/ 761 h 40846"/>
                <a:gd name="connsiteX1" fmla="*/ 12762 w 28052"/>
                <a:gd name="connsiteY1" fmla="*/ 761 h 40846"/>
                <a:gd name="connsiteX2" fmla="*/ 12762 w 28052"/>
                <a:gd name="connsiteY2" fmla="*/ 7793 h 40846"/>
                <a:gd name="connsiteX3" fmla="*/ 12913 w 28052"/>
                <a:gd name="connsiteY3" fmla="*/ 7793 h 40846"/>
                <a:gd name="connsiteX4" fmla="*/ 24952 w 28052"/>
                <a:gd name="connsiteY4" fmla="*/ 0 h 40846"/>
                <a:gd name="connsiteX5" fmla="*/ 28053 w 28052"/>
                <a:gd name="connsiteY5" fmla="*/ 314 h 40846"/>
                <a:gd name="connsiteX6" fmla="*/ 28053 w 28052"/>
                <a:gd name="connsiteY6" fmla="*/ 12259 h 40846"/>
                <a:gd name="connsiteX7" fmla="*/ 23027 w 28052"/>
                <a:gd name="connsiteY7" fmla="*/ 11498 h 40846"/>
                <a:gd name="connsiteX8" fmla="*/ 13140 w 28052"/>
                <a:gd name="connsiteY8" fmla="*/ 20996 h 40846"/>
                <a:gd name="connsiteX9" fmla="*/ 13140 w 28052"/>
                <a:gd name="connsiteY9" fmla="*/ 40846 h 40846"/>
                <a:gd name="connsiteX10" fmla="*/ 6 w 28052"/>
                <a:gd name="connsiteY10" fmla="*/ 40846 h 40846"/>
                <a:gd name="connsiteX11" fmla="*/ 6 w 28052"/>
                <a:gd name="connsiteY11" fmla="*/ 761 h 4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052" h="40846">
                  <a:moveTo>
                    <a:pt x="0" y="761"/>
                  </a:moveTo>
                  <a:lnTo>
                    <a:pt x="12762" y="761"/>
                  </a:lnTo>
                  <a:lnTo>
                    <a:pt x="12762" y="7793"/>
                  </a:lnTo>
                  <a:lnTo>
                    <a:pt x="12913" y="7793"/>
                  </a:lnTo>
                  <a:cubicBezTo>
                    <a:pt x="14844" y="2692"/>
                    <a:pt x="19310" y="0"/>
                    <a:pt x="24952" y="0"/>
                  </a:cubicBezTo>
                  <a:cubicBezTo>
                    <a:pt x="25952" y="0"/>
                    <a:pt x="27027" y="75"/>
                    <a:pt x="28053" y="314"/>
                  </a:cubicBezTo>
                  <a:lnTo>
                    <a:pt x="28053" y="12259"/>
                  </a:lnTo>
                  <a:cubicBezTo>
                    <a:pt x="26348" y="11812"/>
                    <a:pt x="24807" y="11498"/>
                    <a:pt x="23027" y="11498"/>
                  </a:cubicBezTo>
                  <a:cubicBezTo>
                    <a:pt x="16536" y="11498"/>
                    <a:pt x="13140" y="15989"/>
                    <a:pt x="13140" y="20996"/>
                  </a:cubicBezTo>
                  <a:lnTo>
                    <a:pt x="13140" y="40846"/>
                  </a:lnTo>
                  <a:lnTo>
                    <a:pt x="6" y="40846"/>
                  </a:lnTo>
                  <a:lnTo>
                    <a:pt x="6" y="7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591F902A-CB31-2B85-E4E6-7AF304E17DF1}"/>
                </a:ext>
              </a:extLst>
            </p:cNvPr>
            <p:cNvSpPr/>
            <p:nvPr/>
          </p:nvSpPr>
          <p:spPr>
            <a:xfrm>
              <a:off x="2511023" y="6313831"/>
              <a:ext cx="42595" cy="42387"/>
            </a:xfrm>
            <a:custGeom>
              <a:avLst/>
              <a:gdLst>
                <a:gd name="connsiteX0" fmla="*/ 42557 w 42595"/>
                <a:gd name="connsiteY0" fmla="*/ 24411 h 42387"/>
                <a:gd name="connsiteX1" fmla="*/ 21631 w 42595"/>
                <a:gd name="connsiteY1" fmla="*/ 0 h 42387"/>
                <a:gd name="connsiteX2" fmla="*/ 0 w 42595"/>
                <a:gd name="connsiteY2" fmla="*/ 21071 h 42387"/>
                <a:gd name="connsiteX3" fmla="*/ 21945 w 42595"/>
                <a:gd name="connsiteY3" fmla="*/ 42387 h 42387"/>
                <a:gd name="connsiteX4" fmla="*/ 41872 w 42595"/>
                <a:gd name="connsiteY4" fmla="*/ 29122 h 42387"/>
                <a:gd name="connsiteX5" fmla="*/ 29594 w 42595"/>
                <a:gd name="connsiteY5" fmla="*/ 29122 h 42387"/>
                <a:gd name="connsiteX6" fmla="*/ 22103 w 42595"/>
                <a:gd name="connsiteY6" fmla="*/ 33537 h 42387"/>
                <a:gd name="connsiteX7" fmla="*/ 13146 w 42595"/>
                <a:gd name="connsiteY7" fmla="*/ 24411 h 42387"/>
                <a:gd name="connsiteX8" fmla="*/ 42570 w 42595"/>
                <a:gd name="connsiteY8" fmla="*/ 24411 h 42387"/>
                <a:gd name="connsiteX9" fmla="*/ 13133 w 42595"/>
                <a:gd name="connsiteY9" fmla="*/ 17083 h 42387"/>
                <a:gd name="connsiteX10" fmla="*/ 21631 w 42595"/>
                <a:gd name="connsiteY10" fmla="*/ 8881 h 42387"/>
                <a:gd name="connsiteX11" fmla="*/ 29424 w 42595"/>
                <a:gd name="connsiteY11" fmla="*/ 17083 h 42387"/>
                <a:gd name="connsiteX12" fmla="*/ 13140 w 42595"/>
                <a:gd name="connsiteY12" fmla="*/ 17083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95" h="42387">
                  <a:moveTo>
                    <a:pt x="42557" y="24411"/>
                  </a:moveTo>
                  <a:cubicBezTo>
                    <a:pt x="43186" y="10793"/>
                    <a:pt x="36009" y="0"/>
                    <a:pt x="21631" y="0"/>
                  </a:cubicBezTo>
                  <a:cubicBezTo>
                    <a:pt x="9812" y="0"/>
                    <a:pt x="0" y="8793"/>
                    <a:pt x="0" y="21071"/>
                  </a:cubicBezTo>
                  <a:cubicBezTo>
                    <a:pt x="0" y="34538"/>
                    <a:pt x="8888" y="42387"/>
                    <a:pt x="21945" y="42387"/>
                  </a:cubicBezTo>
                  <a:cubicBezTo>
                    <a:pt x="30902" y="42387"/>
                    <a:pt x="39475" y="38400"/>
                    <a:pt x="41872" y="29122"/>
                  </a:cubicBezTo>
                  <a:lnTo>
                    <a:pt x="29594" y="29122"/>
                  </a:lnTo>
                  <a:cubicBezTo>
                    <a:pt x="28348" y="32053"/>
                    <a:pt x="25273" y="33537"/>
                    <a:pt x="22103" y="33537"/>
                  </a:cubicBezTo>
                  <a:cubicBezTo>
                    <a:pt x="16536" y="33537"/>
                    <a:pt x="13385" y="29902"/>
                    <a:pt x="13146" y="24411"/>
                  </a:cubicBezTo>
                  <a:lnTo>
                    <a:pt x="42570" y="24411"/>
                  </a:lnTo>
                  <a:close/>
                  <a:moveTo>
                    <a:pt x="13133" y="17083"/>
                  </a:moveTo>
                  <a:cubicBezTo>
                    <a:pt x="13913" y="12202"/>
                    <a:pt x="16989" y="8881"/>
                    <a:pt x="21631" y="8881"/>
                  </a:cubicBezTo>
                  <a:cubicBezTo>
                    <a:pt x="26027" y="8881"/>
                    <a:pt x="29198" y="12573"/>
                    <a:pt x="29424" y="17083"/>
                  </a:cubicBezTo>
                  <a:lnTo>
                    <a:pt x="13140" y="170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ACED1A2C-125D-C6AA-A0C3-0171C390613D}"/>
                </a:ext>
              </a:extLst>
            </p:cNvPr>
            <p:cNvSpPr/>
            <p:nvPr/>
          </p:nvSpPr>
          <p:spPr>
            <a:xfrm>
              <a:off x="2588099" y="6299924"/>
              <a:ext cx="46123" cy="55149"/>
            </a:xfrm>
            <a:custGeom>
              <a:avLst/>
              <a:gdLst>
                <a:gd name="connsiteX0" fmla="*/ 14385 w 46123"/>
                <a:gd name="connsiteY0" fmla="*/ 25656 h 55149"/>
                <a:gd name="connsiteX1" fmla="*/ 24034 w 46123"/>
                <a:gd name="connsiteY1" fmla="*/ 25656 h 55149"/>
                <a:gd name="connsiteX2" fmla="*/ 31770 w 46123"/>
                <a:gd name="connsiteY2" fmla="*/ 18775 h 55149"/>
                <a:gd name="connsiteX3" fmla="*/ 24034 w 46123"/>
                <a:gd name="connsiteY3" fmla="*/ 11504 h 55149"/>
                <a:gd name="connsiteX4" fmla="*/ 14385 w 46123"/>
                <a:gd name="connsiteY4" fmla="*/ 11504 h 55149"/>
                <a:gd name="connsiteX5" fmla="*/ 14385 w 46123"/>
                <a:gd name="connsiteY5" fmla="*/ 25656 h 55149"/>
                <a:gd name="connsiteX6" fmla="*/ 6 w 46123"/>
                <a:gd name="connsiteY6" fmla="*/ 0 h 55149"/>
                <a:gd name="connsiteX7" fmla="*/ 26197 w 46123"/>
                <a:gd name="connsiteY7" fmla="*/ 0 h 55149"/>
                <a:gd name="connsiteX8" fmla="*/ 46123 w 46123"/>
                <a:gd name="connsiteY8" fmla="*/ 17769 h 55149"/>
                <a:gd name="connsiteX9" fmla="*/ 26197 w 46123"/>
                <a:gd name="connsiteY9" fmla="*/ 36764 h 55149"/>
                <a:gd name="connsiteX10" fmla="*/ 14379 w 46123"/>
                <a:gd name="connsiteY10" fmla="*/ 36764 h 55149"/>
                <a:gd name="connsiteX11" fmla="*/ 14379 w 46123"/>
                <a:gd name="connsiteY11" fmla="*/ 55149 h 55149"/>
                <a:gd name="connsiteX12" fmla="*/ 0 w 46123"/>
                <a:gd name="connsiteY12" fmla="*/ 55149 h 55149"/>
                <a:gd name="connsiteX13" fmla="*/ 0 w 46123"/>
                <a:gd name="connsiteY13" fmla="*/ 0 h 5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123" h="55149">
                  <a:moveTo>
                    <a:pt x="14385" y="25656"/>
                  </a:moveTo>
                  <a:lnTo>
                    <a:pt x="24034" y="25656"/>
                  </a:lnTo>
                  <a:cubicBezTo>
                    <a:pt x="28524" y="25656"/>
                    <a:pt x="31770" y="23801"/>
                    <a:pt x="31770" y="18775"/>
                  </a:cubicBezTo>
                  <a:cubicBezTo>
                    <a:pt x="31770" y="13750"/>
                    <a:pt x="28449" y="11504"/>
                    <a:pt x="24034" y="11504"/>
                  </a:cubicBezTo>
                  <a:lnTo>
                    <a:pt x="14385" y="11504"/>
                  </a:lnTo>
                  <a:lnTo>
                    <a:pt x="14385" y="25656"/>
                  </a:lnTo>
                  <a:close/>
                  <a:moveTo>
                    <a:pt x="6" y="0"/>
                  </a:moveTo>
                  <a:lnTo>
                    <a:pt x="26197" y="0"/>
                  </a:lnTo>
                  <a:cubicBezTo>
                    <a:pt x="36475" y="0"/>
                    <a:pt x="46123" y="4711"/>
                    <a:pt x="46123" y="17769"/>
                  </a:cubicBezTo>
                  <a:cubicBezTo>
                    <a:pt x="46123" y="30827"/>
                    <a:pt x="38330" y="36764"/>
                    <a:pt x="26197" y="36764"/>
                  </a:cubicBezTo>
                  <a:lnTo>
                    <a:pt x="14379" y="36764"/>
                  </a:lnTo>
                  <a:lnTo>
                    <a:pt x="14379" y="55149"/>
                  </a:lnTo>
                  <a:lnTo>
                    <a:pt x="0" y="55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03DE1396-9B94-EFCA-9E6E-193D9B292062}"/>
                </a:ext>
              </a:extLst>
            </p:cNvPr>
            <p:cNvSpPr/>
            <p:nvPr/>
          </p:nvSpPr>
          <p:spPr>
            <a:xfrm>
              <a:off x="2640947" y="6314227"/>
              <a:ext cx="28033" cy="40846"/>
            </a:xfrm>
            <a:custGeom>
              <a:avLst/>
              <a:gdLst>
                <a:gd name="connsiteX0" fmla="*/ 0 w 28033"/>
                <a:gd name="connsiteY0" fmla="*/ 761 h 40846"/>
                <a:gd name="connsiteX1" fmla="*/ 12762 w 28033"/>
                <a:gd name="connsiteY1" fmla="*/ 761 h 40846"/>
                <a:gd name="connsiteX2" fmla="*/ 12762 w 28033"/>
                <a:gd name="connsiteY2" fmla="*/ 7793 h 40846"/>
                <a:gd name="connsiteX3" fmla="*/ 12913 w 28033"/>
                <a:gd name="connsiteY3" fmla="*/ 7793 h 40846"/>
                <a:gd name="connsiteX4" fmla="*/ 24952 w 28033"/>
                <a:gd name="connsiteY4" fmla="*/ 0 h 40846"/>
                <a:gd name="connsiteX5" fmla="*/ 28034 w 28033"/>
                <a:gd name="connsiteY5" fmla="*/ 314 h 40846"/>
                <a:gd name="connsiteX6" fmla="*/ 28034 w 28033"/>
                <a:gd name="connsiteY6" fmla="*/ 12259 h 40846"/>
                <a:gd name="connsiteX7" fmla="*/ 23027 w 28033"/>
                <a:gd name="connsiteY7" fmla="*/ 11498 h 40846"/>
                <a:gd name="connsiteX8" fmla="*/ 13139 w 28033"/>
                <a:gd name="connsiteY8" fmla="*/ 20996 h 40846"/>
                <a:gd name="connsiteX9" fmla="*/ 13139 w 28033"/>
                <a:gd name="connsiteY9" fmla="*/ 40846 h 40846"/>
                <a:gd name="connsiteX10" fmla="*/ 6 w 28033"/>
                <a:gd name="connsiteY10" fmla="*/ 40846 h 40846"/>
                <a:gd name="connsiteX11" fmla="*/ 6 w 28033"/>
                <a:gd name="connsiteY11" fmla="*/ 761 h 4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033" h="40846">
                  <a:moveTo>
                    <a:pt x="0" y="761"/>
                  </a:moveTo>
                  <a:lnTo>
                    <a:pt x="12762" y="761"/>
                  </a:lnTo>
                  <a:lnTo>
                    <a:pt x="12762" y="7793"/>
                  </a:lnTo>
                  <a:lnTo>
                    <a:pt x="12913" y="7793"/>
                  </a:lnTo>
                  <a:cubicBezTo>
                    <a:pt x="14844" y="2692"/>
                    <a:pt x="19329" y="0"/>
                    <a:pt x="24952" y="0"/>
                  </a:cubicBezTo>
                  <a:cubicBezTo>
                    <a:pt x="25952" y="0"/>
                    <a:pt x="27027" y="75"/>
                    <a:pt x="28034" y="314"/>
                  </a:cubicBezTo>
                  <a:lnTo>
                    <a:pt x="28034" y="12259"/>
                  </a:lnTo>
                  <a:cubicBezTo>
                    <a:pt x="26348" y="11812"/>
                    <a:pt x="24807" y="11498"/>
                    <a:pt x="23027" y="11498"/>
                  </a:cubicBezTo>
                  <a:cubicBezTo>
                    <a:pt x="16536" y="11498"/>
                    <a:pt x="13139" y="15989"/>
                    <a:pt x="13139" y="20996"/>
                  </a:cubicBezTo>
                  <a:lnTo>
                    <a:pt x="13139" y="40846"/>
                  </a:lnTo>
                  <a:lnTo>
                    <a:pt x="6" y="40846"/>
                  </a:lnTo>
                  <a:lnTo>
                    <a:pt x="6" y="7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0EA642A4-B280-CD78-4A30-1D3CE1AA4379}"/>
                </a:ext>
              </a:extLst>
            </p:cNvPr>
            <p:cNvSpPr/>
            <p:nvPr/>
          </p:nvSpPr>
          <p:spPr>
            <a:xfrm>
              <a:off x="2671578" y="6313825"/>
              <a:ext cx="42236" cy="42406"/>
            </a:xfrm>
            <a:custGeom>
              <a:avLst/>
              <a:gdLst>
                <a:gd name="connsiteX0" fmla="*/ 0 w 42236"/>
                <a:gd name="connsiteY0" fmla="*/ 21260 h 42406"/>
                <a:gd name="connsiteX1" fmla="*/ 21071 w 42236"/>
                <a:gd name="connsiteY1" fmla="*/ 42406 h 42406"/>
                <a:gd name="connsiteX2" fmla="*/ 42236 w 42236"/>
                <a:gd name="connsiteY2" fmla="*/ 21260 h 42406"/>
                <a:gd name="connsiteX3" fmla="*/ 21071 w 42236"/>
                <a:gd name="connsiteY3" fmla="*/ 0 h 42406"/>
                <a:gd name="connsiteX4" fmla="*/ 0 w 42236"/>
                <a:gd name="connsiteY4" fmla="*/ 21260 h 42406"/>
                <a:gd name="connsiteX5" fmla="*/ 13133 w 42236"/>
                <a:gd name="connsiteY5" fmla="*/ 21260 h 42406"/>
                <a:gd name="connsiteX6" fmla="*/ 21071 w 42236"/>
                <a:gd name="connsiteY6" fmla="*/ 10057 h 42406"/>
                <a:gd name="connsiteX7" fmla="*/ 29122 w 42236"/>
                <a:gd name="connsiteY7" fmla="*/ 21260 h 42406"/>
                <a:gd name="connsiteX8" fmla="*/ 21071 w 42236"/>
                <a:gd name="connsiteY8" fmla="*/ 32374 h 42406"/>
                <a:gd name="connsiteX9" fmla="*/ 13133 w 42236"/>
                <a:gd name="connsiteY9" fmla="*/ 21260 h 4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36" h="42406">
                  <a:moveTo>
                    <a:pt x="0" y="21260"/>
                  </a:moveTo>
                  <a:cubicBezTo>
                    <a:pt x="0" y="33299"/>
                    <a:pt x="8642" y="42406"/>
                    <a:pt x="21071" y="42406"/>
                  </a:cubicBezTo>
                  <a:cubicBezTo>
                    <a:pt x="33500" y="42406"/>
                    <a:pt x="42236" y="33299"/>
                    <a:pt x="42236" y="21260"/>
                  </a:cubicBezTo>
                  <a:cubicBezTo>
                    <a:pt x="42236" y="9221"/>
                    <a:pt x="33519" y="0"/>
                    <a:pt x="21071" y="0"/>
                  </a:cubicBezTo>
                  <a:cubicBezTo>
                    <a:pt x="8623" y="0"/>
                    <a:pt x="0" y="9202"/>
                    <a:pt x="0" y="21260"/>
                  </a:cubicBezTo>
                  <a:moveTo>
                    <a:pt x="13133" y="21260"/>
                  </a:moveTo>
                  <a:cubicBezTo>
                    <a:pt x="13133" y="16140"/>
                    <a:pt x="14989" y="10057"/>
                    <a:pt x="21071" y="10057"/>
                  </a:cubicBezTo>
                  <a:cubicBezTo>
                    <a:pt x="27153" y="10057"/>
                    <a:pt x="29122" y="16140"/>
                    <a:pt x="29122" y="21260"/>
                  </a:cubicBezTo>
                  <a:cubicBezTo>
                    <a:pt x="29122" y="26380"/>
                    <a:pt x="27191" y="32374"/>
                    <a:pt x="21071" y="32374"/>
                  </a:cubicBezTo>
                  <a:cubicBezTo>
                    <a:pt x="14951" y="32374"/>
                    <a:pt x="13133" y="26342"/>
                    <a:pt x="13133" y="2126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ADA8F20B-0EF1-BFD1-B952-1892C15D9011}"/>
                </a:ext>
              </a:extLst>
            </p:cNvPr>
            <p:cNvSpPr/>
            <p:nvPr/>
          </p:nvSpPr>
          <p:spPr>
            <a:xfrm>
              <a:off x="2717664" y="6299924"/>
              <a:ext cx="27882" cy="55155"/>
            </a:xfrm>
            <a:custGeom>
              <a:avLst/>
              <a:gdLst>
                <a:gd name="connsiteX0" fmla="*/ 6328 w 27882"/>
                <a:gd name="connsiteY0" fmla="*/ 23562 h 55155"/>
                <a:gd name="connsiteX1" fmla="*/ 0 w 27882"/>
                <a:gd name="connsiteY1" fmla="*/ 23562 h 55155"/>
                <a:gd name="connsiteX2" fmla="*/ 0 w 27882"/>
                <a:gd name="connsiteY2" fmla="*/ 15064 h 55155"/>
                <a:gd name="connsiteX3" fmla="*/ 6328 w 27882"/>
                <a:gd name="connsiteY3" fmla="*/ 15064 h 55155"/>
                <a:gd name="connsiteX4" fmla="*/ 21555 w 27882"/>
                <a:gd name="connsiteY4" fmla="*/ 0 h 55155"/>
                <a:gd name="connsiteX5" fmla="*/ 27883 w 27882"/>
                <a:gd name="connsiteY5" fmla="*/ 239 h 55155"/>
                <a:gd name="connsiteX6" fmla="*/ 27883 w 27882"/>
                <a:gd name="connsiteY6" fmla="*/ 9498 h 55155"/>
                <a:gd name="connsiteX7" fmla="*/ 24323 w 27882"/>
                <a:gd name="connsiteY7" fmla="*/ 9259 h 55155"/>
                <a:gd name="connsiteX8" fmla="*/ 19461 w 27882"/>
                <a:gd name="connsiteY8" fmla="*/ 13284 h 55155"/>
                <a:gd name="connsiteX9" fmla="*/ 19461 w 27882"/>
                <a:gd name="connsiteY9" fmla="*/ 15064 h 55155"/>
                <a:gd name="connsiteX10" fmla="*/ 27342 w 27882"/>
                <a:gd name="connsiteY10" fmla="*/ 15064 h 55155"/>
                <a:gd name="connsiteX11" fmla="*/ 27342 w 27882"/>
                <a:gd name="connsiteY11" fmla="*/ 23562 h 55155"/>
                <a:gd name="connsiteX12" fmla="*/ 19461 w 27882"/>
                <a:gd name="connsiteY12" fmla="*/ 23562 h 55155"/>
                <a:gd name="connsiteX13" fmla="*/ 19461 w 27882"/>
                <a:gd name="connsiteY13" fmla="*/ 55156 h 55155"/>
                <a:gd name="connsiteX14" fmla="*/ 6328 w 27882"/>
                <a:gd name="connsiteY14" fmla="*/ 55156 h 55155"/>
                <a:gd name="connsiteX15" fmla="*/ 6328 w 27882"/>
                <a:gd name="connsiteY15" fmla="*/ 23562 h 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82" h="55155">
                  <a:moveTo>
                    <a:pt x="6328" y="23562"/>
                  </a:moveTo>
                  <a:lnTo>
                    <a:pt x="0" y="23562"/>
                  </a:lnTo>
                  <a:lnTo>
                    <a:pt x="0" y="15064"/>
                  </a:lnTo>
                  <a:lnTo>
                    <a:pt x="6328" y="15064"/>
                  </a:lnTo>
                  <a:cubicBezTo>
                    <a:pt x="6328" y="3560"/>
                    <a:pt x="10353" y="0"/>
                    <a:pt x="21555" y="0"/>
                  </a:cubicBezTo>
                  <a:cubicBezTo>
                    <a:pt x="23631" y="0"/>
                    <a:pt x="25801" y="170"/>
                    <a:pt x="27883" y="239"/>
                  </a:cubicBezTo>
                  <a:lnTo>
                    <a:pt x="27883" y="9498"/>
                  </a:lnTo>
                  <a:cubicBezTo>
                    <a:pt x="26656" y="9328"/>
                    <a:pt x="25493" y="9259"/>
                    <a:pt x="24323" y="9259"/>
                  </a:cubicBezTo>
                  <a:cubicBezTo>
                    <a:pt x="21316" y="9259"/>
                    <a:pt x="19461" y="9668"/>
                    <a:pt x="19461" y="13284"/>
                  </a:cubicBezTo>
                  <a:lnTo>
                    <a:pt x="19461" y="15064"/>
                  </a:lnTo>
                  <a:lnTo>
                    <a:pt x="27342" y="15064"/>
                  </a:lnTo>
                  <a:lnTo>
                    <a:pt x="27342" y="23562"/>
                  </a:lnTo>
                  <a:lnTo>
                    <a:pt x="19461" y="23562"/>
                  </a:lnTo>
                  <a:lnTo>
                    <a:pt x="19461" y="55156"/>
                  </a:lnTo>
                  <a:lnTo>
                    <a:pt x="6328" y="55156"/>
                  </a:lnTo>
                  <a:lnTo>
                    <a:pt x="6328" y="235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FD72347D-33B1-FC94-3F3A-E5A3A06AAA9B}"/>
                </a:ext>
              </a:extLst>
            </p:cNvPr>
            <p:cNvSpPr/>
            <p:nvPr/>
          </p:nvSpPr>
          <p:spPr>
            <a:xfrm>
              <a:off x="2749346" y="6313831"/>
              <a:ext cx="42593" cy="42387"/>
            </a:xfrm>
            <a:custGeom>
              <a:avLst/>
              <a:gdLst>
                <a:gd name="connsiteX0" fmla="*/ 42557 w 42593"/>
                <a:gd name="connsiteY0" fmla="*/ 24411 h 42387"/>
                <a:gd name="connsiteX1" fmla="*/ 21612 w 42593"/>
                <a:gd name="connsiteY1" fmla="*/ 0 h 42387"/>
                <a:gd name="connsiteX2" fmla="*/ 0 w 42593"/>
                <a:gd name="connsiteY2" fmla="*/ 21071 h 42387"/>
                <a:gd name="connsiteX3" fmla="*/ 21926 w 42593"/>
                <a:gd name="connsiteY3" fmla="*/ 42387 h 42387"/>
                <a:gd name="connsiteX4" fmla="*/ 41853 w 42593"/>
                <a:gd name="connsiteY4" fmla="*/ 29122 h 42387"/>
                <a:gd name="connsiteX5" fmla="*/ 29575 w 42593"/>
                <a:gd name="connsiteY5" fmla="*/ 29122 h 42387"/>
                <a:gd name="connsiteX6" fmla="*/ 22084 w 42593"/>
                <a:gd name="connsiteY6" fmla="*/ 33537 h 42387"/>
                <a:gd name="connsiteX7" fmla="*/ 13127 w 42593"/>
                <a:gd name="connsiteY7" fmla="*/ 24411 h 42387"/>
                <a:gd name="connsiteX8" fmla="*/ 42563 w 42593"/>
                <a:gd name="connsiteY8" fmla="*/ 24411 h 42387"/>
                <a:gd name="connsiteX9" fmla="*/ 13121 w 42593"/>
                <a:gd name="connsiteY9" fmla="*/ 17083 h 42387"/>
                <a:gd name="connsiteX10" fmla="*/ 21618 w 42593"/>
                <a:gd name="connsiteY10" fmla="*/ 8881 h 42387"/>
                <a:gd name="connsiteX11" fmla="*/ 29430 w 42593"/>
                <a:gd name="connsiteY11" fmla="*/ 17083 h 42387"/>
                <a:gd name="connsiteX12" fmla="*/ 13127 w 42593"/>
                <a:gd name="connsiteY12" fmla="*/ 17083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93" h="42387">
                  <a:moveTo>
                    <a:pt x="42557" y="24411"/>
                  </a:moveTo>
                  <a:cubicBezTo>
                    <a:pt x="43167" y="10793"/>
                    <a:pt x="35991" y="0"/>
                    <a:pt x="21612" y="0"/>
                  </a:cubicBezTo>
                  <a:cubicBezTo>
                    <a:pt x="9793" y="0"/>
                    <a:pt x="0" y="8793"/>
                    <a:pt x="0" y="21071"/>
                  </a:cubicBezTo>
                  <a:cubicBezTo>
                    <a:pt x="0" y="34538"/>
                    <a:pt x="8869" y="42387"/>
                    <a:pt x="21926" y="42387"/>
                  </a:cubicBezTo>
                  <a:cubicBezTo>
                    <a:pt x="30871" y="42387"/>
                    <a:pt x="39456" y="38400"/>
                    <a:pt x="41853" y="29122"/>
                  </a:cubicBezTo>
                  <a:lnTo>
                    <a:pt x="29575" y="29122"/>
                  </a:lnTo>
                  <a:cubicBezTo>
                    <a:pt x="28348" y="32053"/>
                    <a:pt x="25254" y="33537"/>
                    <a:pt x="22084" y="33537"/>
                  </a:cubicBezTo>
                  <a:cubicBezTo>
                    <a:pt x="16517" y="33537"/>
                    <a:pt x="13366" y="29902"/>
                    <a:pt x="13127" y="24411"/>
                  </a:cubicBezTo>
                  <a:lnTo>
                    <a:pt x="42563" y="24411"/>
                  </a:lnTo>
                  <a:close/>
                  <a:moveTo>
                    <a:pt x="13121" y="17083"/>
                  </a:moveTo>
                  <a:cubicBezTo>
                    <a:pt x="13901" y="12202"/>
                    <a:pt x="16976" y="8881"/>
                    <a:pt x="21618" y="8881"/>
                  </a:cubicBezTo>
                  <a:cubicBezTo>
                    <a:pt x="26260" y="8881"/>
                    <a:pt x="29185" y="12573"/>
                    <a:pt x="29430" y="17083"/>
                  </a:cubicBezTo>
                  <a:lnTo>
                    <a:pt x="13127" y="170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26602AE2-F0CB-F3BD-0F7C-506C387F5589}"/>
                </a:ext>
              </a:extLst>
            </p:cNvPr>
            <p:cNvSpPr/>
            <p:nvPr/>
          </p:nvSpPr>
          <p:spPr>
            <a:xfrm>
              <a:off x="2797683" y="6313844"/>
              <a:ext cx="38839" cy="42387"/>
            </a:xfrm>
            <a:custGeom>
              <a:avLst/>
              <a:gdLst>
                <a:gd name="connsiteX0" fmla="*/ 12504 w 38839"/>
                <a:gd name="connsiteY0" fmla="*/ 28021 h 42387"/>
                <a:gd name="connsiteX1" fmla="*/ 14674 w 38839"/>
                <a:gd name="connsiteY1" fmla="*/ 32512 h 42387"/>
                <a:gd name="connsiteX2" fmla="*/ 19555 w 38839"/>
                <a:gd name="connsiteY2" fmla="*/ 33902 h 42387"/>
                <a:gd name="connsiteX3" fmla="*/ 25732 w 38839"/>
                <a:gd name="connsiteY3" fmla="*/ 29657 h 42387"/>
                <a:gd name="connsiteX4" fmla="*/ 19316 w 38839"/>
                <a:gd name="connsiteY4" fmla="*/ 25411 h 42387"/>
                <a:gd name="connsiteX5" fmla="*/ 692 w 38839"/>
                <a:gd name="connsiteY5" fmla="*/ 12278 h 42387"/>
                <a:gd name="connsiteX6" fmla="*/ 19002 w 38839"/>
                <a:gd name="connsiteY6" fmla="*/ 0 h 42387"/>
                <a:gd name="connsiteX7" fmla="*/ 37475 w 38839"/>
                <a:gd name="connsiteY7" fmla="*/ 12982 h 42387"/>
                <a:gd name="connsiteX8" fmla="*/ 25342 w 38839"/>
                <a:gd name="connsiteY8" fmla="*/ 12982 h 42387"/>
                <a:gd name="connsiteX9" fmla="*/ 23637 w 38839"/>
                <a:gd name="connsiteY9" fmla="*/ 9498 h 42387"/>
                <a:gd name="connsiteX10" fmla="*/ 19461 w 38839"/>
                <a:gd name="connsiteY10" fmla="*/ 8498 h 42387"/>
                <a:gd name="connsiteX11" fmla="*/ 13819 w 38839"/>
                <a:gd name="connsiteY11" fmla="*/ 11504 h 42387"/>
                <a:gd name="connsiteX12" fmla="*/ 28657 w 38839"/>
                <a:gd name="connsiteY12" fmla="*/ 17310 h 42387"/>
                <a:gd name="connsiteX13" fmla="*/ 38840 w 38839"/>
                <a:gd name="connsiteY13" fmla="*/ 28122 h 42387"/>
                <a:gd name="connsiteX14" fmla="*/ 19624 w 38839"/>
                <a:gd name="connsiteY14" fmla="*/ 42387 h 42387"/>
                <a:gd name="connsiteX15" fmla="*/ 0 w 38839"/>
                <a:gd name="connsiteY15" fmla="*/ 28028 h 42387"/>
                <a:gd name="connsiteX16" fmla="*/ 12504 w 38839"/>
                <a:gd name="connsiteY16" fmla="*/ 28028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39" h="42387">
                  <a:moveTo>
                    <a:pt x="12504" y="28021"/>
                  </a:moveTo>
                  <a:cubicBezTo>
                    <a:pt x="12504" y="30028"/>
                    <a:pt x="13360" y="31506"/>
                    <a:pt x="14674" y="32512"/>
                  </a:cubicBezTo>
                  <a:cubicBezTo>
                    <a:pt x="15920" y="33424"/>
                    <a:pt x="17700" y="33902"/>
                    <a:pt x="19555" y="33902"/>
                  </a:cubicBezTo>
                  <a:cubicBezTo>
                    <a:pt x="22096" y="33902"/>
                    <a:pt x="25732" y="32827"/>
                    <a:pt x="25732" y="29657"/>
                  </a:cubicBezTo>
                  <a:cubicBezTo>
                    <a:pt x="25732" y="26487"/>
                    <a:pt x="21631" y="25927"/>
                    <a:pt x="19316" y="25411"/>
                  </a:cubicBezTo>
                  <a:cubicBezTo>
                    <a:pt x="11064" y="23317"/>
                    <a:pt x="692" y="23071"/>
                    <a:pt x="692" y="12278"/>
                  </a:cubicBezTo>
                  <a:cubicBezTo>
                    <a:pt x="692" y="2610"/>
                    <a:pt x="11133" y="0"/>
                    <a:pt x="19002" y="0"/>
                  </a:cubicBezTo>
                  <a:cubicBezTo>
                    <a:pt x="27814" y="0"/>
                    <a:pt x="37016" y="2541"/>
                    <a:pt x="37475" y="12982"/>
                  </a:cubicBezTo>
                  <a:lnTo>
                    <a:pt x="25342" y="12982"/>
                  </a:lnTo>
                  <a:cubicBezTo>
                    <a:pt x="25342" y="11278"/>
                    <a:pt x="24732" y="10202"/>
                    <a:pt x="23637" y="9498"/>
                  </a:cubicBezTo>
                  <a:cubicBezTo>
                    <a:pt x="22562" y="8793"/>
                    <a:pt x="21096" y="8498"/>
                    <a:pt x="19461" y="8498"/>
                  </a:cubicBezTo>
                  <a:cubicBezTo>
                    <a:pt x="17310" y="8498"/>
                    <a:pt x="13819" y="8718"/>
                    <a:pt x="13819" y="11504"/>
                  </a:cubicBezTo>
                  <a:cubicBezTo>
                    <a:pt x="13819" y="15310"/>
                    <a:pt x="22631" y="15995"/>
                    <a:pt x="28657" y="17310"/>
                  </a:cubicBezTo>
                  <a:cubicBezTo>
                    <a:pt x="36764" y="18926"/>
                    <a:pt x="38840" y="24807"/>
                    <a:pt x="38840" y="28122"/>
                  </a:cubicBezTo>
                  <a:cubicBezTo>
                    <a:pt x="38840" y="38846"/>
                    <a:pt x="28657" y="42387"/>
                    <a:pt x="19624" y="42387"/>
                  </a:cubicBezTo>
                  <a:cubicBezTo>
                    <a:pt x="10127" y="42387"/>
                    <a:pt x="390" y="39236"/>
                    <a:pt x="0" y="28028"/>
                  </a:cubicBezTo>
                  <a:lnTo>
                    <a:pt x="12504" y="2802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5221F757-F6EE-AFB8-1103-E1BE0382DCCE}"/>
                </a:ext>
              </a:extLst>
            </p:cNvPr>
            <p:cNvSpPr/>
            <p:nvPr/>
          </p:nvSpPr>
          <p:spPr>
            <a:xfrm>
              <a:off x="2842184" y="6313844"/>
              <a:ext cx="38858" cy="42387"/>
            </a:xfrm>
            <a:custGeom>
              <a:avLst/>
              <a:gdLst>
                <a:gd name="connsiteX0" fmla="*/ 12498 w 38858"/>
                <a:gd name="connsiteY0" fmla="*/ 28021 h 42387"/>
                <a:gd name="connsiteX1" fmla="*/ 14668 w 38858"/>
                <a:gd name="connsiteY1" fmla="*/ 32512 h 42387"/>
                <a:gd name="connsiteX2" fmla="*/ 19549 w 38858"/>
                <a:gd name="connsiteY2" fmla="*/ 33902 h 42387"/>
                <a:gd name="connsiteX3" fmla="*/ 25726 w 38858"/>
                <a:gd name="connsiteY3" fmla="*/ 29657 h 42387"/>
                <a:gd name="connsiteX4" fmla="*/ 19310 w 38858"/>
                <a:gd name="connsiteY4" fmla="*/ 25411 h 42387"/>
                <a:gd name="connsiteX5" fmla="*/ 686 w 38858"/>
                <a:gd name="connsiteY5" fmla="*/ 12278 h 42387"/>
                <a:gd name="connsiteX6" fmla="*/ 18995 w 38858"/>
                <a:gd name="connsiteY6" fmla="*/ 0 h 42387"/>
                <a:gd name="connsiteX7" fmla="*/ 37456 w 38858"/>
                <a:gd name="connsiteY7" fmla="*/ 12982 h 42387"/>
                <a:gd name="connsiteX8" fmla="*/ 25342 w 38858"/>
                <a:gd name="connsiteY8" fmla="*/ 12982 h 42387"/>
                <a:gd name="connsiteX9" fmla="*/ 23637 w 38858"/>
                <a:gd name="connsiteY9" fmla="*/ 9498 h 42387"/>
                <a:gd name="connsiteX10" fmla="*/ 19461 w 38858"/>
                <a:gd name="connsiteY10" fmla="*/ 8498 h 42387"/>
                <a:gd name="connsiteX11" fmla="*/ 13819 w 38858"/>
                <a:gd name="connsiteY11" fmla="*/ 11504 h 42387"/>
                <a:gd name="connsiteX12" fmla="*/ 28638 w 38858"/>
                <a:gd name="connsiteY12" fmla="*/ 17310 h 42387"/>
                <a:gd name="connsiteX13" fmla="*/ 38859 w 38858"/>
                <a:gd name="connsiteY13" fmla="*/ 28122 h 42387"/>
                <a:gd name="connsiteX14" fmla="*/ 19624 w 38858"/>
                <a:gd name="connsiteY14" fmla="*/ 42387 h 42387"/>
                <a:gd name="connsiteX15" fmla="*/ 0 w 38858"/>
                <a:gd name="connsiteY15" fmla="*/ 28028 h 42387"/>
                <a:gd name="connsiteX16" fmla="*/ 12504 w 38858"/>
                <a:gd name="connsiteY16" fmla="*/ 28028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58" h="42387">
                  <a:moveTo>
                    <a:pt x="12498" y="28021"/>
                  </a:moveTo>
                  <a:cubicBezTo>
                    <a:pt x="12498" y="30028"/>
                    <a:pt x="13353" y="31506"/>
                    <a:pt x="14668" y="32512"/>
                  </a:cubicBezTo>
                  <a:cubicBezTo>
                    <a:pt x="15894" y="33424"/>
                    <a:pt x="17693" y="33902"/>
                    <a:pt x="19549" y="33902"/>
                  </a:cubicBezTo>
                  <a:cubicBezTo>
                    <a:pt x="22090" y="33902"/>
                    <a:pt x="25726" y="32827"/>
                    <a:pt x="25726" y="29657"/>
                  </a:cubicBezTo>
                  <a:cubicBezTo>
                    <a:pt x="25726" y="26487"/>
                    <a:pt x="21625" y="25927"/>
                    <a:pt x="19310" y="25411"/>
                  </a:cubicBezTo>
                  <a:cubicBezTo>
                    <a:pt x="11058" y="23317"/>
                    <a:pt x="686" y="23071"/>
                    <a:pt x="686" y="12278"/>
                  </a:cubicBezTo>
                  <a:cubicBezTo>
                    <a:pt x="686" y="2610"/>
                    <a:pt x="11108" y="0"/>
                    <a:pt x="18995" y="0"/>
                  </a:cubicBezTo>
                  <a:cubicBezTo>
                    <a:pt x="27807" y="0"/>
                    <a:pt x="37009" y="2541"/>
                    <a:pt x="37456" y="12982"/>
                  </a:cubicBezTo>
                  <a:lnTo>
                    <a:pt x="25342" y="12982"/>
                  </a:lnTo>
                  <a:cubicBezTo>
                    <a:pt x="25342" y="11278"/>
                    <a:pt x="24713" y="10202"/>
                    <a:pt x="23637" y="9498"/>
                  </a:cubicBezTo>
                  <a:cubicBezTo>
                    <a:pt x="22562" y="8793"/>
                    <a:pt x="21096" y="8498"/>
                    <a:pt x="19461" y="8498"/>
                  </a:cubicBezTo>
                  <a:cubicBezTo>
                    <a:pt x="17310" y="8498"/>
                    <a:pt x="13819" y="8718"/>
                    <a:pt x="13819" y="11504"/>
                  </a:cubicBezTo>
                  <a:cubicBezTo>
                    <a:pt x="13819" y="15310"/>
                    <a:pt x="22631" y="15995"/>
                    <a:pt x="28638" y="17310"/>
                  </a:cubicBezTo>
                  <a:cubicBezTo>
                    <a:pt x="36764" y="18926"/>
                    <a:pt x="38859" y="24807"/>
                    <a:pt x="38859" y="28122"/>
                  </a:cubicBezTo>
                  <a:cubicBezTo>
                    <a:pt x="38859" y="38846"/>
                    <a:pt x="28638" y="42387"/>
                    <a:pt x="19624" y="42387"/>
                  </a:cubicBezTo>
                  <a:cubicBezTo>
                    <a:pt x="10108" y="42387"/>
                    <a:pt x="390" y="39236"/>
                    <a:pt x="0" y="28028"/>
                  </a:cubicBezTo>
                  <a:lnTo>
                    <a:pt x="12504" y="2802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93AACF9F-0177-43A6-F96D-5D7A25AC63B2}"/>
                </a:ext>
              </a:extLst>
            </p:cNvPr>
            <p:cNvSpPr/>
            <p:nvPr/>
          </p:nvSpPr>
          <p:spPr>
            <a:xfrm>
              <a:off x="2889478" y="6299924"/>
              <a:ext cx="13095" cy="55155"/>
            </a:xfrm>
            <a:custGeom>
              <a:avLst/>
              <a:gdLst>
                <a:gd name="connsiteX0" fmla="*/ 0 w 13095"/>
                <a:gd name="connsiteY0" fmla="*/ 55156 h 55155"/>
                <a:gd name="connsiteX1" fmla="*/ 13095 w 13095"/>
                <a:gd name="connsiteY1" fmla="*/ 55156 h 55155"/>
                <a:gd name="connsiteX2" fmla="*/ 13095 w 13095"/>
                <a:gd name="connsiteY2" fmla="*/ 15071 h 55155"/>
                <a:gd name="connsiteX3" fmla="*/ 0 w 13095"/>
                <a:gd name="connsiteY3" fmla="*/ 15071 h 55155"/>
                <a:gd name="connsiteX4" fmla="*/ 0 w 13095"/>
                <a:gd name="connsiteY4" fmla="*/ 55156 h 55155"/>
                <a:gd name="connsiteX5" fmla="*/ 0 w 13095"/>
                <a:gd name="connsiteY5" fmla="*/ 10039 h 55155"/>
                <a:gd name="connsiteX6" fmla="*/ 13095 w 13095"/>
                <a:gd name="connsiteY6" fmla="*/ 10039 h 55155"/>
                <a:gd name="connsiteX7" fmla="*/ 13095 w 13095"/>
                <a:gd name="connsiteY7" fmla="*/ 0 h 55155"/>
                <a:gd name="connsiteX8" fmla="*/ 0 w 13095"/>
                <a:gd name="connsiteY8" fmla="*/ 0 h 55155"/>
                <a:gd name="connsiteX9" fmla="*/ 0 w 13095"/>
                <a:gd name="connsiteY9" fmla="*/ 10039 h 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5" h="55155">
                  <a:moveTo>
                    <a:pt x="0" y="55156"/>
                  </a:moveTo>
                  <a:lnTo>
                    <a:pt x="13095" y="55156"/>
                  </a:lnTo>
                  <a:lnTo>
                    <a:pt x="13095" y="15071"/>
                  </a:lnTo>
                  <a:lnTo>
                    <a:pt x="0" y="15071"/>
                  </a:lnTo>
                  <a:lnTo>
                    <a:pt x="0" y="55156"/>
                  </a:lnTo>
                  <a:close/>
                  <a:moveTo>
                    <a:pt x="0" y="10039"/>
                  </a:moveTo>
                  <a:lnTo>
                    <a:pt x="13095" y="10039"/>
                  </a:lnTo>
                  <a:lnTo>
                    <a:pt x="13095" y="0"/>
                  </a:lnTo>
                  <a:lnTo>
                    <a:pt x="0" y="0"/>
                  </a:lnTo>
                  <a:lnTo>
                    <a:pt x="0" y="100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518F02F1-493F-6CA7-17E0-D6D73864F1C1}"/>
                </a:ext>
              </a:extLst>
            </p:cNvPr>
            <p:cNvSpPr/>
            <p:nvPr/>
          </p:nvSpPr>
          <p:spPr>
            <a:xfrm>
              <a:off x="2911461" y="6313825"/>
              <a:ext cx="42274" cy="42406"/>
            </a:xfrm>
            <a:custGeom>
              <a:avLst/>
              <a:gdLst>
                <a:gd name="connsiteX0" fmla="*/ 0 w 42274"/>
                <a:gd name="connsiteY0" fmla="*/ 21260 h 42406"/>
                <a:gd name="connsiteX1" fmla="*/ 21090 w 42274"/>
                <a:gd name="connsiteY1" fmla="*/ 42406 h 42406"/>
                <a:gd name="connsiteX2" fmla="*/ 42274 w 42274"/>
                <a:gd name="connsiteY2" fmla="*/ 21260 h 42406"/>
                <a:gd name="connsiteX3" fmla="*/ 21090 w 42274"/>
                <a:gd name="connsiteY3" fmla="*/ 0 h 42406"/>
                <a:gd name="connsiteX4" fmla="*/ 0 w 42274"/>
                <a:gd name="connsiteY4" fmla="*/ 21260 h 42406"/>
                <a:gd name="connsiteX5" fmla="*/ 13133 w 42274"/>
                <a:gd name="connsiteY5" fmla="*/ 21260 h 42406"/>
                <a:gd name="connsiteX6" fmla="*/ 21090 w 42274"/>
                <a:gd name="connsiteY6" fmla="*/ 10057 h 42406"/>
                <a:gd name="connsiteX7" fmla="*/ 29141 w 42274"/>
                <a:gd name="connsiteY7" fmla="*/ 21260 h 42406"/>
                <a:gd name="connsiteX8" fmla="*/ 21090 w 42274"/>
                <a:gd name="connsiteY8" fmla="*/ 32374 h 42406"/>
                <a:gd name="connsiteX9" fmla="*/ 13133 w 42274"/>
                <a:gd name="connsiteY9" fmla="*/ 21260 h 4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74" h="42406">
                  <a:moveTo>
                    <a:pt x="0" y="21260"/>
                  </a:moveTo>
                  <a:cubicBezTo>
                    <a:pt x="0" y="33299"/>
                    <a:pt x="8661" y="42406"/>
                    <a:pt x="21090" y="42406"/>
                  </a:cubicBezTo>
                  <a:cubicBezTo>
                    <a:pt x="33519" y="42406"/>
                    <a:pt x="42274" y="33299"/>
                    <a:pt x="42274" y="21260"/>
                  </a:cubicBezTo>
                  <a:cubicBezTo>
                    <a:pt x="42274" y="9221"/>
                    <a:pt x="33537" y="0"/>
                    <a:pt x="21090" y="0"/>
                  </a:cubicBezTo>
                  <a:cubicBezTo>
                    <a:pt x="8642" y="0"/>
                    <a:pt x="0" y="9202"/>
                    <a:pt x="0" y="21260"/>
                  </a:cubicBezTo>
                  <a:moveTo>
                    <a:pt x="13133" y="21260"/>
                  </a:moveTo>
                  <a:cubicBezTo>
                    <a:pt x="13133" y="16140"/>
                    <a:pt x="15008" y="10057"/>
                    <a:pt x="21090" y="10057"/>
                  </a:cubicBezTo>
                  <a:cubicBezTo>
                    <a:pt x="27172" y="10057"/>
                    <a:pt x="29141" y="16140"/>
                    <a:pt x="29141" y="21260"/>
                  </a:cubicBezTo>
                  <a:cubicBezTo>
                    <a:pt x="29141" y="26380"/>
                    <a:pt x="27191" y="32374"/>
                    <a:pt x="21090" y="32374"/>
                  </a:cubicBezTo>
                  <a:cubicBezTo>
                    <a:pt x="14989" y="32374"/>
                    <a:pt x="13133" y="26342"/>
                    <a:pt x="13133" y="2126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0B827180-CA52-74B2-BBFD-C5C124CB1DF0}"/>
                </a:ext>
              </a:extLst>
            </p:cNvPr>
            <p:cNvSpPr/>
            <p:nvPr/>
          </p:nvSpPr>
          <p:spPr>
            <a:xfrm>
              <a:off x="2960609" y="6313837"/>
              <a:ext cx="39940" cy="41242"/>
            </a:xfrm>
            <a:custGeom>
              <a:avLst/>
              <a:gdLst>
                <a:gd name="connsiteX0" fmla="*/ 0 w 39940"/>
                <a:gd name="connsiteY0" fmla="*/ 1151 h 41242"/>
                <a:gd name="connsiteX1" fmla="*/ 12743 w 39940"/>
                <a:gd name="connsiteY1" fmla="*/ 1151 h 41242"/>
                <a:gd name="connsiteX2" fmla="*/ 12743 w 39940"/>
                <a:gd name="connsiteY2" fmla="*/ 6623 h 41242"/>
                <a:gd name="connsiteX3" fmla="*/ 12894 w 39940"/>
                <a:gd name="connsiteY3" fmla="*/ 6623 h 41242"/>
                <a:gd name="connsiteX4" fmla="*/ 25493 w 39940"/>
                <a:gd name="connsiteY4" fmla="*/ 0 h 41242"/>
                <a:gd name="connsiteX5" fmla="*/ 39941 w 39940"/>
                <a:gd name="connsiteY5" fmla="*/ 15511 h 41242"/>
                <a:gd name="connsiteX6" fmla="*/ 39941 w 39940"/>
                <a:gd name="connsiteY6" fmla="*/ 41243 h 41242"/>
                <a:gd name="connsiteX7" fmla="*/ 26788 w 39940"/>
                <a:gd name="connsiteY7" fmla="*/ 41243 h 41242"/>
                <a:gd name="connsiteX8" fmla="*/ 26788 w 39940"/>
                <a:gd name="connsiteY8" fmla="*/ 21857 h 41242"/>
                <a:gd name="connsiteX9" fmla="*/ 20222 w 39940"/>
                <a:gd name="connsiteY9" fmla="*/ 10800 h 41242"/>
                <a:gd name="connsiteX10" fmla="*/ 13114 w 39940"/>
                <a:gd name="connsiteY10" fmla="*/ 19392 h 41242"/>
                <a:gd name="connsiteX11" fmla="*/ 13114 w 39940"/>
                <a:gd name="connsiteY11" fmla="*/ 41243 h 41242"/>
                <a:gd name="connsiteX12" fmla="*/ 0 w 39940"/>
                <a:gd name="connsiteY12" fmla="*/ 41243 h 41242"/>
                <a:gd name="connsiteX13" fmla="*/ 0 w 39940"/>
                <a:gd name="connsiteY13" fmla="*/ 1157 h 4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940" h="41242">
                  <a:moveTo>
                    <a:pt x="0" y="1151"/>
                  </a:moveTo>
                  <a:lnTo>
                    <a:pt x="12743" y="1151"/>
                  </a:lnTo>
                  <a:lnTo>
                    <a:pt x="12743" y="6623"/>
                  </a:lnTo>
                  <a:lnTo>
                    <a:pt x="12894" y="6623"/>
                  </a:lnTo>
                  <a:cubicBezTo>
                    <a:pt x="15284" y="2541"/>
                    <a:pt x="20687" y="0"/>
                    <a:pt x="25493" y="0"/>
                  </a:cubicBezTo>
                  <a:cubicBezTo>
                    <a:pt x="38846" y="0"/>
                    <a:pt x="39941" y="9718"/>
                    <a:pt x="39941" y="15511"/>
                  </a:cubicBezTo>
                  <a:lnTo>
                    <a:pt x="39941" y="41243"/>
                  </a:lnTo>
                  <a:lnTo>
                    <a:pt x="26788" y="41243"/>
                  </a:lnTo>
                  <a:lnTo>
                    <a:pt x="26788" y="21857"/>
                  </a:lnTo>
                  <a:cubicBezTo>
                    <a:pt x="26788" y="16385"/>
                    <a:pt x="27417" y="10800"/>
                    <a:pt x="20222" y="10800"/>
                  </a:cubicBezTo>
                  <a:cubicBezTo>
                    <a:pt x="15291" y="10800"/>
                    <a:pt x="13114" y="14976"/>
                    <a:pt x="13114" y="19392"/>
                  </a:cubicBezTo>
                  <a:lnTo>
                    <a:pt x="13114" y="41243"/>
                  </a:lnTo>
                  <a:lnTo>
                    <a:pt x="0" y="41243"/>
                  </a:lnTo>
                  <a:lnTo>
                    <a:pt x="0" y="115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556F00F-89ED-F6AE-0A00-8AA0379ACD7B}"/>
                </a:ext>
              </a:extLst>
            </p:cNvPr>
            <p:cNvSpPr/>
            <p:nvPr/>
          </p:nvSpPr>
          <p:spPr>
            <a:xfrm>
              <a:off x="3008645" y="6313831"/>
              <a:ext cx="40871" cy="42399"/>
            </a:xfrm>
            <a:custGeom>
              <a:avLst/>
              <a:gdLst>
                <a:gd name="connsiteX0" fmla="*/ 1635 w 40871"/>
                <a:gd name="connsiteY0" fmla="*/ 13523 h 42399"/>
                <a:gd name="connsiteX1" fmla="*/ 7887 w 40871"/>
                <a:gd name="connsiteY1" fmla="*/ 2780 h 42399"/>
                <a:gd name="connsiteX2" fmla="*/ 20631 w 40871"/>
                <a:gd name="connsiteY2" fmla="*/ 0 h 42399"/>
                <a:gd name="connsiteX3" fmla="*/ 39330 w 40871"/>
                <a:gd name="connsiteY3" fmla="*/ 13429 h 42399"/>
                <a:gd name="connsiteX4" fmla="*/ 39330 w 40871"/>
                <a:gd name="connsiteY4" fmla="*/ 30978 h 42399"/>
                <a:gd name="connsiteX5" fmla="*/ 40871 w 40871"/>
                <a:gd name="connsiteY5" fmla="*/ 41255 h 42399"/>
                <a:gd name="connsiteX6" fmla="*/ 27663 w 40871"/>
                <a:gd name="connsiteY6" fmla="*/ 41255 h 42399"/>
                <a:gd name="connsiteX7" fmla="*/ 26883 w 40871"/>
                <a:gd name="connsiteY7" fmla="*/ 37450 h 42399"/>
                <a:gd name="connsiteX8" fmla="*/ 13674 w 40871"/>
                <a:gd name="connsiteY8" fmla="*/ 42400 h 42399"/>
                <a:gd name="connsiteX9" fmla="*/ 0 w 40871"/>
                <a:gd name="connsiteY9" fmla="*/ 30267 h 42399"/>
                <a:gd name="connsiteX10" fmla="*/ 23335 w 40871"/>
                <a:gd name="connsiteY10" fmla="*/ 16372 h 42399"/>
                <a:gd name="connsiteX11" fmla="*/ 26807 w 40871"/>
                <a:gd name="connsiteY11" fmla="*/ 12643 h 42399"/>
                <a:gd name="connsiteX12" fmla="*/ 20461 w 40871"/>
                <a:gd name="connsiteY12" fmla="*/ 8485 h 42399"/>
                <a:gd name="connsiteX13" fmla="*/ 13913 w 40871"/>
                <a:gd name="connsiteY13" fmla="*/ 13511 h 42399"/>
                <a:gd name="connsiteX14" fmla="*/ 1635 w 40871"/>
                <a:gd name="connsiteY14" fmla="*/ 13511 h 42399"/>
                <a:gd name="connsiteX15" fmla="*/ 18631 w 40871"/>
                <a:gd name="connsiteY15" fmla="*/ 34299 h 42399"/>
                <a:gd name="connsiteX16" fmla="*/ 26644 w 40871"/>
                <a:gd name="connsiteY16" fmla="*/ 22480 h 42399"/>
                <a:gd name="connsiteX17" fmla="*/ 18555 w 40871"/>
                <a:gd name="connsiteY17" fmla="*/ 24631 h 42399"/>
                <a:gd name="connsiteX18" fmla="*/ 13140 w 40871"/>
                <a:gd name="connsiteY18" fmla="*/ 29732 h 42399"/>
                <a:gd name="connsiteX19" fmla="*/ 18631 w 40871"/>
                <a:gd name="connsiteY19" fmla="*/ 34299 h 4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871" h="42399">
                  <a:moveTo>
                    <a:pt x="1635" y="13523"/>
                  </a:moveTo>
                  <a:cubicBezTo>
                    <a:pt x="1855" y="8252"/>
                    <a:pt x="4327" y="4862"/>
                    <a:pt x="7887" y="2780"/>
                  </a:cubicBezTo>
                  <a:cubicBezTo>
                    <a:pt x="11429" y="761"/>
                    <a:pt x="16071" y="0"/>
                    <a:pt x="20631" y="0"/>
                  </a:cubicBezTo>
                  <a:cubicBezTo>
                    <a:pt x="30128" y="0"/>
                    <a:pt x="39330" y="2076"/>
                    <a:pt x="39330" y="13429"/>
                  </a:cubicBezTo>
                  <a:lnTo>
                    <a:pt x="39330" y="30978"/>
                  </a:lnTo>
                  <a:cubicBezTo>
                    <a:pt x="39330" y="34374"/>
                    <a:pt x="39330" y="38066"/>
                    <a:pt x="40871" y="41255"/>
                  </a:cubicBezTo>
                  <a:lnTo>
                    <a:pt x="27663" y="41255"/>
                  </a:lnTo>
                  <a:cubicBezTo>
                    <a:pt x="27216" y="40010"/>
                    <a:pt x="27034" y="38771"/>
                    <a:pt x="26883" y="37450"/>
                  </a:cubicBezTo>
                  <a:cubicBezTo>
                    <a:pt x="23486" y="41010"/>
                    <a:pt x="18480" y="42400"/>
                    <a:pt x="13674" y="42400"/>
                  </a:cubicBezTo>
                  <a:cubicBezTo>
                    <a:pt x="6032" y="42400"/>
                    <a:pt x="0" y="38525"/>
                    <a:pt x="0" y="30267"/>
                  </a:cubicBezTo>
                  <a:cubicBezTo>
                    <a:pt x="0" y="17228"/>
                    <a:pt x="14209" y="18228"/>
                    <a:pt x="23335" y="16372"/>
                  </a:cubicBezTo>
                  <a:cubicBezTo>
                    <a:pt x="25562" y="15907"/>
                    <a:pt x="26807" y="15127"/>
                    <a:pt x="26807" y="12643"/>
                  </a:cubicBezTo>
                  <a:cubicBezTo>
                    <a:pt x="26807" y="9655"/>
                    <a:pt x="23191" y="8485"/>
                    <a:pt x="20461" y="8485"/>
                  </a:cubicBezTo>
                  <a:cubicBezTo>
                    <a:pt x="16844" y="8485"/>
                    <a:pt x="14523" y="10120"/>
                    <a:pt x="13913" y="13511"/>
                  </a:cubicBezTo>
                  <a:lnTo>
                    <a:pt x="1635" y="13511"/>
                  </a:lnTo>
                  <a:close/>
                  <a:moveTo>
                    <a:pt x="18631" y="34299"/>
                  </a:moveTo>
                  <a:cubicBezTo>
                    <a:pt x="24883" y="34299"/>
                    <a:pt x="26977" y="30739"/>
                    <a:pt x="26644" y="22480"/>
                  </a:cubicBezTo>
                  <a:cubicBezTo>
                    <a:pt x="24807" y="23612"/>
                    <a:pt x="21411" y="23851"/>
                    <a:pt x="18555" y="24631"/>
                  </a:cubicBezTo>
                  <a:cubicBezTo>
                    <a:pt x="15605" y="25336"/>
                    <a:pt x="13140" y="26581"/>
                    <a:pt x="13140" y="29732"/>
                  </a:cubicBezTo>
                  <a:cubicBezTo>
                    <a:pt x="13140" y="32883"/>
                    <a:pt x="15699" y="34299"/>
                    <a:pt x="18631" y="34299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9FC97061-064F-43F6-6A02-E45CF08B76BD}"/>
                </a:ext>
              </a:extLst>
            </p:cNvPr>
            <p:cNvSpPr/>
            <p:nvPr/>
          </p:nvSpPr>
          <p:spPr>
            <a:xfrm>
              <a:off x="3057083" y="6299924"/>
              <a:ext cx="13114" cy="55149"/>
            </a:xfrm>
            <a:custGeom>
              <a:avLst/>
              <a:gdLst>
                <a:gd name="connsiteX0" fmla="*/ 0 w 13114"/>
                <a:gd name="connsiteY0" fmla="*/ 0 h 55149"/>
                <a:gd name="connsiteX1" fmla="*/ 13114 w 13114"/>
                <a:gd name="connsiteY1" fmla="*/ 0 h 55149"/>
                <a:gd name="connsiteX2" fmla="*/ 13114 w 13114"/>
                <a:gd name="connsiteY2" fmla="*/ 55149 h 55149"/>
                <a:gd name="connsiteX3" fmla="*/ 0 w 13114"/>
                <a:gd name="connsiteY3" fmla="*/ 55149 h 5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14" h="55149">
                  <a:moveTo>
                    <a:pt x="0" y="0"/>
                  </a:moveTo>
                  <a:lnTo>
                    <a:pt x="13114" y="0"/>
                  </a:lnTo>
                  <a:lnTo>
                    <a:pt x="13114" y="55149"/>
                  </a:lnTo>
                  <a:lnTo>
                    <a:pt x="0" y="5514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54A6E5B-BDDB-9E63-82AF-C54236533EED}"/>
                </a:ext>
              </a:extLst>
            </p:cNvPr>
            <p:cNvSpPr/>
            <p:nvPr/>
          </p:nvSpPr>
          <p:spPr>
            <a:xfrm>
              <a:off x="3078701" y="6313844"/>
              <a:ext cx="38858" cy="42387"/>
            </a:xfrm>
            <a:custGeom>
              <a:avLst/>
              <a:gdLst>
                <a:gd name="connsiteX0" fmla="*/ 12523 w 38858"/>
                <a:gd name="connsiteY0" fmla="*/ 28021 h 42387"/>
                <a:gd name="connsiteX1" fmla="*/ 14693 w 38858"/>
                <a:gd name="connsiteY1" fmla="*/ 32512 h 42387"/>
                <a:gd name="connsiteX2" fmla="*/ 19555 w 38858"/>
                <a:gd name="connsiteY2" fmla="*/ 33902 h 42387"/>
                <a:gd name="connsiteX3" fmla="*/ 25732 w 38858"/>
                <a:gd name="connsiteY3" fmla="*/ 29657 h 42387"/>
                <a:gd name="connsiteX4" fmla="*/ 19335 w 38858"/>
                <a:gd name="connsiteY4" fmla="*/ 25411 h 42387"/>
                <a:gd name="connsiteX5" fmla="*/ 711 w 38858"/>
                <a:gd name="connsiteY5" fmla="*/ 12278 h 42387"/>
                <a:gd name="connsiteX6" fmla="*/ 19002 w 38858"/>
                <a:gd name="connsiteY6" fmla="*/ 0 h 42387"/>
                <a:gd name="connsiteX7" fmla="*/ 37475 w 38858"/>
                <a:gd name="connsiteY7" fmla="*/ 12982 h 42387"/>
                <a:gd name="connsiteX8" fmla="*/ 25342 w 38858"/>
                <a:gd name="connsiteY8" fmla="*/ 12982 h 42387"/>
                <a:gd name="connsiteX9" fmla="*/ 23637 w 38858"/>
                <a:gd name="connsiteY9" fmla="*/ 9498 h 42387"/>
                <a:gd name="connsiteX10" fmla="*/ 19480 w 38858"/>
                <a:gd name="connsiteY10" fmla="*/ 8498 h 42387"/>
                <a:gd name="connsiteX11" fmla="*/ 13838 w 38858"/>
                <a:gd name="connsiteY11" fmla="*/ 11504 h 42387"/>
                <a:gd name="connsiteX12" fmla="*/ 28657 w 38858"/>
                <a:gd name="connsiteY12" fmla="*/ 17310 h 42387"/>
                <a:gd name="connsiteX13" fmla="*/ 38859 w 38858"/>
                <a:gd name="connsiteY13" fmla="*/ 28122 h 42387"/>
                <a:gd name="connsiteX14" fmla="*/ 19624 w 38858"/>
                <a:gd name="connsiteY14" fmla="*/ 42387 h 42387"/>
                <a:gd name="connsiteX15" fmla="*/ 0 w 38858"/>
                <a:gd name="connsiteY15" fmla="*/ 28028 h 42387"/>
                <a:gd name="connsiteX16" fmla="*/ 12523 w 38858"/>
                <a:gd name="connsiteY16" fmla="*/ 28028 h 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58" h="42387">
                  <a:moveTo>
                    <a:pt x="12523" y="28021"/>
                  </a:moveTo>
                  <a:cubicBezTo>
                    <a:pt x="12523" y="30028"/>
                    <a:pt x="13360" y="31506"/>
                    <a:pt x="14693" y="32512"/>
                  </a:cubicBezTo>
                  <a:cubicBezTo>
                    <a:pt x="15920" y="33424"/>
                    <a:pt x="17700" y="33902"/>
                    <a:pt x="19555" y="33902"/>
                  </a:cubicBezTo>
                  <a:cubicBezTo>
                    <a:pt x="22096" y="33902"/>
                    <a:pt x="25732" y="32827"/>
                    <a:pt x="25732" y="29657"/>
                  </a:cubicBezTo>
                  <a:cubicBezTo>
                    <a:pt x="25732" y="26487"/>
                    <a:pt x="21650" y="25927"/>
                    <a:pt x="19335" y="25411"/>
                  </a:cubicBezTo>
                  <a:cubicBezTo>
                    <a:pt x="11045" y="23317"/>
                    <a:pt x="711" y="23071"/>
                    <a:pt x="711" y="12278"/>
                  </a:cubicBezTo>
                  <a:cubicBezTo>
                    <a:pt x="711" y="2610"/>
                    <a:pt x="11133" y="0"/>
                    <a:pt x="19002" y="0"/>
                  </a:cubicBezTo>
                  <a:cubicBezTo>
                    <a:pt x="27833" y="0"/>
                    <a:pt x="37016" y="2541"/>
                    <a:pt x="37475" y="12982"/>
                  </a:cubicBezTo>
                  <a:lnTo>
                    <a:pt x="25342" y="12982"/>
                  </a:lnTo>
                  <a:cubicBezTo>
                    <a:pt x="25342" y="11278"/>
                    <a:pt x="24732" y="10202"/>
                    <a:pt x="23637" y="9498"/>
                  </a:cubicBezTo>
                  <a:cubicBezTo>
                    <a:pt x="22562" y="8793"/>
                    <a:pt x="21115" y="8498"/>
                    <a:pt x="19480" y="8498"/>
                  </a:cubicBezTo>
                  <a:cubicBezTo>
                    <a:pt x="17310" y="8498"/>
                    <a:pt x="13838" y="8718"/>
                    <a:pt x="13838" y="11504"/>
                  </a:cubicBezTo>
                  <a:cubicBezTo>
                    <a:pt x="13838" y="15310"/>
                    <a:pt x="22650" y="15995"/>
                    <a:pt x="28657" y="17310"/>
                  </a:cubicBezTo>
                  <a:cubicBezTo>
                    <a:pt x="36783" y="18926"/>
                    <a:pt x="38859" y="24807"/>
                    <a:pt x="38859" y="28122"/>
                  </a:cubicBezTo>
                  <a:cubicBezTo>
                    <a:pt x="38859" y="38846"/>
                    <a:pt x="28657" y="42387"/>
                    <a:pt x="19624" y="42387"/>
                  </a:cubicBezTo>
                  <a:cubicBezTo>
                    <a:pt x="10127" y="42387"/>
                    <a:pt x="390" y="39236"/>
                    <a:pt x="0" y="28028"/>
                  </a:cubicBezTo>
                  <a:lnTo>
                    <a:pt x="12523" y="2802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663DA762-FAB8-5FEF-53AD-3E2036602BF3}"/>
                </a:ext>
              </a:extLst>
            </p:cNvPr>
            <p:cNvSpPr/>
            <p:nvPr/>
          </p:nvSpPr>
          <p:spPr>
            <a:xfrm>
              <a:off x="3413051" y="5744977"/>
              <a:ext cx="201382" cy="251971"/>
            </a:xfrm>
            <a:custGeom>
              <a:avLst/>
              <a:gdLst>
                <a:gd name="connsiteX0" fmla="*/ 201382 w 201382"/>
                <a:gd name="connsiteY0" fmla="*/ 0 h 251971"/>
                <a:gd name="connsiteX1" fmla="*/ 58137 w 201382"/>
                <a:gd name="connsiteY1" fmla="*/ 212698 h 251971"/>
                <a:gd name="connsiteX2" fmla="*/ 177430 w 201382"/>
                <a:gd name="connsiteY2" fmla="*/ 0 h 251971"/>
                <a:gd name="connsiteX3" fmla="*/ 36116 w 201382"/>
                <a:gd name="connsiteY3" fmla="*/ 203458 h 251971"/>
                <a:gd name="connsiteX4" fmla="*/ 153391 w 201382"/>
                <a:gd name="connsiteY4" fmla="*/ 0 h 251971"/>
                <a:gd name="connsiteX5" fmla="*/ 0 w 201382"/>
                <a:gd name="connsiteY5" fmla="*/ 225384 h 251971"/>
                <a:gd name="connsiteX6" fmla="*/ 66503 w 201382"/>
                <a:gd name="connsiteY6" fmla="*/ 251972 h 251971"/>
                <a:gd name="connsiteX7" fmla="*/ 201382 w 201382"/>
                <a:gd name="connsiteY7" fmla="*/ 0 h 25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382" h="251971">
                  <a:moveTo>
                    <a:pt x="201382" y="0"/>
                  </a:moveTo>
                  <a:lnTo>
                    <a:pt x="58137" y="212698"/>
                  </a:lnTo>
                  <a:lnTo>
                    <a:pt x="177430" y="0"/>
                  </a:lnTo>
                  <a:lnTo>
                    <a:pt x="36116" y="203458"/>
                  </a:lnTo>
                  <a:lnTo>
                    <a:pt x="153391" y="0"/>
                  </a:lnTo>
                  <a:lnTo>
                    <a:pt x="0" y="225384"/>
                  </a:lnTo>
                  <a:lnTo>
                    <a:pt x="66503" y="251972"/>
                  </a:lnTo>
                  <a:lnTo>
                    <a:pt x="201382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A518721-A23D-8F2B-91D4-99AC562EA21F}"/>
                </a:ext>
              </a:extLst>
            </p:cNvPr>
            <p:cNvSpPr/>
            <p:nvPr/>
          </p:nvSpPr>
          <p:spPr>
            <a:xfrm>
              <a:off x="3572392" y="5745140"/>
              <a:ext cx="176656" cy="251380"/>
            </a:xfrm>
            <a:custGeom>
              <a:avLst/>
              <a:gdLst>
                <a:gd name="connsiteX0" fmla="*/ 0 w 176656"/>
                <a:gd name="connsiteY0" fmla="*/ 64295 h 251380"/>
                <a:gd name="connsiteX1" fmla="*/ 107538 w 176656"/>
                <a:gd name="connsiteY1" fmla="*/ 221252 h 251380"/>
                <a:gd name="connsiteX2" fmla="*/ 28197 w 176656"/>
                <a:gd name="connsiteY2" fmla="*/ 65521 h 251380"/>
                <a:gd name="connsiteX3" fmla="*/ 142339 w 176656"/>
                <a:gd name="connsiteY3" fmla="*/ 236222 h 251380"/>
                <a:gd name="connsiteX4" fmla="*/ 41148 w 176656"/>
                <a:gd name="connsiteY4" fmla="*/ 43073 h 251380"/>
                <a:gd name="connsiteX5" fmla="*/ 176657 w 176656"/>
                <a:gd name="connsiteY5" fmla="*/ 251380 h 251380"/>
                <a:gd name="connsiteX6" fmla="*/ 42035 w 176656"/>
                <a:gd name="connsiteY6" fmla="*/ 0 h 251380"/>
                <a:gd name="connsiteX7" fmla="*/ 0 w 176656"/>
                <a:gd name="connsiteY7" fmla="*/ 64295 h 25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656" h="251380">
                  <a:moveTo>
                    <a:pt x="0" y="64295"/>
                  </a:moveTo>
                  <a:lnTo>
                    <a:pt x="107538" y="221252"/>
                  </a:lnTo>
                  <a:lnTo>
                    <a:pt x="28197" y="65521"/>
                  </a:lnTo>
                  <a:lnTo>
                    <a:pt x="142339" y="236222"/>
                  </a:lnTo>
                  <a:lnTo>
                    <a:pt x="41148" y="43073"/>
                  </a:lnTo>
                  <a:lnTo>
                    <a:pt x="176657" y="251380"/>
                  </a:lnTo>
                  <a:lnTo>
                    <a:pt x="42035" y="0"/>
                  </a:lnTo>
                  <a:lnTo>
                    <a:pt x="0" y="6429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B7B3B9BF-E2AC-ADF1-C51A-3844E7D88056}"/>
                </a:ext>
              </a:extLst>
            </p:cNvPr>
            <p:cNvSpPr/>
            <p:nvPr/>
          </p:nvSpPr>
          <p:spPr>
            <a:xfrm>
              <a:off x="3479472" y="5995049"/>
              <a:ext cx="269576" cy="2742"/>
            </a:xfrm>
            <a:custGeom>
              <a:avLst/>
              <a:gdLst>
                <a:gd name="connsiteX0" fmla="*/ 0 w 269576"/>
                <a:gd name="connsiteY0" fmla="*/ 0 h 2742"/>
                <a:gd name="connsiteX1" fmla="*/ 269577 w 269576"/>
                <a:gd name="connsiteY1" fmla="*/ 0 h 2742"/>
                <a:gd name="connsiteX2" fmla="*/ 269577 w 269576"/>
                <a:gd name="connsiteY2" fmla="*/ 2742 h 2742"/>
                <a:gd name="connsiteX3" fmla="*/ 0 w 269576"/>
                <a:gd name="connsiteY3" fmla="*/ 2742 h 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576" h="2742">
                  <a:moveTo>
                    <a:pt x="0" y="0"/>
                  </a:moveTo>
                  <a:lnTo>
                    <a:pt x="269577" y="0"/>
                  </a:lnTo>
                  <a:lnTo>
                    <a:pt x="269577" y="2742"/>
                  </a:lnTo>
                  <a:lnTo>
                    <a:pt x="0" y="274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DAEB8267-E307-B765-69A6-54C7A975E93F}"/>
                </a:ext>
              </a:extLst>
            </p:cNvPr>
            <p:cNvSpPr/>
            <p:nvPr/>
          </p:nvSpPr>
          <p:spPr>
            <a:xfrm>
              <a:off x="3484466" y="5979991"/>
              <a:ext cx="230170" cy="2761"/>
            </a:xfrm>
            <a:custGeom>
              <a:avLst/>
              <a:gdLst>
                <a:gd name="connsiteX0" fmla="*/ 0 w 230170"/>
                <a:gd name="connsiteY0" fmla="*/ 0 h 2761"/>
                <a:gd name="connsiteX1" fmla="*/ 230171 w 230170"/>
                <a:gd name="connsiteY1" fmla="*/ 0 h 2761"/>
                <a:gd name="connsiteX2" fmla="*/ 230171 w 230170"/>
                <a:gd name="connsiteY2" fmla="*/ 2761 h 2761"/>
                <a:gd name="connsiteX3" fmla="*/ 0 w 230170"/>
                <a:gd name="connsiteY3" fmla="*/ 2761 h 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170" h="2761">
                  <a:moveTo>
                    <a:pt x="0" y="0"/>
                  </a:moveTo>
                  <a:lnTo>
                    <a:pt x="230171" y="0"/>
                  </a:lnTo>
                  <a:lnTo>
                    <a:pt x="230171" y="2761"/>
                  </a:lnTo>
                  <a:lnTo>
                    <a:pt x="0" y="27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43BC7766-F1A6-EB20-C66E-6C2C841AE3B2}"/>
                </a:ext>
              </a:extLst>
            </p:cNvPr>
            <p:cNvSpPr/>
            <p:nvPr/>
          </p:nvSpPr>
          <p:spPr>
            <a:xfrm>
              <a:off x="3493366" y="5965021"/>
              <a:ext cx="186563" cy="2761"/>
            </a:xfrm>
            <a:custGeom>
              <a:avLst/>
              <a:gdLst>
                <a:gd name="connsiteX0" fmla="*/ 0 w 186563"/>
                <a:gd name="connsiteY0" fmla="*/ 0 h 2761"/>
                <a:gd name="connsiteX1" fmla="*/ 186563 w 186563"/>
                <a:gd name="connsiteY1" fmla="*/ 0 h 2761"/>
                <a:gd name="connsiteX2" fmla="*/ 186563 w 186563"/>
                <a:gd name="connsiteY2" fmla="*/ 2761 h 2761"/>
                <a:gd name="connsiteX3" fmla="*/ 0 w 186563"/>
                <a:gd name="connsiteY3" fmla="*/ 2761 h 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563" h="2761">
                  <a:moveTo>
                    <a:pt x="0" y="0"/>
                  </a:moveTo>
                  <a:lnTo>
                    <a:pt x="186563" y="0"/>
                  </a:lnTo>
                  <a:lnTo>
                    <a:pt x="186563" y="2761"/>
                  </a:lnTo>
                  <a:lnTo>
                    <a:pt x="0" y="27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94DCDA8-910F-38A2-34F0-7DBFD97010C9}"/>
                </a:ext>
              </a:extLst>
            </p:cNvPr>
            <p:cNvSpPr/>
            <p:nvPr/>
          </p:nvSpPr>
          <p:spPr>
            <a:xfrm>
              <a:off x="3770761" y="5972286"/>
              <a:ext cx="26033" cy="26027"/>
            </a:xfrm>
            <a:custGeom>
              <a:avLst/>
              <a:gdLst>
                <a:gd name="connsiteX0" fmla="*/ 7743 w 26033"/>
                <a:gd name="connsiteY0" fmla="*/ 5831 h 26027"/>
                <a:gd name="connsiteX1" fmla="*/ 7743 w 26033"/>
                <a:gd name="connsiteY1" fmla="*/ 20077 h 26027"/>
                <a:gd name="connsiteX2" fmla="*/ 10227 w 26033"/>
                <a:gd name="connsiteY2" fmla="*/ 20077 h 26027"/>
                <a:gd name="connsiteX3" fmla="*/ 10227 w 26033"/>
                <a:gd name="connsiteY3" fmla="*/ 14473 h 26027"/>
                <a:gd name="connsiteX4" fmla="*/ 12196 w 26033"/>
                <a:gd name="connsiteY4" fmla="*/ 14473 h 26027"/>
                <a:gd name="connsiteX5" fmla="*/ 14976 w 26033"/>
                <a:gd name="connsiteY5" fmla="*/ 14938 h 26027"/>
                <a:gd name="connsiteX6" fmla="*/ 16310 w 26033"/>
                <a:gd name="connsiteY6" fmla="*/ 18184 h 26027"/>
                <a:gd name="connsiteX7" fmla="*/ 16310 w 26033"/>
                <a:gd name="connsiteY7" fmla="*/ 19297 h 26027"/>
                <a:gd name="connsiteX8" fmla="*/ 16366 w 26033"/>
                <a:gd name="connsiteY8" fmla="*/ 19763 h 26027"/>
                <a:gd name="connsiteX9" fmla="*/ 16404 w 26033"/>
                <a:gd name="connsiteY9" fmla="*/ 19933 h 26027"/>
                <a:gd name="connsiteX10" fmla="*/ 16442 w 26033"/>
                <a:gd name="connsiteY10" fmla="*/ 20084 h 26027"/>
                <a:gd name="connsiteX11" fmla="*/ 18870 w 26033"/>
                <a:gd name="connsiteY11" fmla="*/ 20084 h 26027"/>
                <a:gd name="connsiteX12" fmla="*/ 18756 w 26033"/>
                <a:gd name="connsiteY12" fmla="*/ 19901 h 26027"/>
                <a:gd name="connsiteX13" fmla="*/ 18624 w 26033"/>
                <a:gd name="connsiteY13" fmla="*/ 19159 h 26027"/>
                <a:gd name="connsiteX14" fmla="*/ 18568 w 26033"/>
                <a:gd name="connsiteY14" fmla="*/ 18102 h 26027"/>
                <a:gd name="connsiteX15" fmla="*/ 18568 w 26033"/>
                <a:gd name="connsiteY15" fmla="*/ 17064 h 26027"/>
                <a:gd name="connsiteX16" fmla="*/ 17807 w 26033"/>
                <a:gd name="connsiteY16" fmla="*/ 14857 h 26027"/>
                <a:gd name="connsiteX17" fmla="*/ 15360 w 26033"/>
                <a:gd name="connsiteY17" fmla="*/ 13448 h 26027"/>
                <a:gd name="connsiteX18" fmla="*/ 17454 w 26033"/>
                <a:gd name="connsiteY18" fmla="*/ 12762 h 26027"/>
                <a:gd name="connsiteX19" fmla="*/ 18863 w 26033"/>
                <a:gd name="connsiteY19" fmla="*/ 9963 h 26027"/>
                <a:gd name="connsiteX20" fmla="*/ 16637 w 26033"/>
                <a:gd name="connsiteY20" fmla="*/ 6346 h 26027"/>
                <a:gd name="connsiteX21" fmla="*/ 12743 w 26033"/>
                <a:gd name="connsiteY21" fmla="*/ 5843 h 26027"/>
                <a:gd name="connsiteX22" fmla="*/ 7737 w 26033"/>
                <a:gd name="connsiteY22" fmla="*/ 5843 h 26027"/>
                <a:gd name="connsiteX23" fmla="*/ 16385 w 26033"/>
                <a:gd name="connsiteY23" fmla="*/ 10171 h 26027"/>
                <a:gd name="connsiteX24" fmla="*/ 14901 w 26033"/>
                <a:gd name="connsiteY24" fmla="*/ 12378 h 26027"/>
                <a:gd name="connsiteX25" fmla="*/ 12492 w 26033"/>
                <a:gd name="connsiteY25" fmla="*/ 12693 h 26027"/>
                <a:gd name="connsiteX26" fmla="*/ 10227 w 26033"/>
                <a:gd name="connsiteY26" fmla="*/ 12693 h 26027"/>
                <a:gd name="connsiteX27" fmla="*/ 10227 w 26033"/>
                <a:gd name="connsiteY27" fmla="*/ 7592 h 26027"/>
                <a:gd name="connsiteX28" fmla="*/ 12359 w 26033"/>
                <a:gd name="connsiteY28" fmla="*/ 7592 h 26027"/>
                <a:gd name="connsiteX29" fmla="*/ 15423 w 26033"/>
                <a:gd name="connsiteY29" fmla="*/ 8114 h 26027"/>
                <a:gd name="connsiteX30" fmla="*/ 16385 w 26033"/>
                <a:gd name="connsiteY30" fmla="*/ 10171 h 26027"/>
                <a:gd name="connsiteX31" fmla="*/ 26034 w 26033"/>
                <a:gd name="connsiteY31" fmla="*/ 12951 h 26027"/>
                <a:gd name="connsiteX32" fmla="*/ 22210 w 26033"/>
                <a:gd name="connsiteY32" fmla="*/ 3786 h 26027"/>
                <a:gd name="connsiteX33" fmla="*/ 12988 w 26033"/>
                <a:gd name="connsiteY33" fmla="*/ 0 h 26027"/>
                <a:gd name="connsiteX34" fmla="*/ 3824 w 26033"/>
                <a:gd name="connsiteY34" fmla="*/ 3786 h 26027"/>
                <a:gd name="connsiteX35" fmla="*/ 0 w 26033"/>
                <a:gd name="connsiteY35" fmla="*/ 12951 h 26027"/>
                <a:gd name="connsiteX36" fmla="*/ 3787 w 26033"/>
                <a:gd name="connsiteY36" fmla="*/ 22191 h 26027"/>
                <a:gd name="connsiteX37" fmla="*/ 12988 w 26033"/>
                <a:gd name="connsiteY37" fmla="*/ 26027 h 26027"/>
                <a:gd name="connsiteX38" fmla="*/ 22210 w 26033"/>
                <a:gd name="connsiteY38" fmla="*/ 22191 h 26027"/>
                <a:gd name="connsiteX39" fmla="*/ 26034 w 26033"/>
                <a:gd name="connsiteY39" fmla="*/ 12951 h 26027"/>
                <a:gd name="connsiteX40" fmla="*/ 13014 w 26033"/>
                <a:gd name="connsiteY40" fmla="*/ 1786 h 26027"/>
                <a:gd name="connsiteX41" fmla="*/ 20970 w 26033"/>
                <a:gd name="connsiteY41" fmla="*/ 5070 h 26027"/>
                <a:gd name="connsiteX42" fmla="*/ 24254 w 26033"/>
                <a:gd name="connsiteY42" fmla="*/ 12989 h 26027"/>
                <a:gd name="connsiteX43" fmla="*/ 20970 w 26033"/>
                <a:gd name="connsiteY43" fmla="*/ 20945 h 26027"/>
                <a:gd name="connsiteX44" fmla="*/ 13014 w 26033"/>
                <a:gd name="connsiteY44" fmla="*/ 24247 h 26027"/>
                <a:gd name="connsiteX45" fmla="*/ 5057 w 26033"/>
                <a:gd name="connsiteY45" fmla="*/ 20945 h 26027"/>
                <a:gd name="connsiteX46" fmla="*/ 1793 w 26033"/>
                <a:gd name="connsiteY46" fmla="*/ 12989 h 26027"/>
                <a:gd name="connsiteX47" fmla="*/ 5057 w 26033"/>
                <a:gd name="connsiteY47" fmla="*/ 5070 h 26027"/>
                <a:gd name="connsiteX48" fmla="*/ 13014 w 26033"/>
                <a:gd name="connsiteY48" fmla="*/ 1786 h 2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6033" h="26027">
                  <a:moveTo>
                    <a:pt x="7743" y="5831"/>
                  </a:moveTo>
                  <a:lnTo>
                    <a:pt x="7743" y="20077"/>
                  </a:lnTo>
                  <a:lnTo>
                    <a:pt x="10227" y="20077"/>
                  </a:lnTo>
                  <a:lnTo>
                    <a:pt x="10227" y="14473"/>
                  </a:lnTo>
                  <a:lnTo>
                    <a:pt x="12196" y="14473"/>
                  </a:lnTo>
                  <a:cubicBezTo>
                    <a:pt x="13529" y="14473"/>
                    <a:pt x="14441" y="14624"/>
                    <a:pt x="14976" y="14938"/>
                  </a:cubicBezTo>
                  <a:cubicBezTo>
                    <a:pt x="15869" y="15460"/>
                    <a:pt x="16310" y="16536"/>
                    <a:pt x="16310" y="18184"/>
                  </a:cubicBezTo>
                  <a:lnTo>
                    <a:pt x="16310" y="19297"/>
                  </a:lnTo>
                  <a:lnTo>
                    <a:pt x="16366" y="19763"/>
                  </a:lnTo>
                  <a:cubicBezTo>
                    <a:pt x="16366" y="19819"/>
                    <a:pt x="16404" y="19876"/>
                    <a:pt x="16404" y="19933"/>
                  </a:cubicBezTo>
                  <a:cubicBezTo>
                    <a:pt x="16423" y="19989"/>
                    <a:pt x="16423" y="20027"/>
                    <a:pt x="16442" y="20084"/>
                  </a:cubicBezTo>
                  <a:lnTo>
                    <a:pt x="18870" y="20084"/>
                  </a:lnTo>
                  <a:lnTo>
                    <a:pt x="18756" y="19901"/>
                  </a:lnTo>
                  <a:cubicBezTo>
                    <a:pt x="18700" y="19769"/>
                    <a:pt x="18624" y="19530"/>
                    <a:pt x="18624" y="19159"/>
                  </a:cubicBezTo>
                  <a:cubicBezTo>
                    <a:pt x="18587" y="18788"/>
                    <a:pt x="18568" y="18436"/>
                    <a:pt x="18568" y="18102"/>
                  </a:cubicBezTo>
                  <a:lnTo>
                    <a:pt x="18568" y="17064"/>
                  </a:lnTo>
                  <a:cubicBezTo>
                    <a:pt x="18568" y="16341"/>
                    <a:pt x="18310" y="15618"/>
                    <a:pt x="17807" y="14857"/>
                  </a:cubicBezTo>
                  <a:cubicBezTo>
                    <a:pt x="17285" y="14096"/>
                    <a:pt x="16473" y="13630"/>
                    <a:pt x="15360" y="13448"/>
                  </a:cubicBezTo>
                  <a:cubicBezTo>
                    <a:pt x="16253" y="13316"/>
                    <a:pt x="16957" y="13077"/>
                    <a:pt x="17454" y="12762"/>
                  </a:cubicBezTo>
                  <a:cubicBezTo>
                    <a:pt x="18379" y="12171"/>
                    <a:pt x="18863" y="11240"/>
                    <a:pt x="18863" y="9963"/>
                  </a:cubicBezTo>
                  <a:cubicBezTo>
                    <a:pt x="18863" y="8164"/>
                    <a:pt x="18121" y="6957"/>
                    <a:pt x="16637" y="6346"/>
                  </a:cubicBezTo>
                  <a:cubicBezTo>
                    <a:pt x="15800" y="6013"/>
                    <a:pt x="14504" y="5843"/>
                    <a:pt x="12743" y="5843"/>
                  </a:cubicBezTo>
                  <a:lnTo>
                    <a:pt x="7737" y="5843"/>
                  </a:lnTo>
                  <a:close/>
                  <a:moveTo>
                    <a:pt x="16385" y="10171"/>
                  </a:moveTo>
                  <a:cubicBezTo>
                    <a:pt x="16385" y="11265"/>
                    <a:pt x="15882" y="11988"/>
                    <a:pt x="14901" y="12378"/>
                  </a:cubicBezTo>
                  <a:cubicBezTo>
                    <a:pt x="14360" y="12580"/>
                    <a:pt x="13567" y="12693"/>
                    <a:pt x="12492" y="12693"/>
                  </a:cubicBezTo>
                  <a:lnTo>
                    <a:pt x="10227" y="12693"/>
                  </a:lnTo>
                  <a:lnTo>
                    <a:pt x="10227" y="7592"/>
                  </a:lnTo>
                  <a:lnTo>
                    <a:pt x="12359" y="7592"/>
                  </a:lnTo>
                  <a:cubicBezTo>
                    <a:pt x="13768" y="7592"/>
                    <a:pt x="14787" y="7762"/>
                    <a:pt x="15423" y="8114"/>
                  </a:cubicBezTo>
                  <a:cubicBezTo>
                    <a:pt x="16052" y="8466"/>
                    <a:pt x="16385" y="9152"/>
                    <a:pt x="16385" y="10171"/>
                  </a:cubicBezTo>
                  <a:moveTo>
                    <a:pt x="26034" y="12951"/>
                  </a:moveTo>
                  <a:cubicBezTo>
                    <a:pt x="26034" y="9391"/>
                    <a:pt x="24757" y="6328"/>
                    <a:pt x="22210" y="3786"/>
                  </a:cubicBezTo>
                  <a:cubicBezTo>
                    <a:pt x="19668" y="1283"/>
                    <a:pt x="16586" y="0"/>
                    <a:pt x="12988" y="0"/>
                  </a:cubicBezTo>
                  <a:cubicBezTo>
                    <a:pt x="9391" y="0"/>
                    <a:pt x="6346" y="1277"/>
                    <a:pt x="3824" y="3786"/>
                  </a:cubicBezTo>
                  <a:cubicBezTo>
                    <a:pt x="1264" y="6328"/>
                    <a:pt x="0" y="9391"/>
                    <a:pt x="0" y="12951"/>
                  </a:cubicBezTo>
                  <a:cubicBezTo>
                    <a:pt x="0" y="16511"/>
                    <a:pt x="1264" y="19668"/>
                    <a:pt x="3787" y="22191"/>
                  </a:cubicBezTo>
                  <a:cubicBezTo>
                    <a:pt x="6309" y="24751"/>
                    <a:pt x="9372" y="26027"/>
                    <a:pt x="12988" y="26027"/>
                  </a:cubicBezTo>
                  <a:cubicBezTo>
                    <a:pt x="16605" y="26027"/>
                    <a:pt x="19668" y="24751"/>
                    <a:pt x="22210" y="22191"/>
                  </a:cubicBezTo>
                  <a:cubicBezTo>
                    <a:pt x="24750" y="19650"/>
                    <a:pt x="26034" y="16586"/>
                    <a:pt x="26034" y="12951"/>
                  </a:cubicBezTo>
                  <a:moveTo>
                    <a:pt x="13014" y="1786"/>
                  </a:moveTo>
                  <a:cubicBezTo>
                    <a:pt x="16115" y="1786"/>
                    <a:pt x="18781" y="2881"/>
                    <a:pt x="20970" y="5070"/>
                  </a:cubicBezTo>
                  <a:cubicBezTo>
                    <a:pt x="23178" y="7258"/>
                    <a:pt x="24254" y="9894"/>
                    <a:pt x="24254" y="12989"/>
                  </a:cubicBezTo>
                  <a:cubicBezTo>
                    <a:pt x="24254" y="16083"/>
                    <a:pt x="23178" y="18756"/>
                    <a:pt x="20970" y="20945"/>
                  </a:cubicBezTo>
                  <a:cubicBezTo>
                    <a:pt x="18781" y="23153"/>
                    <a:pt x="16127" y="24247"/>
                    <a:pt x="13014" y="24247"/>
                  </a:cubicBezTo>
                  <a:cubicBezTo>
                    <a:pt x="9900" y="24247"/>
                    <a:pt x="7227" y="23153"/>
                    <a:pt x="5057" y="20945"/>
                  </a:cubicBezTo>
                  <a:cubicBezTo>
                    <a:pt x="2887" y="18756"/>
                    <a:pt x="1793" y="16102"/>
                    <a:pt x="1793" y="12989"/>
                  </a:cubicBezTo>
                  <a:cubicBezTo>
                    <a:pt x="1793" y="9875"/>
                    <a:pt x="2887" y="7258"/>
                    <a:pt x="5057" y="5070"/>
                  </a:cubicBezTo>
                  <a:cubicBezTo>
                    <a:pt x="7265" y="2881"/>
                    <a:pt x="9919" y="1786"/>
                    <a:pt x="13014" y="1786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91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D8597A9-9762-2EB2-762B-0A8132680E26}"/>
              </a:ext>
            </a:extLst>
          </p:cNvPr>
          <p:cNvGrpSpPr/>
          <p:nvPr userDrawn="1"/>
        </p:nvGrpSpPr>
        <p:grpSpPr>
          <a:xfrm>
            <a:off x="5703652" y="-1"/>
            <a:ext cx="7168865" cy="6858000"/>
            <a:chOff x="4382067" y="1488496"/>
            <a:chExt cx="3244707" cy="3104007"/>
          </a:xfrm>
          <a:solidFill>
            <a:schemeClr val="bg1"/>
          </a:solidFill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CCBC2D5B-E100-F055-655C-EB0A8FE6D468}"/>
                </a:ext>
              </a:extLst>
            </p:cNvPr>
            <p:cNvSpPr/>
            <p:nvPr/>
          </p:nvSpPr>
          <p:spPr>
            <a:xfrm>
              <a:off x="4382067" y="1488496"/>
              <a:ext cx="3244707" cy="3104007"/>
            </a:xfrm>
            <a:prstGeom prst="chevron">
              <a:avLst>
                <a:gd name="adj" fmla="val 36498"/>
              </a:avLst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2363455D-300F-A192-6AB1-491723F3AFF4}"/>
                </a:ext>
              </a:extLst>
            </p:cNvPr>
            <p:cNvSpPr/>
            <p:nvPr/>
          </p:nvSpPr>
          <p:spPr>
            <a:xfrm>
              <a:off x="4761788" y="1488496"/>
              <a:ext cx="2485266" cy="3104007"/>
            </a:xfrm>
            <a:prstGeom prst="chevron">
              <a:avLst>
                <a:gd name="adj" fmla="val 45484"/>
              </a:avLst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292C8B-3EA1-C963-4A03-584974112764}"/>
              </a:ext>
            </a:extLst>
          </p:cNvPr>
          <p:cNvGrpSpPr/>
          <p:nvPr userDrawn="1"/>
        </p:nvGrpSpPr>
        <p:grpSpPr>
          <a:xfrm>
            <a:off x="545810" y="5683854"/>
            <a:ext cx="1194472" cy="98161"/>
            <a:chOff x="3464531" y="4103449"/>
            <a:chExt cx="1796522" cy="147637"/>
          </a:xfrm>
          <a:solidFill>
            <a:schemeClr val="bg2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E547AE7-79DB-9509-1D26-3AC94658194A}"/>
                </a:ext>
              </a:extLst>
            </p:cNvPr>
            <p:cNvSpPr/>
            <p:nvPr/>
          </p:nvSpPr>
          <p:spPr>
            <a:xfrm>
              <a:off x="3464531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D0794C-DAC2-BF30-F16E-C8F73133F44A}"/>
                </a:ext>
              </a:extLst>
            </p:cNvPr>
            <p:cNvSpPr/>
            <p:nvPr/>
          </p:nvSpPr>
          <p:spPr>
            <a:xfrm>
              <a:off x="3878012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7338760-4F3E-35CA-3EAE-67387005ECA3}"/>
                </a:ext>
              </a:extLst>
            </p:cNvPr>
            <p:cNvSpPr/>
            <p:nvPr/>
          </p:nvSpPr>
          <p:spPr>
            <a:xfrm>
              <a:off x="429139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4395A85D-B12B-5814-26EC-DD074CA5FC03}"/>
                </a:ext>
              </a:extLst>
            </p:cNvPr>
            <p:cNvSpPr/>
            <p:nvPr/>
          </p:nvSpPr>
          <p:spPr>
            <a:xfrm>
              <a:off x="470487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C12F4A63-5AF7-E23C-1EC8-A965864E902E}"/>
                </a:ext>
              </a:extLst>
            </p:cNvPr>
            <p:cNvSpPr/>
            <p:nvPr/>
          </p:nvSpPr>
          <p:spPr>
            <a:xfrm>
              <a:off x="5118357" y="4103449"/>
              <a:ext cx="142696" cy="147637"/>
            </a:xfrm>
            <a:custGeom>
              <a:avLst/>
              <a:gdLst>
                <a:gd name="connsiteX0" fmla="*/ 71330 w 142696"/>
                <a:gd name="connsiteY0" fmla="*/ 0 h 147637"/>
                <a:gd name="connsiteX1" fmla="*/ 71330 w 142696"/>
                <a:gd name="connsiteY1" fmla="*/ 147638 h 147637"/>
                <a:gd name="connsiteX2" fmla="*/ 71330 w 142696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696" h="147637">
                  <a:moveTo>
                    <a:pt x="71330" y="0"/>
                  </a:moveTo>
                  <a:cubicBezTo>
                    <a:pt x="-23729" y="0"/>
                    <a:pt x="-23824" y="147638"/>
                    <a:pt x="71330" y="147638"/>
                  </a:cubicBezTo>
                  <a:cubicBezTo>
                    <a:pt x="166485" y="147638"/>
                    <a:pt x="166485" y="0"/>
                    <a:pt x="7133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8" name="Graphic 22">
            <a:extLst>
              <a:ext uri="{FF2B5EF4-FFF2-40B4-BE49-F238E27FC236}">
                <a16:creationId xmlns:a16="http://schemas.microsoft.com/office/drawing/2014/main" id="{66488932-3D19-E829-589B-62E8B2466AB3}"/>
              </a:ext>
            </a:extLst>
          </p:cNvPr>
          <p:cNvGrpSpPr/>
          <p:nvPr userDrawn="1"/>
        </p:nvGrpSpPr>
        <p:grpSpPr>
          <a:xfrm>
            <a:off x="2002076" y="-1752487"/>
            <a:ext cx="2784320" cy="2782715"/>
            <a:chOff x="5063394" y="2395822"/>
            <a:chExt cx="2064781" cy="2063591"/>
          </a:xfrm>
          <a:solidFill>
            <a:schemeClr val="bg2">
              <a:alpha val="20000"/>
            </a:schemeClr>
          </a:solidFill>
        </p:grpSpPr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6C8DC3D4-B1B5-9FC2-2866-9EBBB67FB239}"/>
                </a:ext>
              </a:extLst>
            </p:cNvPr>
            <p:cNvSpPr/>
            <p:nvPr/>
          </p:nvSpPr>
          <p:spPr>
            <a:xfrm>
              <a:off x="6569718" y="4321682"/>
              <a:ext cx="42726" cy="28575"/>
            </a:xfrm>
            <a:custGeom>
              <a:avLst/>
              <a:gdLst>
                <a:gd name="connsiteX0" fmla="*/ 26819 w 42726"/>
                <a:gd name="connsiteY0" fmla="*/ 95 h 28575"/>
                <a:gd name="connsiteX1" fmla="*/ 7865 w 42726"/>
                <a:gd name="connsiteY1" fmla="*/ 7906 h 28575"/>
                <a:gd name="connsiteX2" fmla="*/ 54 w 42726"/>
                <a:gd name="connsiteY2" fmla="*/ 28575 h 28575"/>
                <a:gd name="connsiteX3" fmla="*/ 42726 w 42726"/>
                <a:gd name="connsiteY3" fmla="*/ 5334 h 28575"/>
                <a:gd name="connsiteX4" fmla="*/ 26724 w 42726"/>
                <a:gd name="connsiteY4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26" h="28575">
                  <a:moveTo>
                    <a:pt x="26819" y="95"/>
                  </a:moveTo>
                  <a:cubicBezTo>
                    <a:pt x="19961" y="95"/>
                    <a:pt x="13103" y="2667"/>
                    <a:pt x="7865" y="7906"/>
                  </a:cubicBezTo>
                  <a:cubicBezTo>
                    <a:pt x="2245" y="13621"/>
                    <a:pt x="-422" y="21146"/>
                    <a:pt x="54" y="28575"/>
                  </a:cubicBezTo>
                  <a:cubicBezTo>
                    <a:pt x="14437" y="21146"/>
                    <a:pt x="28724" y="13430"/>
                    <a:pt x="42726" y="5334"/>
                  </a:cubicBezTo>
                  <a:cubicBezTo>
                    <a:pt x="37964" y="1810"/>
                    <a:pt x="32344" y="0"/>
                    <a:pt x="26724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946A7AE9-C556-1009-1480-B7F5C8FA668F}"/>
                </a:ext>
              </a:extLst>
            </p:cNvPr>
            <p:cNvSpPr/>
            <p:nvPr/>
          </p:nvSpPr>
          <p:spPr>
            <a:xfrm>
              <a:off x="6653831" y="4237671"/>
              <a:ext cx="53588" cy="52197"/>
            </a:xfrm>
            <a:custGeom>
              <a:avLst/>
              <a:gdLst>
                <a:gd name="connsiteX0" fmla="*/ 26813 w 53588"/>
                <a:gd name="connsiteY0" fmla="*/ 0 h 52197"/>
                <a:gd name="connsiteX1" fmla="*/ 7858 w 53588"/>
                <a:gd name="connsiteY1" fmla="*/ 7811 h 52197"/>
                <a:gd name="connsiteX2" fmla="*/ 7858 w 53588"/>
                <a:gd name="connsiteY2" fmla="*/ 45720 h 52197"/>
                <a:gd name="connsiteX3" fmla="*/ 18431 w 53588"/>
                <a:gd name="connsiteY3" fmla="*/ 52197 h 52197"/>
                <a:gd name="connsiteX4" fmla="*/ 53578 w 53588"/>
                <a:gd name="connsiteY4" fmla="*/ 27623 h 52197"/>
                <a:gd name="connsiteX5" fmla="*/ 45768 w 53588"/>
                <a:gd name="connsiteY5" fmla="*/ 7811 h 52197"/>
                <a:gd name="connsiteX6" fmla="*/ 26813 w 53588"/>
                <a:gd name="connsiteY6" fmla="*/ 0 h 5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88" h="52197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0906" y="48768"/>
                    <a:pt x="14526" y="50959"/>
                    <a:pt x="18431" y="52197"/>
                  </a:cubicBezTo>
                  <a:cubicBezTo>
                    <a:pt x="30337" y="44196"/>
                    <a:pt x="41958" y="36100"/>
                    <a:pt x="53578" y="27623"/>
                  </a:cubicBezTo>
                  <a:cubicBezTo>
                    <a:pt x="53769" y="20479"/>
                    <a:pt x="51197" y="13240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C9557E27-C969-D806-D06C-791627F220A8}"/>
                </a:ext>
              </a:extLst>
            </p:cNvPr>
            <p:cNvSpPr/>
            <p:nvPr/>
          </p:nvSpPr>
          <p:spPr>
            <a:xfrm>
              <a:off x="6738032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1BEC24F5-0151-C8E1-6C3A-2CBE446356E9}"/>
                </a:ext>
              </a:extLst>
            </p:cNvPr>
            <p:cNvSpPr/>
            <p:nvPr/>
          </p:nvSpPr>
          <p:spPr>
            <a:xfrm>
              <a:off x="6822137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38690431-52F3-8963-AC5F-5D5E9EB23B9B}"/>
                </a:ext>
              </a:extLst>
            </p:cNvPr>
            <p:cNvSpPr/>
            <p:nvPr/>
          </p:nvSpPr>
          <p:spPr>
            <a:xfrm>
              <a:off x="6906243" y="3985259"/>
              <a:ext cx="52149" cy="53435"/>
            </a:xfrm>
            <a:custGeom>
              <a:avLst/>
              <a:gdLst>
                <a:gd name="connsiteX0" fmla="*/ 26813 w 52149"/>
                <a:gd name="connsiteY0" fmla="*/ 0 h 53435"/>
                <a:gd name="connsiteX1" fmla="*/ 7858 w 52149"/>
                <a:gd name="connsiteY1" fmla="*/ 7811 h 53435"/>
                <a:gd name="connsiteX2" fmla="*/ 7858 w 52149"/>
                <a:gd name="connsiteY2" fmla="*/ 45625 h 53435"/>
                <a:gd name="connsiteX3" fmla="*/ 26813 w 52149"/>
                <a:gd name="connsiteY3" fmla="*/ 53435 h 53435"/>
                <a:gd name="connsiteX4" fmla="*/ 27384 w 52149"/>
                <a:gd name="connsiteY4" fmla="*/ 53435 h 53435"/>
                <a:gd name="connsiteX5" fmla="*/ 52149 w 52149"/>
                <a:gd name="connsiteY5" fmla="*/ 18002 h 53435"/>
                <a:gd name="connsiteX6" fmla="*/ 45768 w 52149"/>
                <a:gd name="connsiteY6" fmla="*/ 7811 h 53435"/>
                <a:gd name="connsiteX7" fmla="*/ 26813 w 52149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49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27003" y="53435"/>
                    <a:pt x="27194" y="53435"/>
                    <a:pt x="27384" y="53435"/>
                  </a:cubicBezTo>
                  <a:cubicBezTo>
                    <a:pt x="35862" y="41815"/>
                    <a:pt x="44148" y="30004"/>
                    <a:pt x="52149" y="18002"/>
                  </a:cubicBezTo>
                  <a:cubicBezTo>
                    <a:pt x="50911" y="14288"/>
                    <a:pt x="48720" y="1076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CC1F79D0-EBFC-8C2D-A67E-F67ACBC08839}"/>
                </a:ext>
              </a:extLst>
            </p:cNvPr>
            <p:cNvSpPr/>
            <p:nvPr/>
          </p:nvSpPr>
          <p:spPr>
            <a:xfrm>
              <a:off x="6990435" y="3901153"/>
              <a:ext cx="28060" cy="42386"/>
            </a:xfrm>
            <a:custGeom>
              <a:avLst/>
              <a:gdLst>
                <a:gd name="connsiteX0" fmla="*/ 26822 w 28060"/>
                <a:gd name="connsiteY0" fmla="*/ 0 h 42386"/>
                <a:gd name="connsiteX1" fmla="*/ 7867 w 28060"/>
                <a:gd name="connsiteY1" fmla="*/ 7810 h 42386"/>
                <a:gd name="connsiteX2" fmla="*/ 5009 w 28060"/>
                <a:gd name="connsiteY2" fmla="*/ 42386 h 42386"/>
                <a:gd name="connsiteX3" fmla="*/ 28060 w 28060"/>
                <a:gd name="connsiteY3" fmla="*/ 0 h 42386"/>
                <a:gd name="connsiteX4" fmla="*/ 26822 w 28060"/>
                <a:gd name="connsiteY4" fmla="*/ 0 h 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0" h="42386">
                  <a:moveTo>
                    <a:pt x="26822" y="0"/>
                  </a:moveTo>
                  <a:cubicBezTo>
                    <a:pt x="19964" y="0"/>
                    <a:pt x="13106" y="2572"/>
                    <a:pt x="7867" y="7810"/>
                  </a:cubicBezTo>
                  <a:cubicBezTo>
                    <a:pt x="-1563" y="17240"/>
                    <a:pt x="-2515" y="31909"/>
                    <a:pt x="5009" y="42386"/>
                  </a:cubicBezTo>
                  <a:cubicBezTo>
                    <a:pt x="13010" y="28480"/>
                    <a:pt x="20631" y="14383"/>
                    <a:pt x="28060" y="0"/>
                  </a:cubicBezTo>
                  <a:cubicBezTo>
                    <a:pt x="27679" y="0"/>
                    <a:pt x="27203" y="0"/>
                    <a:pt x="268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AB2954B2-7423-3C4A-3911-44CE7C443789}"/>
                </a:ext>
              </a:extLst>
            </p:cNvPr>
            <p:cNvSpPr/>
            <p:nvPr/>
          </p:nvSpPr>
          <p:spPr>
            <a:xfrm>
              <a:off x="6317308" y="4405978"/>
              <a:ext cx="53105" cy="34670"/>
            </a:xfrm>
            <a:custGeom>
              <a:avLst/>
              <a:gdLst>
                <a:gd name="connsiteX0" fmla="*/ 26817 w 53105"/>
                <a:gd name="connsiteY0" fmla="*/ 0 h 34670"/>
                <a:gd name="connsiteX1" fmla="*/ 7862 w 53105"/>
                <a:gd name="connsiteY1" fmla="*/ 7810 h 34670"/>
                <a:gd name="connsiteX2" fmla="*/ 1195 w 53105"/>
                <a:gd name="connsiteY2" fmla="*/ 34671 h 34670"/>
                <a:gd name="connsiteX3" fmla="*/ 53106 w 53105"/>
                <a:gd name="connsiteY3" fmla="*/ 21907 h 34670"/>
                <a:gd name="connsiteX4" fmla="*/ 45676 w 53105"/>
                <a:gd name="connsiteY4" fmla="*/ 7810 h 34670"/>
                <a:gd name="connsiteX5" fmla="*/ 26722 w 53105"/>
                <a:gd name="connsiteY5" fmla="*/ 0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5" h="34670">
                  <a:moveTo>
                    <a:pt x="26817" y="0"/>
                  </a:moveTo>
                  <a:cubicBezTo>
                    <a:pt x="19959" y="0"/>
                    <a:pt x="13101" y="2572"/>
                    <a:pt x="7862" y="7810"/>
                  </a:cubicBezTo>
                  <a:cubicBezTo>
                    <a:pt x="623" y="15049"/>
                    <a:pt x="-1663" y="25527"/>
                    <a:pt x="1195" y="34671"/>
                  </a:cubicBezTo>
                  <a:cubicBezTo>
                    <a:pt x="18626" y="30861"/>
                    <a:pt x="35961" y="26575"/>
                    <a:pt x="53106" y="21907"/>
                  </a:cubicBezTo>
                  <a:cubicBezTo>
                    <a:pt x="52154" y="16764"/>
                    <a:pt x="49677" y="11811"/>
                    <a:pt x="45676" y="7810"/>
                  </a:cubicBezTo>
                  <a:cubicBezTo>
                    <a:pt x="40438" y="2572"/>
                    <a:pt x="33580" y="0"/>
                    <a:pt x="267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57F2EE1A-51B1-01CB-3D93-9A98C07DC26E}"/>
                </a:ext>
              </a:extLst>
            </p:cNvPr>
            <p:cNvSpPr/>
            <p:nvPr/>
          </p:nvSpPr>
          <p:spPr>
            <a:xfrm>
              <a:off x="6401513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CDAFCFAE-FAB2-A53E-84EF-F9ED06E1FA4B}"/>
                </a:ext>
              </a:extLst>
            </p:cNvPr>
            <p:cNvSpPr/>
            <p:nvPr/>
          </p:nvSpPr>
          <p:spPr>
            <a:xfrm>
              <a:off x="6485619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88CC520B-521B-710D-8C94-11ACA097BEF7}"/>
                </a:ext>
              </a:extLst>
            </p:cNvPr>
            <p:cNvSpPr/>
            <p:nvPr/>
          </p:nvSpPr>
          <p:spPr>
            <a:xfrm>
              <a:off x="6569725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5355E36B-00AA-28CC-4510-33C62F48C1B0}"/>
                </a:ext>
              </a:extLst>
            </p:cNvPr>
            <p:cNvSpPr/>
            <p:nvPr/>
          </p:nvSpPr>
          <p:spPr>
            <a:xfrm>
              <a:off x="6653831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C1D07B9B-7EED-6B01-E9A2-6E32396B16CE}"/>
                </a:ext>
              </a:extLst>
            </p:cNvPr>
            <p:cNvSpPr/>
            <p:nvPr/>
          </p:nvSpPr>
          <p:spPr>
            <a:xfrm>
              <a:off x="6738032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47AAB3CD-AFFC-6BFA-CAA8-9EFE05FB7F49}"/>
                </a:ext>
              </a:extLst>
            </p:cNvPr>
            <p:cNvSpPr/>
            <p:nvPr/>
          </p:nvSpPr>
          <p:spPr>
            <a:xfrm>
              <a:off x="6822137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EF0864B3-E930-21EB-E01D-A768CF54450D}"/>
                </a:ext>
              </a:extLst>
            </p:cNvPr>
            <p:cNvSpPr/>
            <p:nvPr/>
          </p:nvSpPr>
          <p:spPr>
            <a:xfrm>
              <a:off x="690624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1485D359-40AD-B47F-A289-29218C72B2D5}"/>
                </a:ext>
              </a:extLst>
            </p:cNvPr>
            <p:cNvSpPr/>
            <p:nvPr/>
          </p:nvSpPr>
          <p:spPr>
            <a:xfrm>
              <a:off x="6990444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2C7AB883-DB8C-F348-1F07-71AAC2688254}"/>
                </a:ext>
              </a:extLst>
            </p:cNvPr>
            <p:cNvSpPr/>
            <p:nvPr/>
          </p:nvSpPr>
          <p:spPr>
            <a:xfrm>
              <a:off x="7074550" y="3648645"/>
              <a:ext cx="33956" cy="52958"/>
            </a:xfrm>
            <a:custGeom>
              <a:avLst/>
              <a:gdLst>
                <a:gd name="connsiteX0" fmla="*/ 26813 w 33956"/>
                <a:gd name="connsiteY0" fmla="*/ 95 h 52958"/>
                <a:gd name="connsiteX1" fmla="*/ 7858 w 33956"/>
                <a:gd name="connsiteY1" fmla="*/ 7906 h 52958"/>
                <a:gd name="connsiteX2" fmla="*/ 7858 w 33956"/>
                <a:gd name="connsiteY2" fmla="*/ 45720 h 52958"/>
                <a:gd name="connsiteX3" fmla="*/ 21288 w 33956"/>
                <a:gd name="connsiteY3" fmla="*/ 52959 h 52958"/>
                <a:gd name="connsiteX4" fmla="*/ 33957 w 33956"/>
                <a:gd name="connsiteY4" fmla="*/ 953 h 52958"/>
                <a:gd name="connsiteX5" fmla="*/ 26813 w 33956"/>
                <a:gd name="connsiteY5" fmla="*/ 0 h 52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56" h="52958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1668" y="49530"/>
                    <a:pt x="16335" y="51911"/>
                    <a:pt x="21288" y="52959"/>
                  </a:cubicBezTo>
                  <a:cubicBezTo>
                    <a:pt x="25956" y="35814"/>
                    <a:pt x="30147" y="18479"/>
                    <a:pt x="33957" y="953"/>
                  </a:cubicBezTo>
                  <a:cubicBezTo>
                    <a:pt x="31575" y="286"/>
                    <a:pt x="29194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CFA19EAC-66A8-A3DC-22F5-7D9C21943627}"/>
                </a:ext>
              </a:extLst>
            </p:cNvPr>
            <p:cNvSpPr/>
            <p:nvPr/>
          </p:nvSpPr>
          <p:spPr>
            <a:xfrm>
              <a:off x="6149101" y="440597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92220A86-E133-F0D9-2083-70B70CE60767}"/>
                </a:ext>
              </a:extLst>
            </p:cNvPr>
            <p:cNvSpPr/>
            <p:nvPr/>
          </p:nvSpPr>
          <p:spPr>
            <a:xfrm>
              <a:off x="6233207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674765F8-775D-3FC8-FEBC-053A84A5181A}"/>
                </a:ext>
              </a:extLst>
            </p:cNvPr>
            <p:cNvSpPr/>
            <p:nvPr/>
          </p:nvSpPr>
          <p:spPr>
            <a:xfrm>
              <a:off x="6317312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30CFE961-1148-8C89-0489-AF794B716DCF}"/>
                </a:ext>
              </a:extLst>
            </p:cNvPr>
            <p:cNvSpPr/>
            <p:nvPr/>
          </p:nvSpPr>
          <p:spPr>
            <a:xfrm>
              <a:off x="6401513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D2F8803A-536C-E5FC-8344-3801259ABF2D}"/>
                </a:ext>
              </a:extLst>
            </p:cNvPr>
            <p:cNvSpPr/>
            <p:nvPr/>
          </p:nvSpPr>
          <p:spPr>
            <a:xfrm>
              <a:off x="6485619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8AB469AA-7B4E-784A-822C-38673E385623}"/>
                </a:ext>
              </a:extLst>
            </p:cNvPr>
            <p:cNvSpPr/>
            <p:nvPr/>
          </p:nvSpPr>
          <p:spPr>
            <a:xfrm>
              <a:off x="6569725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FED5F29B-870C-3195-718D-D4B896BAF224}"/>
                </a:ext>
              </a:extLst>
            </p:cNvPr>
            <p:cNvSpPr/>
            <p:nvPr/>
          </p:nvSpPr>
          <p:spPr>
            <a:xfrm>
              <a:off x="6653831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BB367278-C10B-6A11-824E-0C27DF62CC7F}"/>
                </a:ext>
              </a:extLst>
            </p:cNvPr>
            <p:cNvSpPr/>
            <p:nvPr/>
          </p:nvSpPr>
          <p:spPr>
            <a:xfrm>
              <a:off x="673803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3BAA66B9-8223-691B-91B2-1246A35EB984}"/>
                </a:ext>
              </a:extLst>
            </p:cNvPr>
            <p:cNvSpPr/>
            <p:nvPr/>
          </p:nvSpPr>
          <p:spPr>
            <a:xfrm>
              <a:off x="6822137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CE5FA839-9E5A-519B-C574-DDB9056BD712}"/>
                </a:ext>
              </a:extLst>
            </p:cNvPr>
            <p:cNvSpPr/>
            <p:nvPr/>
          </p:nvSpPr>
          <p:spPr>
            <a:xfrm>
              <a:off x="690624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4E5BE8BB-EF53-002E-2F95-B48F8565B42F}"/>
                </a:ext>
              </a:extLst>
            </p:cNvPr>
            <p:cNvSpPr/>
            <p:nvPr/>
          </p:nvSpPr>
          <p:spPr>
            <a:xfrm>
              <a:off x="6990444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3F8DE1B9-9E98-7E79-FDAE-36FA43E9B837}"/>
                </a:ext>
              </a:extLst>
            </p:cNvPr>
            <p:cNvSpPr/>
            <p:nvPr/>
          </p:nvSpPr>
          <p:spPr>
            <a:xfrm>
              <a:off x="707455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6872AB09-1C4B-599C-5A5E-1ECF3F701753}"/>
                </a:ext>
              </a:extLst>
            </p:cNvPr>
            <p:cNvSpPr/>
            <p:nvPr/>
          </p:nvSpPr>
          <p:spPr>
            <a:xfrm>
              <a:off x="5980794" y="440597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888B2734-8568-176B-FBDE-3FA901AE9D54}"/>
                </a:ext>
              </a:extLst>
            </p:cNvPr>
            <p:cNvSpPr/>
            <p:nvPr/>
          </p:nvSpPr>
          <p:spPr>
            <a:xfrm>
              <a:off x="6064900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0BA1A13B-6E17-B2B8-D922-D7DF5946B5CE}"/>
                </a:ext>
              </a:extLst>
            </p:cNvPr>
            <p:cNvSpPr/>
            <p:nvPr/>
          </p:nvSpPr>
          <p:spPr>
            <a:xfrm>
              <a:off x="6149101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501EB4CA-855F-DBD0-16D1-F151CF34F53A}"/>
                </a:ext>
              </a:extLst>
            </p:cNvPr>
            <p:cNvSpPr/>
            <p:nvPr/>
          </p:nvSpPr>
          <p:spPr>
            <a:xfrm>
              <a:off x="6233207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B5432362-9B4F-4473-F1D4-1DB1434D3349}"/>
                </a:ext>
              </a:extLst>
            </p:cNvPr>
            <p:cNvSpPr/>
            <p:nvPr/>
          </p:nvSpPr>
          <p:spPr>
            <a:xfrm>
              <a:off x="6317312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01CEF03B-3EA3-311D-82D0-4B9F69799D62}"/>
                </a:ext>
              </a:extLst>
            </p:cNvPr>
            <p:cNvSpPr/>
            <p:nvPr/>
          </p:nvSpPr>
          <p:spPr>
            <a:xfrm>
              <a:off x="6401513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A6E49834-2CFD-B630-C8DC-E50DAD3D20E3}"/>
                </a:ext>
              </a:extLst>
            </p:cNvPr>
            <p:cNvSpPr/>
            <p:nvPr/>
          </p:nvSpPr>
          <p:spPr>
            <a:xfrm>
              <a:off x="6485619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43B7FB42-82CD-E6C3-C278-6599BE93CC98}"/>
                </a:ext>
              </a:extLst>
            </p:cNvPr>
            <p:cNvSpPr/>
            <p:nvPr/>
          </p:nvSpPr>
          <p:spPr>
            <a:xfrm>
              <a:off x="6569725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1D30815F-9446-2F0C-021B-3D5DB0947940}"/>
                </a:ext>
              </a:extLst>
            </p:cNvPr>
            <p:cNvSpPr/>
            <p:nvPr/>
          </p:nvSpPr>
          <p:spPr>
            <a:xfrm>
              <a:off x="665383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108EF998-FE9F-76FD-F0AE-C4F11228D56F}"/>
                </a:ext>
              </a:extLst>
            </p:cNvPr>
            <p:cNvSpPr/>
            <p:nvPr/>
          </p:nvSpPr>
          <p:spPr>
            <a:xfrm>
              <a:off x="673803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EA9339A4-19A5-59B2-555A-7494835120A0}"/>
                </a:ext>
              </a:extLst>
            </p:cNvPr>
            <p:cNvSpPr/>
            <p:nvPr/>
          </p:nvSpPr>
          <p:spPr>
            <a:xfrm>
              <a:off x="6822137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B35AA5BD-F602-A7D8-FE92-24A7F36306FE}"/>
                </a:ext>
              </a:extLst>
            </p:cNvPr>
            <p:cNvSpPr/>
            <p:nvPr/>
          </p:nvSpPr>
          <p:spPr>
            <a:xfrm>
              <a:off x="690624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62C1D17F-58AD-2813-217D-3E3633080B3A}"/>
                </a:ext>
              </a:extLst>
            </p:cNvPr>
            <p:cNvSpPr/>
            <p:nvPr/>
          </p:nvSpPr>
          <p:spPr>
            <a:xfrm>
              <a:off x="6990444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327BD7CA-66CB-BFCA-6908-61D85EC27CFF}"/>
                </a:ext>
              </a:extLst>
            </p:cNvPr>
            <p:cNvSpPr/>
            <p:nvPr/>
          </p:nvSpPr>
          <p:spPr>
            <a:xfrm>
              <a:off x="7074550" y="3312127"/>
              <a:ext cx="53580" cy="53530"/>
            </a:xfrm>
            <a:custGeom>
              <a:avLst/>
              <a:gdLst>
                <a:gd name="connsiteX0" fmla="*/ 26813 w 53580"/>
                <a:gd name="connsiteY0" fmla="*/ 95 h 53530"/>
                <a:gd name="connsiteX1" fmla="*/ 7858 w 53580"/>
                <a:gd name="connsiteY1" fmla="*/ 7906 h 53530"/>
                <a:gd name="connsiteX2" fmla="*/ 7858 w 53580"/>
                <a:gd name="connsiteY2" fmla="*/ 45720 h 53530"/>
                <a:gd name="connsiteX3" fmla="*/ 26813 w 53580"/>
                <a:gd name="connsiteY3" fmla="*/ 53530 h 53530"/>
                <a:gd name="connsiteX4" fmla="*/ 45768 w 53580"/>
                <a:gd name="connsiteY4" fmla="*/ 45720 h 53530"/>
                <a:gd name="connsiteX5" fmla="*/ 53578 w 53580"/>
                <a:gd name="connsiteY5" fmla="*/ 26575 h 53530"/>
                <a:gd name="connsiteX6" fmla="*/ 53197 w 53580"/>
                <a:gd name="connsiteY6" fmla="*/ 22193 h 53530"/>
                <a:gd name="connsiteX7" fmla="*/ 45768 w 53580"/>
                <a:gd name="connsiteY7" fmla="*/ 7810 h 53530"/>
                <a:gd name="connsiteX8" fmla="*/ 26813 w 53580"/>
                <a:gd name="connsiteY8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80" h="53530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3097" y="50959"/>
                    <a:pt x="19955" y="53530"/>
                    <a:pt x="26813" y="53530"/>
                  </a:cubicBezTo>
                  <a:cubicBezTo>
                    <a:pt x="33671" y="53530"/>
                    <a:pt x="40529" y="50959"/>
                    <a:pt x="45768" y="45720"/>
                  </a:cubicBezTo>
                  <a:cubicBezTo>
                    <a:pt x="51102" y="40481"/>
                    <a:pt x="53673" y="33528"/>
                    <a:pt x="53578" y="26575"/>
                  </a:cubicBezTo>
                  <a:cubicBezTo>
                    <a:pt x="53483" y="25146"/>
                    <a:pt x="53292" y="23717"/>
                    <a:pt x="53197" y="22193"/>
                  </a:cubicBezTo>
                  <a:cubicBezTo>
                    <a:pt x="52340" y="16954"/>
                    <a:pt x="49768" y="11906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39311279-B00A-33CD-C4E7-5564F30F94C1}"/>
                </a:ext>
              </a:extLst>
            </p:cNvPr>
            <p:cNvSpPr/>
            <p:nvPr/>
          </p:nvSpPr>
          <p:spPr>
            <a:xfrm>
              <a:off x="5813678" y="4405883"/>
              <a:ext cx="52449" cy="32575"/>
            </a:xfrm>
            <a:custGeom>
              <a:avLst/>
              <a:gdLst>
                <a:gd name="connsiteX0" fmla="*/ 25717 w 52449"/>
                <a:gd name="connsiteY0" fmla="*/ 95 h 32575"/>
                <a:gd name="connsiteX1" fmla="*/ 6763 w 52449"/>
                <a:gd name="connsiteY1" fmla="*/ 7906 h 32575"/>
                <a:gd name="connsiteX2" fmla="*/ 0 w 52449"/>
                <a:gd name="connsiteY2" fmla="*/ 19336 h 32575"/>
                <a:gd name="connsiteX3" fmla="*/ 51816 w 52449"/>
                <a:gd name="connsiteY3" fmla="*/ 32575 h 32575"/>
                <a:gd name="connsiteX4" fmla="*/ 44577 w 52449"/>
                <a:gd name="connsiteY4" fmla="*/ 7811 h 32575"/>
                <a:gd name="connsiteX5" fmla="*/ 25622 w 52449"/>
                <a:gd name="connsiteY5" fmla="*/ 0 h 3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49" h="32575">
                  <a:moveTo>
                    <a:pt x="25717" y="95"/>
                  </a:moveTo>
                  <a:cubicBezTo>
                    <a:pt x="18859" y="95"/>
                    <a:pt x="12002" y="2667"/>
                    <a:pt x="6763" y="7906"/>
                  </a:cubicBezTo>
                  <a:cubicBezTo>
                    <a:pt x="3429" y="11240"/>
                    <a:pt x="1238" y="15145"/>
                    <a:pt x="0" y="19336"/>
                  </a:cubicBezTo>
                  <a:cubicBezTo>
                    <a:pt x="17145" y="24194"/>
                    <a:pt x="34385" y="28575"/>
                    <a:pt x="51816" y="32575"/>
                  </a:cubicBezTo>
                  <a:cubicBezTo>
                    <a:pt x="53721" y="23908"/>
                    <a:pt x="51340" y="14573"/>
                    <a:pt x="44577" y="7811"/>
                  </a:cubicBezTo>
                  <a:cubicBezTo>
                    <a:pt x="39338" y="2572"/>
                    <a:pt x="32480" y="0"/>
                    <a:pt x="25622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9E12602F-08EC-0216-CED1-AA90B04F7241}"/>
                </a:ext>
              </a:extLst>
            </p:cNvPr>
            <p:cNvSpPr/>
            <p:nvPr/>
          </p:nvSpPr>
          <p:spPr>
            <a:xfrm>
              <a:off x="5896688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3DA89185-0A29-A312-2C80-ACE7F89B5D5A}"/>
                </a:ext>
              </a:extLst>
            </p:cNvPr>
            <p:cNvSpPr/>
            <p:nvPr/>
          </p:nvSpPr>
          <p:spPr>
            <a:xfrm>
              <a:off x="5980794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5DF369DC-269E-B5B9-9A43-114E97CA459A}"/>
                </a:ext>
              </a:extLst>
            </p:cNvPr>
            <p:cNvSpPr/>
            <p:nvPr/>
          </p:nvSpPr>
          <p:spPr>
            <a:xfrm>
              <a:off x="6064900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26F5C43A-2644-CDDB-03A8-1A0BB443FCB9}"/>
                </a:ext>
              </a:extLst>
            </p:cNvPr>
            <p:cNvSpPr/>
            <p:nvPr/>
          </p:nvSpPr>
          <p:spPr>
            <a:xfrm>
              <a:off x="6149101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11178ED0-9834-D247-33E4-E8705C867CAA}"/>
                </a:ext>
              </a:extLst>
            </p:cNvPr>
            <p:cNvSpPr/>
            <p:nvPr/>
          </p:nvSpPr>
          <p:spPr>
            <a:xfrm>
              <a:off x="6233207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610A0B1C-95BD-3DF8-EABD-B1344A6BF175}"/>
                </a:ext>
              </a:extLst>
            </p:cNvPr>
            <p:cNvSpPr/>
            <p:nvPr/>
          </p:nvSpPr>
          <p:spPr>
            <a:xfrm>
              <a:off x="6317312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F11925B3-4E9B-5CA0-1D18-7DC3AAC5DF33}"/>
                </a:ext>
              </a:extLst>
            </p:cNvPr>
            <p:cNvSpPr/>
            <p:nvPr/>
          </p:nvSpPr>
          <p:spPr>
            <a:xfrm>
              <a:off x="640151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CB27BA8C-38DF-EDDE-313F-1A41F8304AE6}"/>
                </a:ext>
              </a:extLst>
            </p:cNvPr>
            <p:cNvSpPr/>
            <p:nvPr/>
          </p:nvSpPr>
          <p:spPr>
            <a:xfrm>
              <a:off x="6485619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ACA3FCFA-6554-28EF-8520-0A5AE0D7FC10}"/>
                </a:ext>
              </a:extLst>
            </p:cNvPr>
            <p:cNvSpPr/>
            <p:nvPr/>
          </p:nvSpPr>
          <p:spPr>
            <a:xfrm>
              <a:off x="6569725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FC362148-044A-C13A-9775-128EEB103008}"/>
                </a:ext>
              </a:extLst>
            </p:cNvPr>
            <p:cNvSpPr/>
            <p:nvPr/>
          </p:nvSpPr>
          <p:spPr>
            <a:xfrm>
              <a:off x="665383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50CAB726-69EE-8510-D153-AE5BB678351A}"/>
                </a:ext>
              </a:extLst>
            </p:cNvPr>
            <p:cNvSpPr/>
            <p:nvPr/>
          </p:nvSpPr>
          <p:spPr>
            <a:xfrm>
              <a:off x="673803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DD09F3F6-63B1-B234-0A50-C7BC4497B4D0}"/>
                </a:ext>
              </a:extLst>
            </p:cNvPr>
            <p:cNvSpPr/>
            <p:nvPr/>
          </p:nvSpPr>
          <p:spPr>
            <a:xfrm>
              <a:off x="6822137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5215796A-D373-BE43-6241-6BEFEA04CD91}"/>
                </a:ext>
              </a:extLst>
            </p:cNvPr>
            <p:cNvSpPr/>
            <p:nvPr/>
          </p:nvSpPr>
          <p:spPr>
            <a:xfrm>
              <a:off x="690624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FE8C38-25BC-6C9E-7C53-85FE3D0F2A86}"/>
                </a:ext>
              </a:extLst>
            </p:cNvPr>
            <p:cNvSpPr/>
            <p:nvPr/>
          </p:nvSpPr>
          <p:spPr>
            <a:xfrm>
              <a:off x="6990444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0AB6B5E2-BB35-7EFE-7AD7-51DADF53B44D}"/>
                </a:ext>
              </a:extLst>
            </p:cNvPr>
            <p:cNvSpPr/>
            <p:nvPr/>
          </p:nvSpPr>
          <p:spPr>
            <a:xfrm>
              <a:off x="7074550" y="3145345"/>
              <a:ext cx="31289" cy="52101"/>
            </a:xfrm>
            <a:custGeom>
              <a:avLst/>
              <a:gdLst>
                <a:gd name="connsiteX0" fmla="*/ 18050 w 31289"/>
                <a:gd name="connsiteY0" fmla="*/ 95 h 52101"/>
                <a:gd name="connsiteX1" fmla="*/ 7858 w 31289"/>
                <a:gd name="connsiteY1" fmla="*/ 6477 h 52101"/>
                <a:gd name="connsiteX2" fmla="*/ 7858 w 31289"/>
                <a:gd name="connsiteY2" fmla="*/ 44291 h 52101"/>
                <a:gd name="connsiteX3" fmla="*/ 26813 w 31289"/>
                <a:gd name="connsiteY3" fmla="*/ 52102 h 52101"/>
                <a:gd name="connsiteX4" fmla="*/ 31290 w 31289"/>
                <a:gd name="connsiteY4" fmla="*/ 51721 h 52101"/>
                <a:gd name="connsiteX5" fmla="*/ 18050 w 31289"/>
                <a:gd name="connsiteY5" fmla="*/ 0 h 5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9" h="52101">
                  <a:moveTo>
                    <a:pt x="18050" y="95"/>
                  </a:moveTo>
                  <a:cubicBezTo>
                    <a:pt x="14335" y="1429"/>
                    <a:pt x="10811" y="3524"/>
                    <a:pt x="7858" y="6477"/>
                  </a:cubicBezTo>
                  <a:cubicBezTo>
                    <a:pt x="-2619" y="16954"/>
                    <a:pt x="-2619" y="33909"/>
                    <a:pt x="7858" y="44291"/>
                  </a:cubicBezTo>
                  <a:cubicBezTo>
                    <a:pt x="13097" y="49530"/>
                    <a:pt x="19955" y="52102"/>
                    <a:pt x="26813" y="52102"/>
                  </a:cubicBezTo>
                  <a:cubicBezTo>
                    <a:pt x="28337" y="52102"/>
                    <a:pt x="29861" y="52006"/>
                    <a:pt x="31290" y="51721"/>
                  </a:cubicBezTo>
                  <a:cubicBezTo>
                    <a:pt x="27289" y="34385"/>
                    <a:pt x="22908" y="17050"/>
                    <a:pt x="1805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ECA89CFF-C227-5632-D061-F603AFB988C8}"/>
                </a:ext>
              </a:extLst>
            </p:cNvPr>
            <p:cNvSpPr/>
            <p:nvPr/>
          </p:nvSpPr>
          <p:spPr>
            <a:xfrm>
              <a:off x="5728382" y="432177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EE8C12C7-154B-4E1B-D196-A096A2F02442}"/>
                </a:ext>
              </a:extLst>
            </p:cNvPr>
            <p:cNvSpPr/>
            <p:nvPr/>
          </p:nvSpPr>
          <p:spPr>
            <a:xfrm>
              <a:off x="5812583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726CE00F-8D30-46AB-5D0E-E1C909AB6CAD}"/>
                </a:ext>
              </a:extLst>
            </p:cNvPr>
            <p:cNvSpPr/>
            <p:nvPr/>
          </p:nvSpPr>
          <p:spPr>
            <a:xfrm>
              <a:off x="5896688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4EE1ADFD-2DA9-E5EB-E355-35B11882A25D}"/>
                </a:ext>
              </a:extLst>
            </p:cNvPr>
            <p:cNvSpPr/>
            <p:nvPr/>
          </p:nvSpPr>
          <p:spPr>
            <a:xfrm>
              <a:off x="5980794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4D125E28-1E8E-DF30-A55E-B816205FF22E}"/>
                </a:ext>
              </a:extLst>
            </p:cNvPr>
            <p:cNvSpPr/>
            <p:nvPr/>
          </p:nvSpPr>
          <p:spPr>
            <a:xfrm>
              <a:off x="6064900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3926B219-9D96-69FD-2B44-4808D987429D}"/>
                </a:ext>
              </a:extLst>
            </p:cNvPr>
            <p:cNvSpPr/>
            <p:nvPr/>
          </p:nvSpPr>
          <p:spPr>
            <a:xfrm>
              <a:off x="6149101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18B37E33-362A-8B2E-6B70-9245B4C8D71A}"/>
                </a:ext>
              </a:extLst>
            </p:cNvPr>
            <p:cNvSpPr/>
            <p:nvPr/>
          </p:nvSpPr>
          <p:spPr>
            <a:xfrm>
              <a:off x="6233207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30768FA-E0BB-2613-D529-DD6BCF84EC5C}"/>
                </a:ext>
              </a:extLst>
            </p:cNvPr>
            <p:cNvSpPr/>
            <p:nvPr/>
          </p:nvSpPr>
          <p:spPr>
            <a:xfrm>
              <a:off x="6317312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545E144B-4412-DB54-BFE3-9D6863EC45FD}"/>
                </a:ext>
              </a:extLst>
            </p:cNvPr>
            <p:cNvSpPr/>
            <p:nvPr/>
          </p:nvSpPr>
          <p:spPr>
            <a:xfrm>
              <a:off x="640151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021300AF-5F6F-C842-5E08-32319B360FA7}"/>
                </a:ext>
              </a:extLst>
            </p:cNvPr>
            <p:cNvSpPr/>
            <p:nvPr/>
          </p:nvSpPr>
          <p:spPr>
            <a:xfrm>
              <a:off x="6485619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0EEF10F-7D90-9F9F-F82D-9C907C373B44}"/>
                </a:ext>
              </a:extLst>
            </p:cNvPr>
            <p:cNvSpPr/>
            <p:nvPr/>
          </p:nvSpPr>
          <p:spPr>
            <a:xfrm>
              <a:off x="6569725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1C943399-F27A-A958-C3E2-6659BC46FF4F}"/>
                </a:ext>
              </a:extLst>
            </p:cNvPr>
            <p:cNvSpPr/>
            <p:nvPr/>
          </p:nvSpPr>
          <p:spPr>
            <a:xfrm>
              <a:off x="665383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65F140CD-E00E-EEC1-B0F3-A2C823B8F4F1}"/>
                </a:ext>
              </a:extLst>
            </p:cNvPr>
            <p:cNvSpPr/>
            <p:nvPr/>
          </p:nvSpPr>
          <p:spPr>
            <a:xfrm>
              <a:off x="673803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CB9E92A-AFC9-7D06-D1F6-4859C8EAE260}"/>
                </a:ext>
              </a:extLst>
            </p:cNvPr>
            <p:cNvSpPr/>
            <p:nvPr/>
          </p:nvSpPr>
          <p:spPr>
            <a:xfrm>
              <a:off x="6822137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B66D495-4765-61CF-31D6-857A9B98EF8B}"/>
                </a:ext>
              </a:extLst>
            </p:cNvPr>
            <p:cNvSpPr/>
            <p:nvPr/>
          </p:nvSpPr>
          <p:spPr>
            <a:xfrm>
              <a:off x="690624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611D071E-0700-5C2F-F85F-3AC9E19EA685}"/>
                </a:ext>
              </a:extLst>
            </p:cNvPr>
            <p:cNvSpPr/>
            <p:nvPr/>
          </p:nvSpPr>
          <p:spPr>
            <a:xfrm>
              <a:off x="6990444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0391A687-029C-61F9-914A-C43898C35564}"/>
                </a:ext>
              </a:extLst>
            </p:cNvPr>
            <p:cNvSpPr/>
            <p:nvPr/>
          </p:nvSpPr>
          <p:spPr>
            <a:xfrm>
              <a:off x="5576124" y="4321777"/>
              <a:ext cx="37433" cy="23050"/>
            </a:xfrm>
            <a:custGeom>
              <a:avLst/>
              <a:gdLst>
                <a:gd name="connsiteX0" fmla="*/ 10859 w 37433"/>
                <a:gd name="connsiteY0" fmla="*/ 0 h 23050"/>
                <a:gd name="connsiteX1" fmla="*/ 0 w 37433"/>
                <a:gd name="connsiteY1" fmla="*/ 2286 h 23050"/>
                <a:gd name="connsiteX2" fmla="*/ 37433 w 37433"/>
                <a:gd name="connsiteY2" fmla="*/ 23050 h 23050"/>
                <a:gd name="connsiteX3" fmla="*/ 29813 w 37433"/>
                <a:gd name="connsiteY3" fmla="*/ 7811 h 23050"/>
                <a:gd name="connsiteX4" fmla="*/ 10859 w 37433"/>
                <a:gd name="connsiteY4" fmla="*/ 0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33" h="23050">
                  <a:moveTo>
                    <a:pt x="10859" y="0"/>
                  </a:moveTo>
                  <a:cubicBezTo>
                    <a:pt x="7144" y="0"/>
                    <a:pt x="3429" y="762"/>
                    <a:pt x="0" y="2286"/>
                  </a:cubicBezTo>
                  <a:cubicBezTo>
                    <a:pt x="12287" y="9430"/>
                    <a:pt x="24765" y="16383"/>
                    <a:pt x="37433" y="23050"/>
                  </a:cubicBezTo>
                  <a:cubicBezTo>
                    <a:pt x="36671" y="17526"/>
                    <a:pt x="34100" y="12097"/>
                    <a:pt x="29813" y="7811"/>
                  </a:cubicBezTo>
                  <a:cubicBezTo>
                    <a:pt x="24575" y="2572"/>
                    <a:pt x="17717" y="0"/>
                    <a:pt x="1085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3C42091-D12A-D283-BFA9-5D66D750CB83}"/>
                </a:ext>
              </a:extLst>
            </p:cNvPr>
            <p:cNvSpPr/>
            <p:nvPr/>
          </p:nvSpPr>
          <p:spPr>
            <a:xfrm>
              <a:off x="5644276" y="4237671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C926A9A5-A6FA-C31C-28FA-80C9C4FFA5DF}"/>
                </a:ext>
              </a:extLst>
            </p:cNvPr>
            <p:cNvSpPr/>
            <p:nvPr/>
          </p:nvSpPr>
          <p:spPr>
            <a:xfrm>
              <a:off x="5728382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AE86C691-4BFE-041D-D22D-03B7BB81DD67}"/>
                </a:ext>
              </a:extLst>
            </p:cNvPr>
            <p:cNvSpPr/>
            <p:nvPr/>
          </p:nvSpPr>
          <p:spPr>
            <a:xfrm>
              <a:off x="5812583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97973026-BDC6-EB9B-EF23-B3D8CDE8A29C}"/>
                </a:ext>
              </a:extLst>
            </p:cNvPr>
            <p:cNvSpPr/>
            <p:nvPr/>
          </p:nvSpPr>
          <p:spPr>
            <a:xfrm>
              <a:off x="5896688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24E90D0F-1797-F822-846A-EAA09C7788F5}"/>
                </a:ext>
              </a:extLst>
            </p:cNvPr>
            <p:cNvSpPr/>
            <p:nvPr/>
          </p:nvSpPr>
          <p:spPr>
            <a:xfrm>
              <a:off x="5980794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CA9B6434-BE36-8B24-09F7-CD800935EE68}"/>
                </a:ext>
              </a:extLst>
            </p:cNvPr>
            <p:cNvSpPr/>
            <p:nvPr/>
          </p:nvSpPr>
          <p:spPr>
            <a:xfrm>
              <a:off x="6064900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0E5AE4B0-1DE6-2EA4-774D-83C83238FB1C}"/>
                </a:ext>
              </a:extLst>
            </p:cNvPr>
            <p:cNvSpPr/>
            <p:nvPr/>
          </p:nvSpPr>
          <p:spPr>
            <a:xfrm>
              <a:off x="614910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9D052EFE-DC64-09F8-239B-6D2B0492DD10}"/>
                </a:ext>
              </a:extLst>
            </p:cNvPr>
            <p:cNvSpPr/>
            <p:nvPr/>
          </p:nvSpPr>
          <p:spPr>
            <a:xfrm>
              <a:off x="6233207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F41FFC0-71DA-8AA1-CFAE-6452F3E7945B}"/>
                </a:ext>
              </a:extLst>
            </p:cNvPr>
            <p:cNvSpPr/>
            <p:nvPr/>
          </p:nvSpPr>
          <p:spPr>
            <a:xfrm>
              <a:off x="6317312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6B2516BC-02F9-A507-1D43-B7771F12573D}"/>
                </a:ext>
              </a:extLst>
            </p:cNvPr>
            <p:cNvSpPr/>
            <p:nvPr/>
          </p:nvSpPr>
          <p:spPr>
            <a:xfrm>
              <a:off x="640151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D7A9F735-8062-AEE2-B972-2078CAB654B2}"/>
                </a:ext>
              </a:extLst>
            </p:cNvPr>
            <p:cNvSpPr/>
            <p:nvPr/>
          </p:nvSpPr>
          <p:spPr>
            <a:xfrm>
              <a:off x="6485619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F44D452-2E43-39AC-A7E8-89EFAB72C1B6}"/>
                </a:ext>
              </a:extLst>
            </p:cNvPr>
            <p:cNvSpPr/>
            <p:nvPr/>
          </p:nvSpPr>
          <p:spPr>
            <a:xfrm>
              <a:off x="6569725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C4A65215-B2D5-8B09-055F-B83EBEA9F782}"/>
                </a:ext>
              </a:extLst>
            </p:cNvPr>
            <p:cNvSpPr/>
            <p:nvPr/>
          </p:nvSpPr>
          <p:spPr>
            <a:xfrm>
              <a:off x="665383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1339CE0D-E711-FAA6-CF35-5933C70D99BA}"/>
                </a:ext>
              </a:extLst>
            </p:cNvPr>
            <p:cNvSpPr/>
            <p:nvPr/>
          </p:nvSpPr>
          <p:spPr>
            <a:xfrm>
              <a:off x="673803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D9CDC913-3F06-1AAD-D250-FC78ABCCE08A}"/>
                </a:ext>
              </a:extLst>
            </p:cNvPr>
            <p:cNvSpPr/>
            <p:nvPr/>
          </p:nvSpPr>
          <p:spPr>
            <a:xfrm>
              <a:off x="6822137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14488406-A9C3-983A-B1C6-F26636BAD275}"/>
                </a:ext>
              </a:extLst>
            </p:cNvPr>
            <p:cNvSpPr/>
            <p:nvPr/>
          </p:nvSpPr>
          <p:spPr>
            <a:xfrm>
              <a:off x="690624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39DF9EB3-DBAF-DF61-FD8B-CD44EB7EC342}"/>
                </a:ext>
              </a:extLst>
            </p:cNvPr>
            <p:cNvSpPr/>
            <p:nvPr/>
          </p:nvSpPr>
          <p:spPr>
            <a:xfrm>
              <a:off x="6990417" y="2909220"/>
              <a:ext cx="21220" cy="35337"/>
            </a:xfrm>
            <a:custGeom>
              <a:avLst/>
              <a:gdLst>
                <a:gd name="connsiteX0" fmla="*/ 1599 w 21220"/>
                <a:gd name="connsiteY0" fmla="*/ 0 h 35337"/>
                <a:gd name="connsiteX1" fmla="*/ 7790 w 21220"/>
                <a:gd name="connsiteY1" fmla="*/ 28099 h 35337"/>
                <a:gd name="connsiteX2" fmla="*/ 21221 w 21220"/>
                <a:gd name="connsiteY2" fmla="*/ 35338 h 35337"/>
                <a:gd name="connsiteX3" fmla="*/ 1599 w 21220"/>
                <a:gd name="connsiteY3" fmla="*/ 0 h 3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20" h="35337">
                  <a:moveTo>
                    <a:pt x="1599" y="0"/>
                  </a:moveTo>
                  <a:cubicBezTo>
                    <a:pt x="-1830" y="9430"/>
                    <a:pt x="266" y="20479"/>
                    <a:pt x="7790" y="28099"/>
                  </a:cubicBezTo>
                  <a:cubicBezTo>
                    <a:pt x="11600" y="31909"/>
                    <a:pt x="16268" y="34290"/>
                    <a:pt x="21221" y="35338"/>
                  </a:cubicBezTo>
                  <a:cubicBezTo>
                    <a:pt x="14839" y="23431"/>
                    <a:pt x="8362" y="11621"/>
                    <a:pt x="159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FB8760E5-8069-D019-0FCB-12F1B8E57B7B}"/>
                </a:ext>
              </a:extLst>
            </p:cNvPr>
            <p:cNvSpPr/>
            <p:nvPr/>
          </p:nvSpPr>
          <p:spPr>
            <a:xfrm>
              <a:off x="5476683" y="4237671"/>
              <a:ext cx="52816" cy="49339"/>
            </a:xfrm>
            <a:custGeom>
              <a:avLst/>
              <a:gdLst>
                <a:gd name="connsiteX0" fmla="*/ 26099 w 52816"/>
                <a:gd name="connsiteY0" fmla="*/ 0 h 49339"/>
                <a:gd name="connsiteX1" fmla="*/ 7144 w 52816"/>
                <a:gd name="connsiteY1" fmla="*/ 7811 h 49339"/>
                <a:gd name="connsiteX2" fmla="*/ 0 w 52816"/>
                <a:gd name="connsiteY2" fmla="*/ 20574 h 49339"/>
                <a:gd name="connsiteX3" fmla="*/ 40386 w 52816"/>
                <a:gd name="connsiteY3" fmla="*/ 49340 h 49339"/>
                <a:gd name="connsiteX4" fmla="*/ 44958 w 52816"/>
                <a:gd name="connsiteY4" fmla="*/ 45720 h 49339"/>
                <a:gd name="connsiteX5" fmla="*/ 44958 w 52816"/>
                <a:gd name="connsiteY5" fmla="*/ 7811 h 49339"/>
                <a:gd name="connsiteX6" fmla="*/ 26003 w 52816"/>
                <a:gd name="connsiteY6" fmla="*/ 0 h 4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16" h="49339">
                  <a:moveTo>
                    <a:pt x="26099" y="0"/>
                  </a:moveTo>
                  <a:cubicBezTo>
                    <a:pt x="19241" y="0"/>
                    <a:pt x="12382" y="2667"/>
                    <a:pt x="7144" y="7811"/>
                  </a:cubicBezTo>
                  <a:cubicBezTo>
                    <a:pt x="3524" y="11430"/>
                    <a:pt x="1143" y="15907"/>
                    <a:pt x="0" y="20574"/>
                  </a:cubicBezTo>
                  <a:cubicBezTo>
                    <a:pt x="13240" y="30480"/>
                    <a:pt x="26670" y="40100"/>
                    <a:pt x="40386" y="49340"/>
                  </a:cubicBezTo>
                  <a:cubicBezTo>
                    <a:pt x="42005" y="48292"/>
                    <a:pt x="43529" y="47054"/>
                    <a:pt x="44958" y="45720"/>
                  </a:cubicBezTo>
                  <a:cubicBezTo>
                    <a:pt x="55435" y="35243"/>
                    <a:pt x="55435" y="18288"/>
                    <a:pt x="44958" y="7811"/>
                  </a:cubicBezTo>
                  <a:cubicBezTo>
                    <a:pt x="39719" y="2572"/>
                    <a:pt x="32861" y="0"/>
                    <a:pt x="2600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E41D9B0D-C65E-ED75-32D3-FEF59C2896C1}"/>
                </a:ext>
              </a:extLst>
            </p:cNvPr>
            <p:cNvSpPr/>
            <p:nvPr/>
          </p:nvSpPr>
          <p:spPr>
            <a:xfrm>
              <a:off x="5560170" y="415356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56B65557-5D72-7CC6-F526-CE7B91DBF5B8}"/>
                </a:ext>
              </a:extLst>
            </p:cNvPr>
            <p:cNvSpPr/>
            <p:nvPr/>
          </p:nvSpPr>
          <p:spPr>
            <a:xfrm>
              <a:off x="5644276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89950B16-3B2F-B721-5366-F08625F70F9A}"/>
                </a:ext>
              </a:extLst>
            </p:cNvPr>
            <p:cNvSpPr/>
            <p:nvPr/>
          </p:nvSpPr>
          <p:spPr>
            <a:xfrm>
              <a:off x="5728382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BA85008A-A626-D878-4AB3-B8C00C5A11A3}"/>
                </a:ext>
              </a:extLst>
            </p:cNvPr>
            <p:cNvSpPr/>
            <p:nvPr/>
          </p:nvSpPr>
          <p:spPr>
            <a:xfrm>
              <a:off x="5812583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98EBA165-4262-5E74-84E1-987781A52B04}"/>
                </a:ext>
              </a:extLst>
            </p:cNvPr>
            <p:cNvSpPr/>
            <p:nvPr/>
          </p:nvSpPr>
          <p:spPr>
            <a:xfrm>
              <a:off x="5896688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67978CD4-1845-D45A-F387-1A1E29114C28}"/>
                </a:ext>
              </a:extLst>
            </p:cNvPr>
            <p:cNvSpPr/>
            <p:nvPr/>
          </p:nvSpPr>
          <p:spPr>
            <a:xfrm>
              <a:off x="5980794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198F6B7A-B81B-8AF2-65ED-180BD4DD6E73}"/>
                </a:ext>
              </a:extLst>
            </p:cNvPr>
            <p:cNvSpPr/>
            <p:nvPr/>
          </p:nvSpPr>
          <p:spPr>
            <a:xfrm>
              <a:off x="6064900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8F31466D-733A-0014-412A-CF56B51DCB40}"/>
                </a:ext>
              </a:extLst>
            </p:cNvPr>
            <p:cNvSpPr/>
            <p:nvPr/>
          </p:nvSpPr>
          <p:spPr>
            <a:xfrm>
              <a:off x="614910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2E84818D-7E18-D666-601B-DCD305F0B503}"/>
                </a:ext>
              </a:extLst>
            </p:cNvPr>
            <p:cNvSpPr/>
            <p:nvPr/>
          </p:nvSpPr>
          <p:spPr>
            <a:xfrm>
              <a:off x="6233207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6F95BDB-EE6F-5C3A-C303-5D8A0D45B66A}"/>
                </a:ext>
              </a:extLst>
            </p:cNvPr>
            <p:cNvSpPr/>
            <p:nvPr/>
          </p:nvSpPr>
          <p:spPr>
            <a:xfrm>
              <a:off x="6317312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AA5BF096-43DC-5374-5618-21508F2A5AB8}"/>
                </a:ext>
              </a:extLst>
            </p:cNvPr>
            <p:cNvSpPr/>
            <p:nvPr/>
          </p:nvSpPr>
          <p:spPr>
            <a:xfrm>
              <a:off x="640151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B15F822F-7A4E-7952-1F17-4B60147C823C}"/>
                </a:ext>
              </a:extLst>
            </p:cNvPr>
            <p:cNvSpPr/>
            <p:nvPr/>
          </p:nvSpPr>
          <p:spPr>
            <a:xfrm>
              <a:off x="6485619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C949C1BF-D920-3E8E-9A0F-072583842189}"/>
                </a:ext>
              </a:extLst>
            </p:cNvPr>
            <p:cNvSpPr/>
            <p:nvPr/>
          </p:nvSpPr>
          <p:spPr>
            <a:xfrm>
              <a:off x="6569725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D33BE1A3-46AD-5E1D-5584-BEA4B590113F}"/>
                </a:ext>
              </a:extLst>
            </p:cNvPr>
            <p:cNvSpPr/>
            <p:nvPr/>
          </p:nvSpPr>
          <p:spPr>
            <a:xfrm>
              <a:off x="665383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448CFBD4-1154-BBBA-48C9-762B1805BEFB}"/>
                </a:ext>
              </a:extLst>
            </p:cNvPr>
            <p:cNvSpPr/>
            <p:nvPr/>
          </p:nvSpPr>
          <p:spPr>
            <a:xfrm>
              <a:off x="673803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9D6E0E8A-AF16-09DB-CA96-0068DF8C0950}"/>
                </a:ext>
              </a:extLst>
            </p:cNvPr>
            <p:cNvSpPr/>
            <p:nvPr/>
          </p:nvSpPr>
          <p:spPr>
            <a:xfrm>
              <a:off x="6822137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DCDDAAC5-9AA5-5293-F553-18EEB33F5117}"/>
                </a:ext>
              </a:extLst>
            </p:cNvPr>
            <p:cNvSpPr/>
            <p:nvPr/>
          </p:nvSpPr>
          <p:spPr>
            <a:xfrm>
              <a:off x="6906338" y="2808541"/>
              <a:ext cx="48529" cy="52387"/>
            </a:xfrm>
            <a:custGeom>
              <a:avLst/>
              <a:gdLst>
                <a:gd name="connsiteX0" fmla="*/ 19002 w 48529"/>
                <a:gd name="connsiteY0" fmla="*/ 0 h 52387"/>
                <a:gd name="connsiteX1" fmla="*/ 7858 w 48529"/>
                <a:gd name="connsiteY1" fmla="*/ 6668 h 52387"/>
                <a:gd name="connsiteX2" fmla="*/ 7858 w 48529"/>
                <a:gd name="connsiteY2" fmla="*/ 44577 h 52387"/>
                <a:gd name="connsiteX3" fmla="*/ 26813 w 48529"/>
                <a:gd name="connsiteY3" fmla="*/ 52388 h 52387"/>
                <a:gd name="connsiteX4" fmla="*/ 45768 w 48529"/>
                <a:gd name="connsiteY4" fmla="*/ 44577 h 52387"/>
                <a:gd name="connsiteX5" fmla="*/ 48530 w 48529"/>
                <a:gd name="connsiteY5" fmla="*/ 41339 h 52387"/>
                <a:gd name="connsiteX6" fmla="*/ 19098 w 48529"/>
                <a:gd name="connsiteY6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29" h="52387">
                  <a:moveTo>
                    <a:pt x="19002" y="0"/>
                  </a:moveTo>
                  <a:cubicBezTo>
                    <a:pt x="14907" y="1238"/>
                    <a:pt x="11097" y="3429"/>
                    <a:pt x="7858" y="6668"/>
                  </a:cubicBezTo>
                  <a:cubicBezTo>
                    <a:pt x="-2619" y="17145"/>
                    <a:pt x="-2619" y="34099"/>
                    <a:pt x="7858" y="44577"/>
                  </a:cubicBezTo>
                  <a:cubicBezTo>
                    <a:pt x="13097" y="49816"/>
                    <a:pt x="19955" y="52388"/>
                    <a:pt x="26813" y="52388"/>
                  </a:cubicBezTo>
                  <a:cubicBezTo>
                    <a:pt x="33671" y="52388"/>
                    <a:pt x="40529" y="49816"/>
                    <a:pt x="45768" y="44577"/>
                  </a:cubicBezTo>
                  <a:cubicBezTo>
                    <a:pt x="46815" y="43529"/>
                    <a:pt x="47673" y="42481"/>
                    <a:pt x="48530" y="41339"/>
                  </a:cubicBezTo>
                  <a:cubicBezTo>
                    <a:pt x="39005" y="27337"/>
                    <a:pt x="29194" y="13525"/>
                    <a:pt x="1909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18DAC3BA-18A9-2CD9-68AF-CA7C0BCD70FE}"/>
                </a:ext>
              </a:extLst>
            </p:cNvPr>
            <p:cNvSpPr/>
            <p:nvPr/>
          </p:nvSpPr>
          <p:spPr>
            <a:xfrm>
              <a:off x="5391878" y="4153566"/>
              <a:ext cx="53611" cy="53530"/>
            </a:xfrm>
            <a:custGeom>
              <a:avLst/>
              <a:gdLst>
                <a:gd name="connsiteX0" fmla="*/ 26798 w 53611"/>
                <a:gd name="connsiteY0" fmla="*/ 0 h 53530"/>
                <a:gd name="connsiteX1" fmla="*/ 7844 w 53611"/>
                <a:gd name="connsiteY1" fmla="*/ 7810 h 53530"/>
                <a:gd name="connsiteX2" fmla="*/ 1271 w 53611"/>
                <a:gd name="connsiteY2" fmla="*/ 34957 h 53530"/>
                <a:gd name="connsiteX3" fmla="*/ 21179 w 53611"/>
                <a:gd name="connsiteY3" fmla="*/ 52959 h 53530"/>
                <a:gd name="connsiteX4" fmla="*/ 26798 w 53611"/>
                <a:gd name="connsiteY4" fmla="*/ 53530 h 53530"/>
                <a:gd name="connsiteX5" fmla="*/ 45753 w 53611"/>
                <a:gd name="connsiteY5" fmla="*/ 45720 h 53530"/>
                <a:gd name="connsiteX6" fmla="*/ 45753 w 53611"/>
                <a:gd name="connsiteY6" fmla="*/ 7906 h 53530"/>
                <a:gd name="connsiteX7" fmla="*/ 26798 w 53611"/>
                <a:gd name="connsiteY7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1" h="53530">
                  <a:moveTo>
                    <a:pt x="26798" y="0"/>
                  </a:moveTo>
                  <a:cubicBezTo>
                    <a:pt x="19940" y="0"/>
                    <a:pt x="13082" y="2572"/>
                    <a:pt x="7844" y="7810"/>
                  </a:cubicBezTo>
                  <a:cubicBezTo>
                    <a:pt x="509" y="15145"/>
                    <a:pt x="-1681" y="25717"/>
                    <a:pt x="1271" y="34957"/>
                  </a:cubicBezTo>
                  <a:cubicBezTo>
                    <a:pt x="7844" y="41053"/>
                    <a:pt x="14511" y="47053"/>
                    <a:pt x="21179" y="52959"/>
                  </a:cubicBezTo>
                  <a:cubicBezTo>
                    <a:pt x="22988" y="53340"/>
                    <a:pt x="24893" y="53530"/>
                    <a:pt x="26798" y="53530"/>
                  </a:cubicBezTo>
                  <a:cubicBezTo>
                    <a:pt x="33656" y="53530"/>
                    <a:pt x="40514" y="50959"/>
                    <a:pt x="45753" y="45720"/>
                  </a:cubicBezTo>
                  <a:cubicBezTo>
                    <a:pt x="56231" y="35242"/>
                    <a:pt x="56231" y="18288"/>
                    <a:pt x="45753" y="7906"/>
                  </a:cubicBezTo>
                  <a:cubicBezTo>
                    <a:pt x="40514" y="2667"/>
                    <a:pt x="33656" y="95"/>
                    <a:pt x="26798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13289B8C-D6C9-F0F8-0A69-B4A038E9016C}"/>
                </a:ext>
              </a:extLst>
            </p:cNvPr>
            <p:cNvSpPr/>
            <p:nvPr/>
          </p:nvSpPr>
          <p:spPr>
            <a:xfrm>
              <a:off x="5475969" y="406946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9975024B-85F1-9AAD-1640-AB296746EAFE}"/>
                </a:ext>
              </a:extLst>
            </p:cNvPr>
            <p:cNvSpPr/>
            <p:nvPr/>
          </p:nvSpPr>
          <p:spPr>
            <a:xfrm>
              <a:off x="5560170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1F0F051E-9F9F-6F00-2F31-B1AB53E6C6E0}"/>
                </a:ext>
              </a:extLst>
            </p:cNvPr>
            <p:cNvSpPr/>
            <p:nvPr/>
          </p:nvSpPr>
          <p:spPr>
            <a:xfrm>
              <a:off x="5644276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37EFB6FC-4714-75BB-6E1B-56AC3960CDE1}"/>
                </a:ext>
              </a:extLst>
            </p:cNvPr>
            <p:cNvSpPr/>
            <p:nvPr/>
          </p:nvSpPr>
          <p:spPr>
            <a:xfrm>
              <a:off x="572838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32C5F948-8BB1-CC48-7CDF-8DC5E132B537}"/>
                </a:ext>
              </a:extLst>
            </p:cNvPr>
            <p:cNvSpPr/>
            <p:nvPr/>
          </p:nvSpPr>
          <p:spPr>
            <a:xfrm>
              <a:off x="5812583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6737FD20-561A-59F0-3C2C-FA35FBDCC1C0}"/>
                </a:ext>
              </a:extLst>
            </p:cNvPr>
            <p:cNvSpPr/>
            <p:nvPr/>
          </p:nvSpPr>
          <p:spPr>
            <a:xfrm>
              <a:off x="5896688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3E43EC11-A328-AD53-032F-5E7A0FC65941}"/>
                </a:ext>
              </a:extLst>
            </p:cNvPr>
            <p:cNvSpPr/>
            <p:nvPr/>
          </p:nvSpPr>
          <p:spPr>
            <a:xfrm>
              <a:off x="5980794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ECF1F8CB-AA30-2A52-97DE-CF4BA63997AB}"/>
                </a:ext>
              </a:extLst>
            </p:cNvPr>
            <p:cNvSpPr/>
            <p:nvPr/>
          </p:nvSpPr>
          <p:spPr>
            <a:xfrm>
              <a:off x="606490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A5221190-144F-4745-DF24-97669B32ABFD}"/>
                </a:ext>
              </a:extLst>
            </p:cNvPr>
            <p:cNvSpPr/>
            <p:nvPr/>
          </p:nvSpPr>
          <p:spPr>
            <a:xfrm>
              <a:off x="614910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66D3CE41-01C5-8800-BFC3-E860A47D9CF8}"/>
                </a:ext>
              </a:extLst>
            </p:cNvPr>
            <p:cNvSpPr/>
            <p:nvPr/>
          </p:nvSpPr>
          <p:spPr>
            <a:xfrm>
              <a:off x="6233207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ADE1863C-78C6-0681-FC39-9172435C58B9}"/>
                </a:ext>
              </a:extLst>
            </p:cNvPr>
            <p:cNvSpPr/>
            <p:nvPr/>
          </p:nvSpPr>
          <p:spPr>
            <a:xfrm>
              <a:off x="6317312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CECED27C-EDF9-CAE8-8E99-A17D87B7E1AA}"/>
                </a:ext>
              </a:extLst>
            </p:cNvPr>
            <p:cNvSpPr/>
            <p:nvPr/>
          </p:nvSpPr>
          <p:spPr>
            <a:xfrm>
              <a:off x="640151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610D363C-9016-D2E7-E1CF-778A4C9E4DDC}"/>
                </a:ext>
              </a:extLst>
            </p:cNvPr>
            <p:cNvSpPr/>
            <p:nvPr/>
          </p:nvSpPr>
          <p:spPr>
            <a:xfrm>
              <a:off x="6485619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33008E27-BB97-04CF-FB97-494DDF2A881E}"/>
                </a:ext>
              </a:extLst>
            </p:cNvPr>
            <p:cNvSpPr/>
            <p:nvPr/>
          </p:nvSpPr>
          <p:spPr>
            <a:xfrm>
              <a:off x="6569725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32A4755B-794D-39FE-4EE5-789A51895C8F}"/>
                </a:ext>
              </a:extLst>
            </p:cNvPr>
            <p:cNvSpPr/>
            <p:nvPr/>
          </p:nvSpPr>
          <p:spPr>
            <a:xfrm>
              <a:off x="6653831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54A4073B-ABAB-BF2D-3875-9FACC5C38BF7}"/>
                </a:ext>
              </a:extLst>
            </p:cNvPr>
            <p:cNvSpPr/>
            <p:nvPr/>
          </p:nvSpPr>
          <p:spPr>
            <a:xfrm>
              <a:off x="6738032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00FCE9D5-BBDB-C0B5-EF10-A4EA63323AAD}"/>
                </a:ext>
              </a:extLst>
            </p:cNvPr>
            <p:cNvSpPr/>
            <p:nvPr/>
          </p:nvSpPr>
          <p:spPr>
            <a:xfrm>
              <a:off x="6822137" y="2723197"/>
              <a:ext cx="53613" cy="53530"/>
            </a:xfrm>
            <a:custGeom>
              <a:avLst/>
              <a:gdLst>
                <a:gd name="connsiteX0" fmla="*/ 26813 w 53613"/>
                <a:gd name="connsiteY0" fmla="*/ 95 h 53530"/>
                <a:gd name="connsiteX1" fmla="*/ 7858 w 53613"/>
                <a:gd name="connsiteY1" fmla="*/ 7906 h 53530"/>
                <a:gd name="connsiteX2" fmla="*/ 7858 w 53613"/>
                <a:gd name="connsiteY2" fmla="*/ 45720 h 53530"/>
                <a:gd name="connsiteX3" fmla="*/ 26813 w 53613"/>
                <a:gd name="connsiteY3" fmla="*/ 53530 h 53530"/>
                <a:gd name="connsiteX4" fmla="*/ 45768 w 53613"/>
                <a:gd name="connsiteY4" fmla="*/ 45720 h 53530"/>
                <a:gd name="connsiteX5" fmla="*/ 53483 w 53613"/>
                <a:gd name="connsiteY5" fmla="*/ 24003 h 53530"/>
                <a:gd name="connsiteX6" fmla="*/ 32337 w 53613"/>
                <a:gd name="connsiteY6" fmla="*/ 571 h 53530"/>
                <a:gd name="connsiteX7" fmla="*/ 26908 w 53613"/>
                <a:gd name="connsiteY7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3" h="53530">
                  <a:moveTo>
                    <a:pt x="26813" y="95"/>
                  </a:moveTo>
                  <a:cubicBezTo>
                    <a:pt x="19955" y="95"/>
                    <a:pt x="13097" y="2667"/>
                    <a:pt x="7858" y="7906"/>
                  </a:cubicBezTo>
                  <a:cubicBezTo>
                    <a:pt x="-2619" y="18383"/>
                    <a:pt x="-2619" y="35338"/>
                    <a:pt x="7858" y="45720"/>
                  </a:cubicBezTo>
                  <a:cubicBezTo>
                    <a:pt x="13097" y="50959"/>
                    <a:pt x="19955" y="53530"/>
                    <a:pt x="26813" y="53530"/>
                  </a:cubicBezTo>
                  <a:cubicBezTo>
                    <a:pt x="33671" y="53530"/>
                    <a:pt x="40529" y="50959"/>
                    <a:pt x="45768" y="45720"/>
                  </a:cubicBezTo>
                  <a:cubicBezTo>
                    <a:pt x="51673" y="39815"/>
                    <a:pt x="54245" y="31718"/>
                    <a:pt x="53483" y="24003"/>
                  </a:cubicBezTo>
                  <a:cubicBezTo>
                    <a:pt x="46530" y="16097"/>
                    <a:pt x="39481" y="8287"/>
                    <a:pt x="32337" y="571"/>
                  </a:cubicBezTo>
                  <a:cubicBezTo>
                    <a:pt x="30528" y="190"/>
                    <a:pt x="28718" y="0"/>
                    <a:pt x="2690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54B96807-318F-5EC2-4EFC-C2AC3A2521B4}"/>
                </a:ext>
              </a:extLst>
            </p:cNvPr>
            <p:cNvSpPr/>
            <p:nvPr/>
          </p:nvSpPr>
          <p:spPr>
            <a:xfrm>
              <a:off x="5307768" y="4069460"/>
              <a:ext cx="53615" cy="53435"/>
            </a:xfrm>
            <a:custGeom>
              <a:avLst/>
              <a:gdLst>
                <a:gd name="connsiteX0" fmla="*/ 26803 w 53615"/>
                <a:gd name="connsiteY0" fmla="*/ 0 h 53435"/>
                <a:gd name="connsiteX1" fmla="*/ 7848 w 53615"/>
                <a:gd name="connsiteY1" fmla="*/ 7810 h 53435"/>
                <a:gd name="connsiteX2" fmla="*/ 228 w 53615"/>
                <a:gd name="connsiteY2" fmla="*/ 30099 h 53435"/>
                <a:gd name="connsiteX3" fmla="*/ 19945 w 53615"/>
                <a:gd name="connsiteY3" fmla="*/ 52578 h 53435"/>
                <a:gd name="connsiteX4" fmla="*/ 26803 w 53615"/>
                <a:gd name="connsiteY4" fmla="*/ 53435 h 53435"/>
                <a:gd name="connsiteX5" fmla="*/ 45757 w 53615"/>
                <a:gd name="connsiteY5" fmla="*/ 45625 h 53435"/>
                <a:gd name="connsiteX6" fmla="*/ 45757 w 53615"/>
                <a:gd name="connsiteY6" fmla="*/ 7810 h 53435"/>
                <a:gd name="connsiteX7" fmla="*/ 26803 w 53615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15" h="53435">
                  <a:moveTo>
                    <a:pt x="26803" y="0"/>
                  </a:moveTo>
                  <a:cubicBezTo>
                    <a:pt x="19945" y="0"/>
                    <a:pt x="13087" y="2572"/>
                    <a:pt x="7848" y="7810"/>
                  </a:cubicBezTo>
                  <a:cubicBezTo>
                    <a:pt x="1752" y="13906"/>
                    <a:pt x="-820" y="22193"/>
                    <a:pt x="228" y="30099"/>
                  </a:cubicBezTo>
                  <a:cubicBezTo>
                    <a:pt x="6705" y="37719"/>
                    <a:pt x="13277" y="45148"/>
                    <a:pt x="19945" y="52578"/>
                  </a:cubicBezTo>
                  <a:cubicBezTo>
                    <a:pt x="22231" y="53150"/>
                    <a:pt x="24517" y="53435"/>
                    <a:pt x="26803" y="53435"/>
                  </a:cubicBezTo>
                  <a:cubicBezTo>
                    <a:pt x="33661" y="53435"/>
                    <a:pt x="40519" y="50863"/>
                    <a:pt x="45757" y="45625"/>
                  </a:cubicBezTo>
                  <a:cubicBezTo>
                    <a:pt x="56235" y="35147"/>
                    <a:pt x="56235" y="18193"/>
                    <a:pt x="45757" y="7810"/>
                  </a:cubicBezTo>
                  <a:cubicBezTo>
                    <a:pt x="40519" y="2572"/>
                    <a:pt x="33661" y="0"/>
                    <a:pt x="2680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13051ABB-64AD-B3FD-33BC-729C93CA5B16}"/>
                </a:ext>
              </a:extLst>
            </p:cNvPr>
            <p:cNvSpPr/>
            <p:nvPr/>
          </p:nvSpPr>
          <p:spPr>
            <a:xfrm>
              <a:off x="5391863" y="398525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1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1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1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AD974D87-FA23-7954-0F12-C08E99122CA8}"/>
                </a:ext>
              </a:extLst>
            </p:cNvPr>
            <p:cNvSpPr/>
            <p:nvPr/>
          </p:nvSpPr>
          <p:spPr>
            <a:xfrm>
              <a:off x="5475969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D2F629C6-5713-7635-A092-2A517CA95BBA}"/>
                </a:ext>
              </a:extLst>
            </p:cNvPr>
            <p:cNvSpPr/>
            <p:nvPr/>
          </p:nvSpPr>
          <p:spPr>
            <a:xfrm>
              <a:off x="5560170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75114EE3-BD4A-72E4-386A-151695D762E5}"/>
                </a:ext>
              </a:extLst>
            </p:cNvPr>
            <p:cNvSpPr/>
            <p:nvPr/>
          </p:nvSpPr>
          <p:spPr>
            <a:xfrm>
              <a:off x="5644276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D3D4017A-EE9D-6464-A98F-3C7EAFE459F5}"/>
                </a:ext>
              </a:extLst>
            </p:cNvPr>
            <p:cNvSpPr/>
            <p:nvPr/>
          </p:nvSpPr>
          <p:spPr>
            <a:xfrm>
              <a:off x="572838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96F6BA0A-06F7-A2E1-0C12-E7710900516E}"/>
                </a:ext>
              </a:extLst>
            </p:cNvPr>
            <p:cNvSpPr/>
            <p:nvPr/>
          </p:nvSpPr>
          <p:spPr>
            <a:xfrm>
              <a:off x="5812583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E3457C52-370E-A928-A11B-633A9BA15762}"/>
                </a:ext>
              </a:extLst>
            </p:cNvPr>
            <p:cNvSpPr/>
            <p:nvPr/>
          </p:nvSpPr>
          <p:spPr>
            <a:xfrm>
              <a:off x="5896688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24D732E9-C415-0E53-BCF3-98FAA42FE92E}"/>
                </a:ext>
              </a:extLst>
            </p:cNvPr>
            <p:cNvSpPr/>
            <p:nvPr/>
          </p:nvSpPr>
          <p:spPr>
            <a:xfrm>
              <a:off x="5980794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FF1FEE0E-248B-895B-1F93-ACEF30296B76}"/>
                </a:ext>
              </a:extLst>
            </p:cNvPr>
            <p:cNvSpPr/>
            <p:nvPr/>
          </p:nvSpPr>
          <p:spPr>
            <a:xfrm>
              <a:off x="6064900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BFAC7E76-F776-95EF-2D41-05575CD372E4}"/>
                </a:ext>
              </a:extLst>
            </p:cNvPr>
            <p:cNvSpPr/>
            <p:nvPr/>
          </p:nvSpPr>
          <p:spPr>
            <a:xfrm>
              <a:off x="614910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A55EE075-82BB-893A-1BE7-4467F1FC6371}"/>
                </a:ext>
              </a:extLst>
            </p:cNvPr>
            <p:cNvSpPr/>
            <p:nvPr/>
          </p:nvSpPr>
          <p:spPr>
            <a:xfrm>
              <a:off x="6233207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957B8014-CD24-E0C8-7598-C058205CDC88}"/>
                </a:ext>
              </a:extLst>
            </p:cNvPr>
            <p:cNvSpPr/>
            <p:nvPr/>
          </p:nvSpPr>
          <p:spPr>
            <a:xfrm>
              <a:off x="6317312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7200603D-CDC9-46B9-404F-6D0D4D531FFA}"/>
                </a:ext>
              </a:extLst>
            </p:cNvPr>
            <p:cNvSpPr/>
            <p:nvPr/>
          </p:nvSpPr>
          <p:spPr>
            <a:xfrm>
              <a:off x="640151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75E0C218-B360-47B7-A3BE-EE401B4841BA}"/>
                </a:ext>
              </a:extLst>
            </p:cNvPr>
            <p:cNvSpPr/>
            <p:nvPr/>
          </p:nvSpPr>
          <p:spPr>
            <a:xfrm>
              <a:off x="6485619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1CC8DA36-56B6-428F-A3E3-1091022FB4CA}"/>
                </a:ext>
              </a:extLst>
            </p:cNvPr>
            <p:cNvSpPr/>
            <p:nvPr/>
          </p:nvSpPr>
          <p:spPr>
            <a:xfrm>
              <a:off x="6569725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5A89CA0B-993D-1C69-0BA0-2C5F74B5F2DE}"/>
                </a:ext>
              </a:extLst>
            </p:cNvPr>
            <p:cNvSpPr/>
            <p:nvPr/>
          </p:nvSpPr>
          <p:spPr>
            <a:xfrm>
              <a:off x="6653831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EE7B5EFA-3DF7-41FB-EAC6-8E7C7563FA49}"/>
                </a:ext>
              </a:extLst>
            </p:cNvPr>
            <p:cNvSpPr/>
            <p:nvPr/>
          </p:nvSpPr>
          <p:spPr>
            <a:xfrm>
              <a:off x="6738032" y="2639186"/>
              <a:ext cx="53641" cy="53435"/>
            </a:xfrm>
            <a:custGeom>
              <a:avLst/>
              <a:gdLst>
                <a:gd name="connsiteX0" fmla="*/ 26813 w 53641"/>
                <a:gd name="connsiteY0" fmla="*/ 0 h 53435"/>
                <a:gd name="connsiteX1" fmla="*/ 7858 w 53641"/>
                <a:gd name="connsiteY1" fmla="*/ 7810 h 53435"/>
                <a:gd name="connsiteX2" fmla="*/ 7858 w 53641"/>
                <a:gd name="connsiteY2" fmla="*/ 45625 h 53435"/>
                <a:gd name="connsiteX3" fmla="*/ 26813 w 53641"/>
                <a:gd name="connsiteY3" fmla="*/ 53435 h 53435"/>
                <a:gd name="connsiteX4" fmla="*/ 45768 w 53641"/>
                <a:gd name="connsiteY4" fmla="*/ 45625 h 53435"/>
                <a:gd name="connsiteX5" fmla="*/ 53292 w 53641"/>
                <a:gd name="connsiteY5" fmla="*/ 22384 h 53435"/>
                <a:gd name="connsiteX6" fmla="*/ 27670 w 53641"/>
                <a:gd name="connsiteY6" fmla="*/ 0 h 53435"/>
                <a:gd name="connsiteX7" fmla="*/ 26908 w 53641"/>
                <a:gd name="connsiteY7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1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2149" y="39338"/>
                    <a:pt x="54626" y="30575"/>
                    <a:pt x="53292" y="22384"/>
                  </a:cubicBezTo>
                  <a:cubicBezTo>
                    <a:pt x="44910" y="14764"/>
                    <a:pt x="36338" y="7334"/>
                    <a:pt x="27670" y="0"/>
                  </a:cubicBezTo>
                  <a:cubicBezTo>
                    <a:pt x="27384" y="0"/>
                    <a:pt x="27099" y="0"/>
                    <a:pt x="26908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3D738184-1D4F-7D39-3EBC-68AAC9ACDD77}"/>
                </a:ext>
              </a:extLst>
            </p:cNvPr>
            <p:cNvSpPr/>
            <p:nvPr/>
          </p:nvSpPr>
          <p:spPr>
            <a:xfrm>
              <a:off x="5229795" y="3985259"/>
              <a:ext cx="47386" cy="52006"/>
            </a:xfrm>
            <a:custGeom>
              <a:avLst/>
              <a:gdLst>
                <a:gd name="connsiteX0" fmla="*/ 20669 w 47386"/>
                <a:gd name="connsiteY0" fmla="*/ 0 h 52006"/>
                <a:gd name="connsiteX1" fmla="*/ 1715 w 47386"/>
                <a:gd name="connsiteY1" fmla="*/ 7811 h 52006"/>
                <a:gd name="connsiteX2" fmla="*/ 0 w 47386"/>
                <a:gd name="connsiteY2" fmla="*/ 9620 h 52006"/>
                <a:gd name="connsiteX3" fmla="*/ 29242 w 47386"/>
                <a:gd name="connsiteY3" fmla="*/ 52007 h 52006"/>
                <a:gd name="connsiteX4" fmla="*/ 39529 w 47386"/>
                <a:gd name="connsiteY4" fmla="*/ 45625 h 52006"/>
                <a:gd name="connsiteX5" fmla="*/ 39529 w 47386"/>
                <a:gd name="connsiteY5" fmla="*/ 7811 h 52006"/>
                <a:gd name="connsiteX6" fmla="*/ 20574 w 47386"/>
                <a:gd name="connsiteY6" fmla="*/ 0 h 5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86" h="52006">
                  <a:moveTo>
                    <a:pt x="20669" y="0"/>
                  </a:moveTo>
                  <a:cubicBezTo>
                    <a:pt x="13811" y="0"/>
                    <a:pt x="6953" y="2572"/>
                    <a:pt x="1715" y="7811"/>
                  </a:cubicBezTo>
                  <a:cubicBezTo>
                    <a:pt x="1143" y="8382"/>
                    <a:pt x="572" y="9049"/>
                    <a:pt x="0" y="9620"/>
                  </a:cubicBezTo>
                  <a:cubicBezTo>
                    <a:pt x="9430" y="24003"/>
                    <a:pt x="19145" y="38100"/>
                    <a:pt x="29242" y="52007"/>
                  </a:cubicBezTo>
                  <a:cubicBezTo>
                    <a:pt x="33052" y="50768"/>
                    <a:pt x="36576" y="48578"/>
                    <a:pt x="39529" y="45625"/>
                  </a:cubicBezTo>
                  <a:cubicBezTo>
                    <a:pt x="50006" y="35147"/>
                    <a:pt x="50006" y="18193"/>
                    <a:pt x="39529" y="7811"/>
                  </a:cubicBezTo>
                  <a:cubicBezTo>
                    <a:pt x="34290" y="2572"/>
                    <a:pt x="27432" y="0"/>
                    <a:pt x="20574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752F3E0F-D0DB-3C8E-2152-D4740ACD956B}"/>
                </a:ext>
              </a:extLst>
            </p:cNvPr>
            <p:cNvSpPr/>
            <p:nvPr/>
          </p:nvSpPr>
          <p:spPr>
            <a:xfrm>
              <a:off x="5307758" y="3901153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D19ED578-6A3A-F097-04B9-3CBC687C7F3F}"/>
                </a:ext>
              </a:extLst>
            </p:cNvPr>
            <p:cNvSpPr/>
            <p:nvPr/>
          </p:nvSpPr>
          <p:spPr>
            <a:xfrm>
              <a:off x="5391863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9330E14B-5147-D2EB-B7AC-9ECD1287976B}"/>
                </a:ext>
              </a:extLst>
            </p:cNvPr>
            <p:cNvSpPr/>
            <p:nvPr/>
          </p:nvSpPr>
          <p:spPr>
            <a:xfrm>
              <a:off x="5475969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AA0B21B4-6699-6AFB-B0EB-990106D89902}"/>
                </a:ext>
              </a:extLst>
            </p:cNvPr>
            <p:cNvSpPr/>
            <p:nvPr/>
          </p:nvSpPr>
          <p:spPr>
            <a:xfrm>
              <a:off x="5560170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3E14334-994C-8814-C03C-1FF641935DD1}"/>
                </a:ext>
              </a:extLst>
            </p:cNvPr>
            <p:cNvSpPr/>
            <p:nvPr/>
          </p:nvSpPr>
          <p:spPr>
            <a:xfrm>
              <a:off x="5644276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3F0C832E-6E98-7A81-553D-36D84903A472}"/>
                </a:ext>
              </a:extLst>
            </p:cNvPr>
            <p:cNvSpPr/>
            <p:nvPr/>
          </p:nvSpPr>
          <p:spPr>
            <a:xfrm>
              <a:off x="572838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14931B16-1EDD-0B88-F728-A4BBA69C411A}"/>
                </a:ext>
              </a:extLst>
            </p:cNvPr>
            <p:cNvSpPr/>
            <p:nvPr/>
          </p:nvSpPr>
          <p:spPr>
            <a:xfrm>
              <a:off x="5812583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70D9CEC5-B218-4126-3DF6-F8BED7D74F36}"/>
                </a:ext>
              </a:extLst>
            </p:cNvPr>
            <p:cNvSpPr/>
            <p:nvPr/>
          </p:nvSpPr>
          <p:spPr>
            <a:xfrm>
              <a:off x="5896688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7767AED5-BA38-E913-D4AF-49544B6EB186}"/>
                </a:ext>
              </a:extLst>
            </p:cNvPr>
            <p:cNvSpPr/>
            <p:nvPr/>
          </p:nvSpPr>
          <p:spPr>
            <a:xfrm>
              <a:off x="5980794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095BCADC-8263-86B2-A414-9DEFF897A243}"/>
                </a:ext>
              </a:extLst>
            </p:cNvPr>
            <p:cNvSpPr/>
            <p:nvPr/>
          </p:nvSpPr>
          <p:spPr>
            <a:xfrm>
              <a:off x="6064900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7C903D1C-8451-5417-EEFC-6F17B2713FA3}"/>
                </a:ext>
              </a:extLst>
            </p:cNvPr>
            <p:cNvSpPr/>
            <p:nvPr/>
          </p:nvSpPr>
          <p:spPr>
            <a:xfrm>
              <a:off x="614910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82C47010-D2D1-3BB5-9211-78EE89759B29}"/>
                </a:ext>
              </a:extLst>
            </p:cNvPr>
            <p:cNvSpPr/>
            <p:nvPr/>
          </p:nvSpPr>
          <p:spPr>
            <a:xfrm>
              <a:off x="6233207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88BDDC9C-F087-6B8D-E8D1-0481F3827A1C}"/>
                </a:ext>
              </a:extLst>
            </p:cNvPr>
            <p:cNvSpPr/>
            <p:nvPr/>
          </p:nvSpPr>
          <p:spPr>
            <a:xfrm>
              <a:off x="6317312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983E6B47-C57C-D24B-AFAE-EC36B142D778}"/>
                </a:ext>
              </a:extLst>
            </p:cNvPr>
            <p:cNvSpPr/>
            <p:nvPr/>
          </p:nvSpPr>
          <p:spPr>
            <a:xfrm>
              <a:off x="6401513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99778E2C-2001-9056-CDDC-D01BBAB5CE94}"/>
                </a:ext>
              </a:extLst>
            </p:cNvPr>
            <p:cNvSpPr/>
            <p:nvPr/>
          </p:nvSpPr>
          <p:spPr>
            <a:xfrm>
              <a:off x="6485619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1E4B62DD-2D5C-B1D5-32D2-3EF2502B1853}"/>
                </a:ext>
              </a:extLst>
            </p:cNvPr>
            <p:cNvSpPr/>
            <p:nvPr/>
          </p:nvSpPr>
          <p:spPr>
            <a:xfrm>
              <a:off x="6569725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E71B9079-3120-2908-8F7F-171E1BB127E8}"/>
                </a:ext>
              </a:extLst>
            </p:cNvPr>
            <p:cNvSpPr/>
            <p:nvPr/>
          </p:nvSpPr>
          <p:spPr>
            <a:xfrm>
              <a:off x="6653926" y="2562129"/>
              <a:ext cx="51577" cy="46386"/>
            </a:xfrm>
            <a:custGeom>
              <a:avLst/>
              <a:gdLst>
                <a:gd name="connsiteX0" fmla="*/ 8525 w 51577"/>
                <a:gd name="connsiteY0" fmla="*/ 95 h 46386"/>
                <a:gd name="connsiteX1" fmla="*/ 7858 w 51577"/>
                <a:gd name="connsiteY1" fmla="*/ 762 h 46386"/>
                <a:gd name="connsiteX2" fmla="*/ 7858 w 51577"/>
                <a:gd name="connsiteY2" fmla="*/ 38576 h 46386"/>
                <a:gd name="connsiteX3" fmla="*/ 26813 w 51577"/>
                <a:gd name="connsiteY3" fmla="*/ 46387 h 46386"/>
                <a:gd name="connsiteX4" fmla="*/ 45768 w 51577"/>
                <a:gd name="connsiteY4" fmla="*/ 38576 h 46386"/>
                <a:gd name="connsiteX5" fmla="*/ 51578 w 51577"/>
                <a:gd name="connsiteY5" fmla="*/ 29718 h 46386"/>
                <a:gd name="connsiteX6" fmla="*/ 8525 w 51577"/>
                <a:gd name="connsiteY6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77" h="46386">
                  <a:moveTo>
                    <a:pt x="8525" y="95"/>
                  </a:moveTo>
                  <a:cubicBezTo>
                    <a:pt x="8525" y="95"/>
                    <a:pt x="8049" y="571"/>
                    <a:pt x="7858" y="762"/>
                  </a:cubicBezTo>
                  <a:cubicBezTo>
                    <a:pt x="-2619" y="11240"/>
                    <a:pt x="-2619" y="28194"/>
                    <a:pt x="7858" y="38576"/>
                  </a:cubicBezTo>
                  <a:cubicBezTo>
                    <a:pt x="13097" y="43815"/>
                    <a:pt x="19955" y="46387"/>
                    <a:pt x="26813" y="46387"/>
                  </a:cubicBezTo>
                  <a:cubicBezTo>
                    <a:pt x="33671" y="46387"/>
                    <a:pt x="40529" y="43720"/>
                    <a:pt x="45768" y="38576"/>
                  </a:cubicBezTo>
                  <a:cubicBezTo>
                    <a:pt x="48339" y="36005"/>
                    <a:pt x="50340" y="32957"/>
                    <a:pt x="51578" y="29718"/>
                  </a:cubicBezTo>
                  <a:cubicBezTo>
                    <a:pt x="37481" y="19431"/>
                    <a:pt x="23193" y="9620"/>
                    <a:pt x="852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992F8241-2062-C22D-82FA-F44AB1CA850A}"/>
                </a:ext>
              </a:extLst>
            </p:cNvPr>
            <p:cNvSpPr/>
            <p:nvPr/>
          </p:nvSpPr>
          <p:spPr>
            <a:xfrm>
              <a:off x="5176265" y="3903058"/>
              <a:ext cx="16824" cy="30289"/>
            </a:xfrm>
            <a:custGeom>
              <a:avLst/>
              <a:gdLst>
                <a:gd name="connsiteX0" fmla="*/ 0 w 16824"/>
                <a:gd name="connsiteY0" fmla="*/ 0 h 30289"/>
                <a:gd name="connsiteX1" fmla="*/ 16288 w 16824"/>
                <a:gd name="connsiteY1" fmla="*/ 30289 h 30289"/>
                <a:gd name="connsiteX2" fmla="*/ 8954 w 16824"/>
                <a:gd name="connsiteY2" fmla="*/ 5905 h 30289"/>
                <a:gd name="connsiteX3" fmla="*/ 0 w 16824"/>
                <a:gd name="connsiteY3" fmla="*/ 0 h 3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24" h="30289">
                  <a:moveTo>
                    <a:pt x="0" y="0"/>
                  </a:moveTo>
                  <a:cubicBezTo>
                    <a:pt x="5239" y="10192"/>
                    <a:pt x="10668" y="20288"/>
                    <a:pt x="16288" y="30289"/>
                  </a:cubicBezTo>
                  <a:cubicBezTo>
                    <a:pt x="18002" y="21812"/>
                    <a:pt x="15621" y="12573"/>
                    <a:pt x="8954" y="5905"/>
                  </a:cubicBezTo>
                  <a:cubicBezTo>
                    <a:pt x="6287" y="3238"/>
                    <a:pt x="3239" y="1333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DF9BE26F-7EE0-B1CA-22B5-1877DE66E368}"/>
                </a:ext>
              </a:extLst>
            </p:cNvPr>
            <p:cNvSpPr/>
            <p:nvPr/>
          </p:nvSpPr>
          <p:spPr>
            <a:xfrm>
              <a:off x="5223652" y="381704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CC4F6876-7774-AFA9-CB93-26C43BFE102C}"/>
                </a:ext>
              </a:extLst>
            </p:cNvPr>
            <p:cNvSpPr/>
            <p:nvPr/>
          </p:nvSpPr>
          <p:spPr>
            <a:xfrm>
              <a:off x="5307758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87D0B620-6E1B-0547-232A-09C260745088}"/>
                </a:ext>
              </a:extLst>
            </p:cNvPr>
            <p:cNvSpPr/>
            <p:nvPr/>
          </p:nvSpPr>
          <p:spPr>
            <a:xfrm>
              <a:off x="5391863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8AECD80C-2F54-7874-FE68-4FAF230E9693}"/>
                </a:ext>
              </a:extLst>
            </p:cNvPr>
            <p:cNvSpPr/>
            <p:nvPr/>
          </p:nvSpPr>
          <p:spPr>
            <a:xfrm>
              <a:off x="5475969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254AC21C-058A-6E53-D9E8-92331135BB0B}"/>
                </a:ext>
              </a:extLst>
            </p:cNvPr>
            <p:cNvSpPr/>
            <p:nvPr/>
          </p:nvSpPr>
          <p:spPr>
            <a:xfrm>
              <a:off x="5560170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FC8559CF-005A-5632-6644-F4C99E4FC4CE}"/>
                </a:ext>
              </a:extLst>
            </p:cNvPr>
            <p:cNvSpPr/>
            <p:nvPr/>
          </p:nvSpPr>
          <p:spPr>
            <a:xfrm>
              <a:off x="5644276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F6828F88-24A6-417E-D37F-9541D3124FB2}"/>
                </a:ext>
              </a:extLst>
            </p:cNvPr>
            <p:cNvSpPr/>
            <p:nvPr/>
          </p:nvSpPr>
          <p:spPr>
            <a:xfrm>
              <a:off x="572838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AE30ABBF-E274-BFD1-AB19-F9FDFAC128AB}"/>
                </a:ext>
              </a:extLst>
            </p:cNvPr>
            <p:cNvSpPr/>
            <p:nvPr/>
          </p:nvSpPr>
          <p:spPr>
            <a:xfrm>
              <a:off x="5812583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7502AD85-7644-6E73-B58E-32171B4576A2}"/>
                </a:ext>
              </a:extLst>
            </p:cNvPr>
            <p:cNvSpPr/>
            <p:nvPr/>
          </p:nvSpPr>
          <p:spPr>
            <a:xfrm>
              <a:off x="5896688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185C6B35-6316-EBE5-F165-4E5BEC43CFCF}"/>
                </a:ext>
              </a:extLst>
            </p:cNvPr>
            <p:cNvSpPr/>
            <p:nvPr/>
          </p:nvSpPr>
          <p:spPr>
            <a:xfrm>
              <a:off x="5980794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1CDFA416-94C7-4AF6-2AD4-786535A3A719}"/>
                </a:ext>
              </a:extLst>
            </p:cNvPr>
            <p:cNvSpPr/>
            <p:nvPr/>
          </p:nvSpPr>
          <p:spPr>
            <a:xfrm>
              <a:off x="6064900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9433C94A-3FB2-7C80-7433-659E329DEF28}"/>
                </a:ext>
              </a:extLst>
            </p:cNvPr>
            <p:cNvSpPr/>
            <p:nvPr/>
          </p:nvSpPr>
          <p:spPr>
            <a:xfrm>
              <a:off x="6149101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AC408B28-1867-C35E-CF50-A4749D0129F2}"/>
                </a:ext>
              </a:extLst>
            </p:cNvPr>
            <p:cNvSpPr/>
            <p:nvPr/>
          </p:nvSpPr>
          <p:spPr>
            <a:xfrm>
              <a:off x="6233207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ABABACED-4378-66B8-13DB-7CEAD5C552CA}"/>
                </a:ext>
              </a:extLst>
            </p:cNvPr>
            <p:cNvSpPr/>
            <p:nvPr/>
          </p:nvSpPr>
          <p:spPr>
            <a:xfrm>
              <a:off x="6317312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423B26C2-A6A6-BBBF-FA98-FC7AB6F20D48}"/>
                </a:ext>
              </a:extLst>
            </p:cNvPr>
            <p:cNvSpPr/>
            <p:nvPr/>
          </p:nvSpPr>
          <p:spPr>
            <a:xfrm>
              <a:off x="6401513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41EC9387-5E9F-3797-B0F9-CE6E58F34C63}"/>
                </a:ext>
              </a:extLst>
            </p:cNvPr>
            <p:cNvSpPr/>
            <p:nvPr/>
          </p:nvSpPr>
          <p:spPr>
            <a:xfrm>
              <a:off x="6485619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6120833E-1C36-6E83-1F2E-B9ADCB20C35E}"/>
                </a:ext>
              </a:extLst>
            </p:cNvPr>
            <p:cNvSpPr/>
            <p:nvPr/>
          </p:nvSpPr>
          <p:spPr>
            <a:xfrm>
              <a:off x="6572630" y="2509741"/>
              <a:ext cx="26955" cy="14668"/>
            </a:xfrm>
            <a:custGeom>
              <a:avLst/>
              <a:gdLst>
                <a:gd name="connsiteX0" fmla="*/ 0 w 26955"/>
                <a:gd name="connsiteY0" fmla="*/ 0 h 14668"/>
                <a:gd name="connsiteX1" fmla="*/ 4953 w 26955"/>
                <a:gd name="connsiteY1" fmla="*/ 6858 h 14668"/>
                <a:gd name="connsiteX2" fmla="*/ 23908 w 26955"/>
                <a:gd name="connsiteY2" fmla="*/ 14669 h 14668"/>
                <a:gd name="connsiteX3" fmla="*/ 26956 w 26955"/>
                <a:gd name="connsiteY3" fmla="*/ 14478 h 14668"/>
                <a:gd name="connsiteX4" fmla="*/ 0 w 26955"/>
                <a:gd name="connsiteY4" fmla="*/ 0 h 14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" h="14668">
                  <a:moveTo>
                    <a:pt x="0" y="0"/>
                  </a:moveTo>
                  <a:cubicBezTo>
                    <a:pt x="1238" y="2477"/>
                    <a:pt x="2858" y="4763"/>
                    <a:pt x="4953" y="6858"/>
                  </a:cubicBezTo>
                  <a:cubicBezTo>
                    <a:pt x="10192" y="12097"/>
                    <a:pt x="17050" y="14669"/>
                    <a:pt x="23908" y="14669"/>
                  </a:cubicBezTo>
                  <a:cubicBezTo>
                    <a:pt x="24956" y="14669"/>
                    <a:pt x="26003" y="14669"/>
                    <a:pt x="26956" y="14478"/>
                  </a:cubicBezTo>
                  <a:cubicBezTo>
                    <a:pt x="18098" y="9525"/>
                    <a:pt x="9049" y="4667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13BAF816-0A0A-D698-239A-8CF3387DE1F9}"/>
                </a:ext>
              </a:extLst>
            </p:cNvPr>
            <p:cNvSpPr/>
            <p:nvPr/>
          </p:nvSpPr>
          <p:spPr>
            <a:xfrm>
              <a:off x="5139451" y="3732846"/>
              <a:ext cx="53625" cy="53530"/>
            </a:xfrm>
            <a:custGeom>
              <a:avLst/>
              <a:gdLst>
                <a:gd name="connsiteX0" fmla="*/ 26813 w 53625"/>
                <a:gd name="connsiteY0" fmla="*/ 0 h 53530"/>
                <a:gd name="connsiteX1" fmla="*/ 7858 w 53625"/>
                <a:gd name="connsiteY1" fmla="*/ 7811 h 53530"/>
                <a:gd name="connsiteX2" fmla="*/ 7858 w 53625"/>
                <a:gd name="connsiteY2" fmla="*/ 45720 h 53530"/>
                <a:gd name="connsiteX3" fmla="*/ 26813 w 53625"/>
                <a:gd name="connsiteY3" fmla="*/ 53531 h 53530"/>
                <a:gd name="connsiteX4" fmla="*/ 45768 w 53625"/>
                <a:gd name="connsiteY4" fmla="*/ 45720 h 53530"/>
                <a:gd name="connsiteX5" fmla="*/ 45768 w 53625"/>
                <a:gd name="connsiteY5" fmla="*/ 7811 h 53530"/>
                <a:gd name="connsiteX6" fmla="*/ 26813 w 53625"/>
                <a:gd name="connsiteY6" fmla="*/ 0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530">
                  <a:moveTo>
                    <a:pt x="26813" y="0"/>
                  </a:moveTo>
                  <a:cubicBezTo>
                    <a:pt x="19955" y="0"/>
                    <a:pt x="13097" y="2667"/>
                    <a:pt x="7858" y="7811"/>
                  </a:cubicBezTo>
                  <a:cubicBezTo>
                    <a:pt x="-2619" y="18288"/>
                    <a:pt x="-2619" y="35243"/>
                    <a:pt x="7858" y="45720"/>
                  </a:cubicBezTo>
                  <a:cubicBezTo>
                    <a:pt x="13097" y="50959"/>
                    <a:pt x="19955" y="53531"/>
                    <a:pt x="26813" y="53531"/>
                  </a:cubicBezTo>
                  <a:cubicBezTo>
                    <a:pt x="33671" y="53531"/>
                    <a:pt x="40529" y="50959"/>
                    <a:pt x="45768" y="45720"/>
                  </a:cubicBezTo>
                  <a:cubicBezTo>
                    <a:pt x="56245" y="35243"/>
                    <a:pt x="56245" y="18288"/>
                    <a:pt x="45768" y="7811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93BD894E-BE0A-20D9-4F3A-9097D9BE703E}"/>
                </a:ext>
              </a:extLst>
            </p:cNvPr>
            <p:cNvSpPr/>
            <p:nvPr/>
          </p:nvSpPr>
          <p:spPr>
            <a:xfrm>
              <a:off x="5223652" y="3648741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B00C7200-232B-1934-2A4C-0F283AC19605}"/>
                </a:ext>
              </a:extLst>
            </p:cNvPr>
            <p:cNvSpPr/>
            <p:nvPr/>
          </p:nvSpPr>
          <p:spPr>
            <a:xfrm>
              <a:off x="5307758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F25D7D0C-D6D5-4DD6-ACBA-4B05B2F55068}"/>
                </a:ext>
              </a:extLst>
            </p:cNvPr>
            <p:cNvSpPr/>
            <p:nvPr/>
          </p:nvSpPr>
          <p:spPr>
            <a:xfrm>
              <a:off x="5391863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A1D19D8F-F491-3384-4105-EEB2A437ED93}"/>
                </a:ext>
              </a:extLst>
            </p:cNvPr>
            <p:cNvSpPr/>
            <p:nvPr/>
          </p:nvSpPr>
          <p:spPr>
            <a:xfrm>
              <a:off x="5475969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EE72FA7C-4090-9EE3-F7A0-E4CBC410AFA5}"/>
                </a:ext>
              </a:extLst>
            </p:cNvPr>
            <p:cNvSpPr/>
            <p:nvPr/>
          </p:nvSpPr>
          <p:spPr>
            <a:xfrm>
              <a:off x="5560170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BD21B784-2698-EC08-4ADA-003C075EF61D}"/>
                </a:ext>
              </a:extLst>
            </p:cNvPr>
            <p:cNvSpPr/>
            <p:nvPr/>
          </p:nvSpPr>
          <p:spPr>
            <a:xfrm>
              <a:off x="5644276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989E493A-F5F1-5D76-EC62-FD51382B2ECC}"/>
                </a:ext>
              </a:extLst>
            </p:cNvPr>
            <p:cNvSpPr/>
            <p:nvPr/>
          </p:nvSpPr>
          <p:spPr>
            <a:xfrm>
              <a:off x="572838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ACCDEA26-9371-D13E-A867-BA1920ECF7CF}"/>
                </a:ext>
              </a:extLst>
            </p:cNvPr>
            <p:cNvSpPr/>
            <p:nvPr/>
          </p:nvSpPr>
          <p:spPr>
            <a:xfrm>
              <a:off x="5812583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CD81EB9F-7C59-4E40-097E-D53AD51D9F41}"/>
                </a:ext>
              </a:extLst>
            </p:cNvPr>
            <p:cNvSpPr/>
            <p:nvPr/>
          </p:nvSpPr>
          <p:spPr>
            <a:xfrm>
              <a:off x="5896688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3ECFF91F-636A-0926-0A52-BD19BBE5B685}"/>
                </a:ext>
              </a:extLst>
            </p:cNvPr>
            <p:cNvSpPr/>
            <p:nvPr/>
          </p:nvSpPr>
          <p:spPr>
            <a:xfrm>
              <a:off x="5980794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6CA68075-E6CB-9672-46D4-4B6676ED91BB}"/>
                </a:ext>
              </a:extLst>
            </p:cNvPr>
            <p:cNvSpPr/>
            <p:nvPr/>
          </p:nvSpPr>
          <p:spPr>
            <a:xfrm>
              <a:off x="6064900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D1766569-3D6D-55D6-5A6E-851C55FE3929}"/>
                </a:ext>
              </a:extLst>
            </p:cNvPr>
            <p:cNvSpPr/>
            <p:nvPr/>
          </p:nvSpPr>
          <p:spPr>
            <a:xfrm>
              <a:off x="6149101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947B5D34-096D-CC29-1F40-D7B8B6E988DE}"/>
                </a:ext>
              </a:extLst>
            </p:cNvPr>
            <p:cNvSpPr/>
            <p:nvPr/>
          </p:nvSpPr>
          <p:spPr>
            <a:xfrm>
              <a:off x="6233207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CE0F0719-0CF3-57E9-CB76-1092BF97B4D2}"/>
                </a:ext>
              </a:extLst>
            </p:cNvPr>
            <p:cNvSpPr/>
            <p:nvPr/>
          </p:nvSpPr>
          <p:spPr>
            <a:xfrm>
              <a:off x="6317312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9D3CC32D-3E5B-FD0E-6EC7-6DE9ADF4A72B}"/>
                </a:ext>
              </a:extLst>
            </p:cNvPr>
            <p:cNvSpPr/>
            <p:nvPr/>
          </p:nvSpPr>
          <p:spPr>
            <a:xfrm>
              <a:off x="6401513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2B9176F1-A450-139F-1E2F-53201A004528}"/>
                </a:ext>
              </a:extLst>
            </p:cNvPr>
            <p:cNvSpPr/>
            <p:nvPr/>
          </p:nvSpPr>
          <p:spPr>
            <a:xfrm>
              <a:off x="5085111" y="3648931"/>
              <a:ext cx="23860" cy="48958"/>
            </a:xfrm>
            <a:custGeom>
              <a:avLst/>
              <a:gdLst>
                <a:gd name="connsiteX0" fmla="*/ 0 w 23860"/>
                <a:gd name="connsiteY0" fmla="*/ 0 h 48958"/>
                <a:gd name="connsiteX1" fmla="*/ 11811 w 23860"/>
                <a:gd name="connsiteY1" fmla="*/ 48958 h 48958"/>
                <a:gd name="connsiteX2" fmla="*/ 16002 w 23860"/>
                <a:gd name="connsiteY2" fmla="*/ 45529 h 48958"/>
                <a:gd name="connsiteX3" fmla="*/ 16002 w 23860"/>
                <a:gd name="connsiteY3" fmla="*/ 7715 h 48958"/>
                <a:gd name="connsiteX4" fmla="*/ 0 w 23860"/>
                <a:gd name="connsiteY4" fmla="*/ 0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" h="48958">
                  <a:moveTo>
                    <a:pt x="0" y="0"/>
                  </a:moveTo>
                  <a:cubicBezTo>
                    <a:pt x="3524" y="16478"/>
                    <a:pt x="7525" y="32766"/>
                    <a:pt x="11811" y="48958"/>
                  </a:cubicBezTo>
                  <a:cubicBezTo>
                    <a:pt x="13335" y="48006"/>
                    <a:pt x="14669" y="46863"/>
                    <a:pt x="16002" y="45529"/>
                  </a:cubicBezTo>
                  <a:cubicBezTo>
                    <a:pt x="26480" y="35052"/>
                    <a:pt x="26480" y="18098"/>
                    <a:pt x="16002" y="7715"/>
                  </a:cubicBezTo>
                  <a:cubicBezTo>
                    <a:pt x="11525" y="3238"/>
                    <a:pt x="5810" y="667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739E03DB-6B10-59AB-AA03-2F520BA84F71}"/>
                </a:ext>
              </a:extLst>
            </p:cNvPr>
            <p:cNvSpPr/>
            <p:nvPr/>
          </p:nvSpPr>
          <p:spPr>
            <a:xfrm>
              <a:off x="5139451" y="356463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C4430F78-6128-E3DC-7C2A-61C2D96B0EDF}"/>
                </a:ext>
              </a:extLst>
            </p:cNvPr>
            <p:cNvSpPr/>
            <p:nvPr/>
          </p:nvSpPr>
          <p:spPr>
            <a:xfrm>
              <a:off x="5223652" y="348052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D39B48E5-0870-6692-2AF2-78AC0606C599}"/>
                </a:ext>
              </a:extLst>
            </p:cNvPr>
            <p:cNvSpPr/>
            <p:nvPr/>
          </p:nvSpPr>
          <p:spPr>
            <a:xfrm>
              <a:off x="5307758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1C4C40B8-4086-30E8-1E8C-D4CDA000E888}"/>
                </a:ext>
              </a:extLst>
            </p:cNvPr>
            <p:cNvSpPr/>
            <p:nvPr/>
          </p:nvSpPr>
          <p:spPr>
            <a:xfrm>
              <a:off x="5391863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E5C75502-37CC-BA62-C6E7-F12B2A103E76}"/>
                </a:ext>
              </a:extLst>
            </p:cNvPr>
            <p:cNvSpPr/>
            <p:nvPr/>
          </p:nvSpPr>
          <p:spPr>
            <a:xfrm>
              <a:off x="5475969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FA6D11A1-0FD7-8E96-2004-7BEE0CFDE5D0}"/>
                </a:ext>
              </a:extLst>
            </p:cNvPr>
            <p:cNvSpPr/>
            <p:nvPr/>
          </p:nvSpPr>
          <p:spPr>
            <a:xfrm>
              <a:off x="5560170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68AE7E1F-D2BA-382B-2DB0-6F18542E0BBC}"/>
                </a:ext>
              </a:extLst>
            </p:cNvPr>
            <p:cNvSpPr/>
            <p:nvPr/>
          </p:nvSpPr>
          <p:spPr>
            <a:xfrm>
              <a:off x="5644276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B505E2E3-C1E9-8649-B05C-5ABF53F413D9}"/>
                </a:ext>
              </a:extLst>
            </p:cNvPr>
            <p:cNvSpPr/>
            <p:nvPr/>
          </p:nvSpPr>
          <p:spPr>
            <a:xfrm>
              <a:off x="572838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1142C235-81EB-0525-FE07-DC19C74BD8CF}"/>
                </a:ext>
              </a:extLst>
            </p:cNvPr>
            <p:cNvSpPr/>
            <p:nvPr/>
          </p:nvSpPr>
          <p:spPr>
            <a:xfrm>
              <a:off x="5812583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8217FD5B-D596-C728-C33E-BDA55B94AE0B}"/>
                </a:ext>
              </a:extLst>
            </p:cNvPr>
            <p:cNvSpPr/>
            <p:nvPr/>
          </p:nvSpPr>
          <p:spPr>
            <a:xfrm>
              <a:off x="5896688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552AF2D4-3CDF-90B5-4B0B-1A3BAC73597E}"/>
                </a:ext>
              </a:extLst>
            </p:cNvPr>
            <p:cNvSpPr/>
            <p:nvPr/>
          </p:nvSpPr>
          <p:spPr>
            <a:xfrm>
              <a:off x="5980794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937CE1DF-228E-E06E-E71D-F1D46AEE093E}"/>
                </a:ext>
              </a:extLst>
            </p:cNvPr>
            <p:cNvSpPr/>
            <p:nvPr/>
          </p:nvSpPr>
          <p:spPr>
            <a:xfrm>
              <a:off x="6064900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962410DC-485C-945D-0B73-886479F69F79}"/>
                </a:ext>
              </a:extLst>
            </p:cNvPr>
            <p:cNvSpPr/>
            <p:nvPr/>
          </p:nvSpPr>
          <p:spPr>
            <a:xfrm>
              <a:off x="6149101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CE4493FB-1312-E0FB-5627-D79AF9435FC3}"/>
                </a:ext>
              </a:extLst>
            </p:cNvPr>
            <p:cNvSpPr/>
            <p:nvPr/>
          </p:nvSpPr>
          <p:spPr>
            <a:xfrm>
              <a:off x="6233207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DBFBBC07-E84D-DBF4-40E9-F168A5C604A4}"/>
                </a:ext>
              </a:extLst>
            </p:cNvPr>
            <p:cNvSpPr/>
            <p:nvPr/>
          </p:nvSpPr>
          <p:spPr>
            <a:xfrm>
              <a:off x="6317741" y="2417825"/>
              <a:ext cx="48006" cy="22478"/>
            </a:xfrm>
            <a:custGeom>
              <a:avLst/>
              <a:gdLst>
                <a:gd name="connsiteX0" fmla="*/ 0 w 48006"/>
                <a:gd name="connsiteY0" fmla="*/ 0 h 22478"/>
                <a:gd name="connsiteX1" fmla="*/ 7525 w 48006"/>
                <a:gd name="connsiteY1" fmla="*/ 14669 h 22478"/>
                <a:gd name="connsiteX2" fmla="*/ 26479 w 48006"/>
                <a:gd name="connsiteY2" fmla="*/ 22479 h 22478"/>
                <a:gd name="connsiteX3" fmla="*/ 45434 w 48006"/>
                <a:gd name="connsiteY3" fmla="*/ 14669 h 22478"/>
                <a:gd name="connsiteX4" fmla="*/ 48006 w 48006"/>
                <a:gd name="connsiteY4" fmla="*/ 11621 h 22478"/>
                <a:gd name="connsiteX5" fmla="*/ 0 w 48006"/>
                <a:gd name="connsiteY5" fmla="*/ 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06" h="22478">
                  <a:moveTo>
                    <a:pt x="0" y="0"/>
                  </a:moveTo>
                  <a:cubicBezTo>
                    <a:pt x="857" y="5334"/>
                    <a:pt x="3334" y="10573"/>
                    <a:pt x="7525" y="14669"/>
                  </a:cubicBezTo>
                  <a:cubicBezTo>
                    <a:pt x="12763" y="19907"/>
                    <a:pt x="19621" y="22479"/>
                    <a:pt x="26479" y="22479"/>
                  </a:cubicBezTo>
                  <a:cubicBezTo>
                    <a:pt x="33338" y="22479"/>
                    <a:pt x="40196" y="19907"/>
                    <a:pt x="45434" y="14669"/>
                  </a:cubicBezTo>
                  <a:cubicBezTo>
                    <a:pt x="46387" y="13716"/>
                    <a:pt x="47244" y="12668"/>
                    <a:pt x="48006" y="11621"/>
                  </a:cubicBezTo>
                  <a:cubicBezTo>
                    <a:pt x="32195" y="7334"/>
                    <a:pt x="16192" y="3524"/>
                    <a:pt x="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EB09AF8E-C534-1008-37BD-3CF63DC7AF92}"/>
                </a:ext>
              </a:extLst>
            </p:cNvPr>
            <p:cNvSpPr/>
            <p:nvPr/>
          </p:nvSpPr>
          <p:spPr>
            <a:xfrm>
              <a:off x="5063394" y="3480529"/>
              <a:ext cx="45577" cy="53530"/>
            </a:xfrm>
            <a:custGeom>
              <a:avLst/>
              <a:gdLst>
                <a:gd name="connsiteX0" fmla="*/ 18764 w 45577"/>
                <a:gd name="connsiteY0" fmla="*/ 0 h 53530"/>
                <a:gd name="connsiteX1" fmla="*/ 0 w 45577"/>
                <a:gd name="connsiteY1" fmla="*/ 7715 h 53530"/>
                <a:gd name="connsiteX2" fmla="*/ 3048 w 45577"/>
                <a:gd name="connsiteY2" fmla="*/ 48482 h 53530"/>
                <a:gd name="connsiteX3" fmla="*/ 18764 w 45577"/>
                <a:gd name="connsiteY3" fmla="*/ 53530 h 53530"/>
                <a:gd name="connsiteX4" fmla="*/ 37719 w 45577"/>
                <a:gd name="connsiteY4" fmla="*/ 45720 h 53530"/>
                <a:gd name="connsiteX5" fmla="*/ 37719 w 45577"/>
                <a:gd name="connsiteY5" fmla="*/ 7906 h 53530"/>
                <a:gd name="connsiteX6" fmla="*/ 18764 w 45577"/>
                <a:gd name="connsiteY6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77" h="53530">
                  <a:moveTo>
                    <a:pt x="18764" y="0"/>
                  </a:moveTo>
                  <a:cubicBezTo>
                    <a:pt x="12002" y="0"/>
                    <a:pt x="5239" y="2572"/>
                    <a:pt x="0" y="7715"/>
                  </a:cubicBezTo>
                  <a:cubicBezTo>
                    <a:pt x="762" y="21336"/>
                    <a:pt x="1810" y="34957"/>
                    <a:pt x="3048" y="48482"/>
                  </a:cubicBezTo>
                  <a:cubicBezTo>
                    <a:pt x="7715" y="51816"/>
                    <a:pt x="13240" y="53530"/>
                    <a:pt x="18764" y="53530"/>
                  </a:cubicBezTo>
                  <a:cubicBezTo>
                    <a:pt x="25622" y="53530"/>
                    <a:pt x="32480" y="50959"/>
                    <a:pt x="37719" y="45720"/>
                  </a:cubicBezTo>
                  <a:cubicBezTo>
                    <a:pt x="48197" y="35242"/>
                    <a:pt x="48197" y="18288"/>
                    <a:pt x="37719" y="7906"/>
                  </a:cubicBezTo>
                  <a:cubicBezTo>
                    <a:pt x="32480" y="2667"/>
                    <a:pt x="25622" y="95"/>
                    <a:pt x="18764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03CD9664-CE2E-6559-651F-6907EED4BA7A}"/>
                </a:ext>
              </a:extLst>
            </p:cNvPr>
            <p:cNvSpPr/>
            <p:nvPr/>
          </p:nvSpPr>
          <p:spPr>
            <a:xfrm>
              <a:off x="5139451" y="339632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5CDAF254-1D2F-2011-B065-D74E7A2FFA63}"/>
                </a:ext>
              </a:extLst>
            </p:cNvPr>
            <p:cNvSpPr/>
            <p:nvPr/>
          </p:nvSpPr>
          <p:spPr>
            <a:xfrm>
              <a:off x="5223652" y="331222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033C21F3-75E7-D848-3DA7-2AD5EC0C33CE}"/>
                </a:ext>
              </a:extLst>
            </p:cNvPr>
            <p:cNvSpPr/>
            <p:nvPr/>
          </p:nvSpPr>
          <p:spPr>
            <a:xfrm>
              <a:off x="5307758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1EDF05B7-4D8C-3A21-FD5B-03BFCBBFAA1E}"/>
                </a:ext>
              </a:extLst>
            </p:cNvPr>
            <p:cNvSpPr/>
            <p:nvPr/>
          </p:nvSpPr>
          <p:spPr>
            <a:xfrm>
              <a:off x="5391863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B85F3706-0380-15E7-CF2D-A4600D59B846}"/>
                </a:ext>
              </a:extLst>
            </p:cNvPr>
            <p:cNvSpPr/>
            <p:nvPr/>
          </p:nvSpPr>
          <p:spPr>
            <a:xfrm>
              <a:off x="5475969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B2420B57-7C80-8AF0-1605-5149C33AD313}"/>
                </a:ext>
              </a:extLst>
            </p:cNvPr>
            <p:cNvSpPr/>
            <p:nvPr/>
          </p:nvSpPr>
          <p:spPr>
            <a:xfrm>
              <a:off x="5560170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A097AFC5-193D-A005-8BC7-A98287463817}"/>
                </a:ext>
              </a:extLst>
            </p:cNvPr>
            <p:cNvSpPr/>
            <p:nvPr/>
          </p:nvSpPr>
          <p:spPr>
            <a:xfrm>
              <a:off x="5644276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34823BBB-B901-2444-8A7D-31DEA99B0EC7}"/>
                </a:ext>
              </a:extLst>
            </p:cNvPr>
            <p:cNvSpPr/>
            <p:nvPr/>
          </p:nvSpPr>
          <p:spPr>
            <a:xfrm>
              <a:off x="5728382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E7AC82D4-5DFB-676C-6452-D72C98AC95AD}"/>
                </a:ext>
              </a:extLst>
            </p:cNvPr>
            <p:cNvSpPr/>
            <p:nvPr/>
          </p:nvSpPr>
          <p:spPr>
            <a:xfrm>
              <a:off x="5812583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8A0634CE-E949-4EE4-5AAE-170F5EA39E00}"/>
                </a:ext>
              </a:extLst>
            </p:cNvPr>
            <p:cNvSpPr/>
            <p:nvPr/>
          </p:nvSpPr>
          <p:spPr>
            <a:xfrm>
              <a:off x="5896688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65251DC3-6B36-A4BB-8A0C-088A687FCEA2}"/>
                </a:ext>
              </a:extLst>
            </p:cNvPr>
            <p:cNvSpPr/>
            <p:nvPr/>
          </p:nvSpPr>
          <p:spPr>
            <a:xfrm>
              <a:off x="5980794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48A4A80A-D031-D483-442B-CF6FFB56C77F}"/>
                </a:ext>
              </a:extLst>
            </p:cNvPr>
            <p:cNvSpPr/>
            <p:nvPr/>
          </p:nvSpPr>
          <p:spPr>
            <a:xfrm>
              <a:off x="6064900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AE9FE626-2502-8B3B-8FEE-A4C11744DB07}"/>
                </a:ext>
              </a:extLst>
            </p:cNvPr>
            <p:cNvSpPr/>
            <p:nvPr/>
          </p:nvSpPr>
          <p:spPr>
            <a:xfrm>
              <a:off x="6149161" y="2395822"/>
              <a:ext cx="53551" cy="44481"/>
            </a:xfrm>
            <a:custGeom>
              <a:avLst/>
              <a:gdLst>
                <a:gd name="connsiteX0" fmla="*/ 6655 w 53551"/>
                <a:gd name="connsiteY0" fmla="*/ 0 h 44481"/>
                <a:gd name="connsiteX1" fmla="*/ 7798 w 53551"/>
                <a:gd name="connsiteY1" fmla="*/ 36671 h 44481"/>
                <a:gd name="connsiteX2" fmla="*/ 26753 w 53551"/>
                <a:gd name="connsiteY2" fmla="*/ 44482 h 44481"/>
                <a:gd name="connsiteX3" fmla="*/ 45707 w 53551"/>
                <a:gd name="connsiteY3" fmla="*/ 36671 h 44481"/>
                <a:gd name="connsiteX4" fmla="*/ 49327 w 53551"/>
                <a:gd name="connsiteY4" fmla="*/ 3334 h 44481"/>
                <a:gd name="connsiteX5" fmla="*/ 6655 w 53551"/>
                <a:gd name="connsiteY5" fmla="*/ 95 h 4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51" h="44481">
                  <a:moveTo>
                    <a:pt x="6655" y="0"/>
                  </a:moveTo>
                  <a:cubicBezTo>
                    <a:pt x="-2584" y="10478"/>
                    <a:pt x="-2203" y="26575"/>
                    <a:pt x="7798" y="36671"/>
                  </a:cubicBezTo>
                  <a:cubicBezTo>
                    <a:pt x="13037" y="41910"/>
                    <a:pt x="19895" y="44482"/>
                    <a:pt x="26753" y="44482"/>
                  </a:cubicBezTo>
                  <a:cubicBezTo>
                    <a:pt x="33611" y="44482"/>
                    <a:pt x="40469" y="41910"/>
                    <a:pt x="45707" y="36671"/>
                  </a:cubicBezTo>
                  <a:cubicBezTo>
                    <a:pt x="54756" y="27623"/>
                    <a:pt x="55995" y="13716"/>
                    <a:pt x="49327" y="3334"/>
                  </a:cubicBezTo>
                  <a:cubicBezTo>
                    <a:pt x="35230" y="1905"/>
                    <a:pt x="20943" y="857"/>
                    <a:pt x="6655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53A48380-0AC2-7AD8-D4DF-F466526C0815}"/>
                </a:ext>
              </a:extLst>
            </p:cNvPr>
            <p:cNvSpPr/>
            <p:nvPr/>
          </p:nvSpPr>
          <p:spPr>
            <a:xfrm>
              <a:off x="5064156" y="3312222"/>
              <a:ext cx="44910" cy="53530"/>
            </a:xfrm>
            <a:custGeom>
              <a:avLst/>
              <a:gdLst>
                <a:gd name="connsiteX0" fmla="*/ 18002 w 44910"/>
                <a:gd name="connsiteY0" fmla="*/ 0 h 53530"/>
                <a:gd name="connsiteX1" fmla="*/ 3715 w 44910"/>
                <a:gd name="connsiteY1" fmla="*/ 4191 h 53530"/>
                <a:gd name="connsiteX2" fmla="*/ 0 w 44910"/>
                <a:gd name="connsiteY2" fmla="*/ 46577 h 53530"/>
                <a:gd name="connsiteX3" fmla="*/ 18098 w 44910"/>
                <a:gd name="connsiteY3" fmla="*/ 53531 h 53530"/>
                <a:gd name="connsiteX4" fmla="*/ 37052 w 44910"/>
                <a:gd name="connsiteY4" fmla="*/ 45720 h 53530"/>
                <a:gd name="connsiteX5" fmla="*/ 37052 w 44910"/>
                <a:gd name="connsiteY5" fmla="*/ 7906 h 53530"/>
                <a:gd name="connsiteX6" fmla="*/ 18098 w 44910"/>
                <a:gd name="connsiteY6" fmla="*/ 95 h 5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10" h="53530">
                  <a:moveTo>
                    <a:pt x="18002" y="0"/>
                  </a:moveTo>
                  <a:cubicBezTo>
                    <a:pt x="13049" y="0"/>
                    <a:pt x="8001" y="1429"/>
                    <a:pt x="3715" y="4191"/>
                  </a:cubicBezTo>
                  <a:cubicBezTo>
                    <a:pt x="2191" y="18193"/>
                    <a:pt x="953" y="32385"/>
                    <a:pt x="0" y="46577"/>
                  </a:cubicBezTo>
                  <a:cubicBezTo>
                    <a:pt x="5144" y="51245"/>
                    <a:pt x="11525" y="53531"/>
                    <a:pt x="18098" y="53531"/>
                  </a:cubicBezTo>
                  <a:cubicBezTo>
                    <a:pt x="24956" y="53531"/>
                    <a:pt x="31814" y="50959"/>
                    <a:pt x="37052" y="45720"/>
                  </a:cubicBezTo>
                  <a:cubicBezTo>
                    <a:pt x="47530" y="35243"/>
                    <a:pt x="47530" y="18288"/>
                    <a:pt x="37052" y="7906"/>
                  </a:cubicBezTo>
                  <a:cubicBezTo>
                    <a:pt x="31814" y="2667"/>
                    <a:pt x="24956" y="95"/>
                    <a:pt x="18098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66CD0CBA-B5C1-62A1-BA1F-5DF9D1537FD1}"/>
                </a:ext>
              </a:extLst>
            </p:cNvPr>
            <p:cNvSpPr/>
            <p:nvPr/>
          </p:nvSpPr>
          <p:spPr>
            <a:xfrm>
              <a:off x="5139451" y="3228117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9E4F39BF-2864-CBD5-59E4-2BF3CA59C6E6}"/>
                </a:ext>
              </a:extLst>
            </p:cNvPr>
            <p:cNvSpPr/>
            <p:nvPr/>
          </p:nvSpPr>
          <p:spPr>
            <a:xfrm>
              <a:off x="5223652" y="314391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B9931C2E-5B92-2358-5405-6F2EEC6DF485}"/>
                </a:ext>
              </a:extLst>
            </p:cNvPr>
            <p:cNvSpPr/>
            <p:nvPr/>
          </p:nvSpPr>
          <p:spPr>
            <a:xfrm>
              <a:off x="5307758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B6154733-B296-DA9F-DE9C-F2B46C9AE8C8}"/>
                </a:ext>
              </a:extLst>
            </p:cNvPr>
            <p:cNvSpPr/>
            <p:nvPr/>
          </p:nvSpPr>
          <p:spPr>
            <a:xfrm>
              <a:off x="5391863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ED785136-2E7C-DDB7-ECD7-13F2009F1BF9}"/>
                </a:ext>
              </a:extLst>
            </p:cNvPr>
            <p:cNvSpPr/>
            <p:nvPr/>
          </p:nvSpPr>
          <p:spPr>
            <a:xfrm>
              <a:off x="5475969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1B64867F-993F-C2B5-8E50-FDB054B438CF}"/>
                </a:ext>
              </a:extLst>
            </p:cNvPr>
            <p:cNvSpPr/>
            <p:nvPr/>
          </p:nvSpPr>
          <p:spPr>
            <a:xfrm>
              <a:off x="5560170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DFAB98AF-9685-A8F3-387A-4E9EAE868650}"/>
                </a:ext>
              </a:extLst>
            </p:cNvPr>
            <p:cNvSpPr/>
            <p:nvPr/>
          </p:nvSpPr>
          <p:spPr>
            <a:xfrm>
              <a:off x="5644276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15B85A92-20BA-6380-0D3D-4AAD40B4025A}"/>
                </a:ext>
              </a:extLst>
            </p:cNvPr>
            <p:cNvSpPr/>
            <p:nvPr/>
          </p:nvSpPr>
          <p:spPr>
            <a:xfrm>
              <a:off x="5728382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9889CF17-E3AF-80AB-82AE-C61CF547FFF8}"/>
                </a:ext>
              </a:extLst>
            </p:cNvPr>
            <p:cNvSpPr/>
            <p:nvPr/>
          </p:nvSpPr>
          <p:spPr>
            <a:xfrm>
              <a:off x="5812583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D8FCA67F-EBFE-5BFE-0AB6-87B274E8E412}"/>
                </a:ext>
              </a:extLst>
            </p:cNvPr>
            <p:cNvSpPr/>
            <p:nvPr/>
          </p:nvSpPr>
          <p:spPr>
            <a:xfrm>
              <a:off x="5896688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CAEFAB46-566A-9FDC-3F13-A195E595C7CF}"/>
                </a:ext>
              </a:extLst>
            </p:cNvPr>
            <p:cNvSpPr/>
            <p:nvPr/>
          </p:nvSpPr>
          <p:spPr>
            <a:xfrm>
              <a:off x="5980827" y="2396394"/>
              <a:ext cx="53581" cy="43815"/>
            </a:xfrm>
            <a:custGeom>
              <a:avLst/>
              <a:gdLst>
                <a:gd name="connsiteX0" fmla="*/ 47354 w 53581"/>
                <a:gd name="connsiteY0" fmla="*/ 0 h 43815"/>
                <a:gd name="connsiteX1" fmla="*/ 3539 w 53581"/>
                <a:gd name="connsiteY1" fmla="*/ 3810 h 43815"/>
                <a:gd name="connsiteX2" fmla="*/ 7825 w 53581"/>
                <a:gd name="connsiteY2" fmla="*/ 36005 h 43815"/>
                <a:gd name="connsiteX3" fmla="*/ 26780 w 53581"/>
                <a:gd name="connsiteY3" fmla="*/ 43815 h 43815"/>
                <a:gd name="connsiteX4" fmla="*/ 45734 w 53581"/>
                <a:gd name="connsiteY4" fmla="*/ 36005 h 43815"/>
                <a:gd name="connsiteX5" fmla="*/ 47449 w 53581"/>
                <a:gd name="connsiteY5" fmla="*/ 0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81" h="43815">
                  <a:moveTo>
                    <a:pt x="47354" y="0"/>
                  </a:moveTo>
                  <a:cubicBezTo>
                    <a:pt x="32685" y="952"/>
                    <a:pt x="18017" y="2191"/>
                    <a:pt x="3539" y="3810"/>
                  </a:cubicBezTo>
                  <a:cubicBezTo>
                    <a:pt x="-2367" y="14002"/>
                    <a:pt x="-843" y="27337"/>
                    <a:pt x="7825" y="36005"/>
                  </a:cubicBezTo>
                  <a:cubicBezTo>
                    <a:pt x="13064" y="41243"/>
                    <a:pt x="19922" y="43815"/>
                    <a:pt x="26780" y="43815"/>
                  </a:cubicBezTo>
                  <a:cubicBezTo>
                    <a:pt x="33638" y="43815"/>
                    <a:pt x="40496" y="41243"/>
                    <a:pt x="45734" y="36005"/>
                  </a:cubicBezTo>
                  <a:cubicBezTo>
                    <a:pt x="55640" y="26099"/>
                    <a:pt x="56117" y="10478"/>
                    <a:pt x="47449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55758E94-CF38-2D0A-A8BA-159DC3698168}"/>
                </a:ext>
              </a:extLst>
            </p:cNvPr>
            <p:cNvSpPr/>
            <p:nvPr/>
          </p:nvSpPr>
          <p:spPr>
            <a:xfrm>
              <a:off x="5087873" y="3150488"/>
              <a:ext cx="21002" cy="46386"/>
            </a:xfrm>
            <a:custGeom>
              <a:avLst/>
              <a:gdLst>
                <a:gd name="connsiteX0" fmla="*/ 11811 w 21002"/>
                <a:gd name="connsiteY0" fmla="*/ 0 h 46386"/>
                <a:gd name="connsiteX1" fmla="*/ 0 w 21002"/>
                <a:gd name="connsiteY1" fmla="*/ 46387 h 46386"/>
                <a:gd name="connsiteX2" fmla="*/ 13144 w 21002"/>
                <a:gd name="connsiteY2" fmla="*/ 39148 h 46386"/>
                <a:gd name="connsiteX3" fmla="*/ 13144 w 21002"/>
                <a:gd name="connsiteY3" fmla="*/ 1333 h 46386"/>
                <a:gd name="connsiteX4" fmla="*/ 11811 w 21002"/>
                <a:gd name="connsiteY4" fmla="*/ 95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2" h="46386">
                  <a:moveTo>
                    <a:pt x="11811" y="0"/>
                  </a:moveTo>
                  <a:cubicBezTo>
                    <a:pt x="7525" y="15335"/>
                    <a:pt x="3619" y="30766"/>
                    <a:pt x="0" y="46387"/>
                  </a:cubicBezTo>
                  <a:cubicBezTo>
                    <a:pt x="4858" y="45339"/>
                    <a:pt x="9430" y="42958"/>
                    <a:pt x="13144" y="39148"/>
                  </a:cubicBezTo>
                  <a:cubicBezTo>
                    <a:pt x="23622" y="28670"/>
                    <a:pt x="23622" y="11716"/>
                    <a:pt x="13144" y="1333"/>
                  </a:cubicBezTo>
                  <a:cubicBezTo>
                    <a:pt x="12668" y="857"/>
                    <a:pt x="12287" y="476"/>
                    <a:pt x="11811" y="9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6D081FE6-87B4-66D8-A0D6-894BE696F537}"/>
                </a:ext>
              </a:extLst>
            </p:cNvPr>
            <p:cNvSpPr/>
            <p:nvPr/>
          </p:nvSpPr>
          <p:spPr>
            <a:xfrm>
              <a:off x="5139451" y="3059810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54FAE3A3-7067-78BC-7E9E-AFAAF4C529E2}"/>
                </a:ext>
              </a:extLst>
            </p:cNvPr>
            <p:cNvSpPr/>
            <p:nvPr/>
          </p:nvSpPr>
          <p:spPr>
            <a:xfrm>
              <a:off x="5223652" y="2975704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74E04D93-CD47-3026-2C97-6B9BB8BE06B8}"/>
                </a:ext>
              </a:extLst>
            </p:cNvPr>
            <p:cNvSpPr/>
            <p:nvPr/>
          </p:nvSpPr>
          <p:spPr>
            <a:xfrm>
              <a:off x="5307758" y="289159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3"/>
                    <a:pt x="19955" y="53435"/>
                    <a:pt x="26813" y="53435"/>
                  </a:cubicBezTo>
                  <a:cubicBezTo>
                    <a:pt x="33671" y="53435"/>
                    <a:pt x="40529" y="50863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A30F545D-F2C0-7FBF-0B9A-34A84BD8058F}"/>
                </a:ext>
              </a:extLst>
            </p:cNvPr>
            <p:cNvSpPr/>
            <p:nvPr/>
          </p:nvSpPr>
          <p:spPr>
            <a:xfrm>
              <a:off x="5391863" y="2807398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2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F13DF464-5C1B-0A97-10CE-E4D5C9015707}"/>
                </a:ext>
              </a:extLst>
            </p:cNvPr>
            <p:cNvSpPr/>
            <p:nvPr/>
          </p:nvSpPr>
          <p:spPr>
            <a:xfrm>
              <a:off x="5475969" y="2723292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87BC3811-15D3-DF69-492D-5C76C6BCA72A}"/>
                </a:ext>
              </a:extLst>
            </p:cNvPr>
            <p:cNvSpPr/>
            <p:nvPr/>
          </p:nvSpPr>
          <p:spPr>
            <a:xfrm>
              <a:off x="5560170" y="2639186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768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EFE2FB78-F288-DA6E-9971-8D5EDE8A9B7B}"/>
                </a:ext>
              </a:extLst>
            </p:cNvPr>
            <p:cNvSpPr/>
            <p:nvPr/>
          </p:nvSpPr>
          <p:spPr>
            <a:xfrm>
              <a:off x="5644276" y="2554985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572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7D8C6DA4-B9C2-1245-E81A-19CE11EA34CC}"/>
                </a:ext>
              </a:extLst>
            </p:cNvPr>
            <p:cNvSpPr/>
            <p:nvPr/>
          </p:nvSpPr>
          <p:spPr>
            <a:xfrm>
              <a:off x="5728382" y="2470879"/>
              <a:ext cx="53625" cy="53435"/>
            </a:xfrm>
            <a:custGeom>
              <a:avLst/>
              <a:gdLst>
                <a:gd name="connsiteX0" fmla="*/ 26813 w 53625"/>
                <a:gd name="connsiteY0" fmla="*/ 0 h 53435"/>
                <a:gd name="connsiteX1" fmla="*/ 7858 w 53625"/>
                <a:gd name="connsiteY1" fmla="*/ 7810 h 53435"/>
                <a:gd name="connsiteX2" fmla="*/ 7858 w 53625"/>
                <a:gd name="connsiteY2" fmla="*/ 45625 h 53435"/>
                <a:gd name="connsiteX3" fmla="*/ 26813 w 53625"/>
                <a:gd name="connsiteY3" fmla="*/ 53435 h 53435"/>
                <a:gd name="connsiteX4" fmla="*/ 45768 w 53625"/>
                <a:gd name="connsiteY4" fmla="*/ 45625 h 53435"/>
                <a:gd name="connsiteX5" fmla="*/ 45768 w 53625"/>
                <a:gd name="connsiteY5" fmla="*/ 7810 h 53435"/>
                <a:gd name="connsiteX6" fmla="*/ 26813 w 53625"/>
                <a:gd name="connsiteY6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25" h="53435">
                  <a:moveTo>
                    <a:pt x="26813" y="0"/>
                  </a:moveTo>
                  <a:cubicBezTo>
                    <a:pt x="19955" y="0"/>
                    <a:pt x="13097" y="2667"/>
                    <a:pt x="7858" y="7810"/>
                  </a:cubicBezTo>
                  <a:cubicBezTo>
                    <a:pt x="-2619" y="18288"/>
                    <a:pt x="-2619" y="35243"/>
                    <a:pt x="7858" y="45625"/>
                  </a:cubicBezTo>
                  <a:cubicBezTo>
                    <a:pt x="13097" y="50864"/>
                    <a:pt x="19955" y="53435"/>
                    <a:pt x="26813" y="53435"/>
                  </a:cubicBezTo>
                  <a:cubicBezTo>
                    <a:pt x="33671" y="53435"/>
                    <a:pt x="40529" y="50864"/>
                    <a:pt x="45768" y="45625"/>
                  </a:cubicBezTo>
                  <a:cubicBezTo>
                    <a:pt x="56245" y="35147"/>
                    <a:pt x="56245" y="18193"/>
                    <a:pt x="45768" y="7810"/>
                  </a:cubicBezTo>
                  <a:cubicBezTo>
                    <a:pt x="40529" y="2572"/>
                    <a:pt x="33671" y="0"/>
                    <a:pt x="26813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5F7073B9-D165-7026-3041-448344B39C84}"/>
                </a:ext>
              </a:extLst>
            </p:cNvPr>
            <p:cNvSpPr/>
            <p:nvPr/>
          </p:nvSpPr>
          <p:spPr>
            <a:xfrm>
              <a:off x="5819679" y="2420206"/>
              <a:ext cx="45624" cy="20097"/>
            </a:xfrm>
            <a:custGeom>
              <a:avLst/>
              <a:gdLst>
                <a:gd name="connsiteX0" fmla="*/ 45625 w 45624"/>
                <a:gd name="connsiteY0" fmla="*/ 0 h 20097"/>
                <a:gd name="connsiteX1" fmla="*/ 0 w 45624"/>
                <a:gd name="connsiteY1" fmla="*/ 11525 h 20097"/>
                <a:gd name="connsiteX2" fmla="*/ 667 w 45624"/>
                <a:gd name="connsiteY2" fmla="*/ 12287 h 20097"/>
                <a:gd name="connsiteX3" fmla="*/ 19622 w 45624"/>
                <a:gd name="connsiteY3" fmla="*/ 20098 h 20097"/>
                <a:gd name="connsiteX4" fmla="*/ 38576 w 45624"/>
                <a:gd name="connsiteY4" fmla="*/ 12287 h 20097"/>
                <a:gd name="connsiteX5" fmla="*/ 45625 w 45624"/>
                <a:gd name="connsiteY5" fmla="*/ 0 h 2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24" h="20097">
                  <a:moveTo>
                    <a:pt x="45625" y="0"/>
                  </a:moveTo>
                  <a:cubicBezTo>
                    <a:pt x="30290" y="3524"/>
                    <a:pt x="15050" y="7334"/>
                    <a:pt x="0" y="11525"/>
                  </a:cubicBezTo>
                  <a:cubicBezTo>
                    <a:pt x="191" y="11811"/>
                    <a:pt x="476" y="12002"/>
                    <a:pt x="667" y="12287"/>
                  </a:cubicBezTo>
                  <a:cubicBezTo>
                    <a:pt x="5906" y="17526"/>
                    <a:pt x="12764" y="20098"/>
                    <a:pt x="19622" y="20098"/>
                  </a:cubicBezTo>
                  <a:cubicBezTo>
                    <a:pt x="26479" y="20098"/>
                    <a:pt x="33338" y="17526"/>
                    <a:pt x="38576" y="12287"/>
                  </a:cubicBezTo>
                  <a:cubicBezTo>
                    <a:pt x="42101" y="8763"/>
                    <a:pt x="44387" y="4477"/>
                    <a:pt x="4562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95FA5085-192F-F1E8-9BC0-0948C73C0374}"/>
                </a:ext>
              </a:extLst>
            </p:cNvPr>
            <p:cNvSpPr/>
            <p:nvPr/>
          </p:nvSpPr>
          <p:spPr>
            <a:xfrm>
              <a:off x="5187028" y="2926746"/>
              <a:ext cx="4667" cy="8477"/>
            </a:xfrm>
            <a:custGeom>
              <a:avLst/>
              <a:gdLst>
                <a:gd name="connsiteX0" fmla="*/ 4667 w 4667"/>
                <a:gd name="connsiteY0" fmla="*/ 0 h 8477"/>
                <a:gd name="connsiteX1" fmla="*/ 0 w 4667"/>
                <a:gd name="connsiteY1" fmla="*/ 8477 h 8477"/>
                <a:gd name="connsiteX2" fmla="*/ 4667 w 4667"/>
                <a:gd name="connsiteY2" fmla="*/ 0 h 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" h="8477">
                  <a:moveTo>
                    <a:pt x="4667" y="0"/>
                  </a:moveTo>
                  <a:cubicBezTo>
                    <a:pt x="3048" y="2857"/>
                    <a:pt x="1524" y="5620"/>
                    <a:pt x="0" y="8477"/>
                  </a:cubicBezTo>
                  <a:cubicBezTo>
                    <a:pt x="2096" y="5905"/>
                    <a:pt x="3620" y="3048"/>
                    <a:pt x="4667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9520DA23-358F-4DF4-63DD-F55437334459}"/>
                </a:ext>
              </a:extLst>
            </p:cNvPr>
            <p:cNvSpPr/>
            <p:nvPr/>
          </p:nvSpPr>
          <p:spPr>
            <a:xfrm>
              <a:off x="5234844" y="2812255"/>
              <a:ext cx="42338" cy="48767"/>
            </a:xfrm>
            <a:custGeom>
              <a:avLst/>
              <a:gdLst>
                <a:gd name="connsiteX0" fmla="*/ 30861 w 42338"/>
                <a:gd name="connsiteY0" fmla="*/ 0 h 48767"/>
                <a:gd name="connsiteX1" fmla="*/ 0 w 42338"/>
                <a:gd name="connsiteY1" fmla="*/ 43815 h 48767"/>
                <a:gd name="connsiteX2" fmla="*/ 15526 w 42338"/>
                <a:gd name="connsiteY2" fmla="*/ 48768 h 48767"/>
                <a:gd name="connsiteX3" fmla="*/ 34480 w 42338"/>
                <a:gd name="connsiteY3" fmla="*/ 40957 h 48767"/>
                <a:gd name="connsiteX4" fmla="*/ 34480 w 42338"/>
                <a:gd name="connsiteY4" fmla="*/ 3048 h 48767"/>
                <a:gd name="connsiteX5" fmla="*/ 30861 w 42338"/>
                <a:gd name="connsiteY5" fmla="*/ 0 h 4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38" h="48767">
                  <a:moveTo>
                    <a:pt x="30861" y="0"/>
                  </a:moveTo>
                  <a:cubicBezTo>
                    <a:pt x="20193" y="14288"/>
                    <a:pt x="9906" y="28956"/>
                    <a:pt x="0" y="43815"/>
                  </a:cubicBezTo>
                  <a:cubicBezTo>
                    <a:pt x="4667" y="47149"/>
                    <a:pt x="10096" y="48768"/>
                    <a:pt x="15526" y="48768"/>
                  </a:cubicBezTo>
                  <a:cubicBezTo>
                    <a:pt x="22384" y="48768"/>
                    <a:pt x="29242" y="46196"/>
                    <a:pt x="34480" y="40957"/>
                  </a:cubicBezTo>
                  <a:cubicBezTo>
                    <a:pt x="44958" y="30480"/>
                    <a:pt x="44958" y="13525"/>
                    <a:pt x="34480" y="3048"/>
                  </a:cubicBezTo>
                  <a:cubicBezTo>
                    <a:pt x="33338" y="1905"/>
                    <a:pt x="32099" y="857"/>
                    <a:pt x="30861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9D13F319-3937-451A-3130-CD5C091D1A12}"/>
                </a:ext>
              </a:extLst>
            </p:cNvPr>
            <p:cNvSpPr/>
            <p:nvPr/>
          </p:nvSpPr>
          <p:spPr>
            <a:xfrm>
              <a:off x="5308948" y="2723768"/>
              <a:ext cx="52435" cy="53054"/>
            </a:xfrm>
            <a:custGeom>
              <a:avLst/>
              <a:gdLst>
                <a:gd name="connsiteX0" fmla="*/ 30480 w 52435"/>
                <a:gd name="connsiteY0" fmla="*/ 0 h 53054"/>
                <a:gd name="connsiteX1" fmla="*/ 0 w 52435"/>
                <a:gd name="connsiteY1" fmla="*/ 34195 h 53054"/>
                <a:gd name="connsiteX2" fmla="*/ 6667 w 52435"/>
                <a:gd name="connsiteY2" fmla="*/ 45244 h 53054"/>
                <a:gd name="connsiteX3" fmla="*/ 25622 w 52435"/>
                <a:gd name="connsiteY3" fmla="*/ 53054 h 53054"/>
                <a:gd name="connsiteX4" fmla="*/ 44577 w 52435"/>
                <a:gd name="connsiteY4" fmla="*/ 45244 h 53054"/>
                <a:gd name="connsiteX5" fmla="*/ 44577 w 52435"/>
                <a:gd name="connsiteY5" fmla="*/ 7430 h 53054"/>
                <a:gd name="connsiteX6" fmla="*/ 30575 w 52435"/>
                <a:gd name="connsiteY6" fmla="*/ 0 h 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435" h="53054">
                  <a:moveTo>
                    <a:pt x="30480" y="0"/>
                  </a:moveTo>
                  <a:cubicBezTo>
                    <a:pt x="20098" y="11144"/>
                    <a:pt x="9906" y="22574"/>
                    <a:pt x="0" y="34195"/>
                  </a:cubicBezTo>
                  <a:cubicBezTo>
                    <a:pt x="1238" y="38195"/>
                    <a:pt x="3429" y="42005"/>
                    <a:pt x="6667" y="45244"/>
                  </a:cubicBezTo>
                  <a:cubicBezTo>
                    <a:pt x="11906" y="50482"/>
                    <a:pt x="18764" y="53054"/>
                    <a:pt x="25622" y="53054"/>
                  </a:cubicBezTo>
                  <a:cubicBezTo>
                    <a:pt x="32480" y="53054"/>
                    <a:pt x="39338" y="50387"/>
                    <a:pt x="44577" y="45244"/>
                  </a:cubicBezTo>
                  <a:cubicBezTo>
                    <a:pt x="55054" y="34766"/>
                    <a:pt x="55054" y="17812"/>
                    <a:pt x="44577" y="7430"/>
                  </a:cubicBezTo>
                  <a:cubicBezTo>
                    <a:pt x="40576" y="3429"/>
                    <a:pt x="35719" y="953"/>
                    <a:pt x="3057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C04D648E-63A7-6997-4C40-6554FB941578}"/>
                </a:ext>
              </a:extLst>
            </p:cNvPr>
            <p:cNvSpPr/>
            <p:nvPr/>
          </p:nvSpPr>
          <p:spPr>
            <a:xfrm>
              <a:off x="5392387" y="2640329"/>
              <a:ext cx="53101" cy="52292"/>
            </a:xfrm>
            <a:custGeom>
              <a:avLst/>
              <a:gdLst>
                <a:gd name="connsiteX0" fmla="*/ 34290 w 53101"/>
                <a:gd name="connsiteY0" fmla="*/ 95 h 52292"/>
                <a:gd name="connsiteX1" fmla="*/ 0 w 53101"/>
                <a:gd name="connsiteY1" fmla="*/ 30575 h 52292"/>
                <a:gd name="connsiteX2" fmla="*/ 7334 w 53101"/>
                <a:gd name="connsiteY2" fmla="*/ 44482 h 52292"/>
                <a:gd name="connsiteX3" fmla="*/ 26289 w 53101"/>
                <a:gd name="connsiteY3" fmla="*/ 52292 h 52292"/>
                <a:gd name="connsiteX4" fmla="*/ 45244 w 53101"/>
                <a:gd name="connsiteY4" fmla="*/ 44482 h 52292"/>
                <a:gd name="connsiteX5" fmla="*/ 45244 w 53101"/>
                <a:gd name="connsiteY5" fmla="*/ 6667 h 52292"/>
                <a:gd name="connsiteX6" fmla="*/ 34385 w 53101"/>
                <a:gd name="connsiteY6" fmla="*/ 0 h 5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01" h="52292">
                  <a:moveTo>
                    <a:pt x="34290" y="95"/>
                  </a:moveTo>
                  <a:cubicBezTo>
                    <a:pt x="22669" y="10001"/>
                    <a:pt x="11144" y="20193"/>
                    <a:pt x="0" y="30575"/>
                  </a:cubicBezTo>
                  <a:cubicBezTo>
                    <a:pt x="952" y="35719"/>
                    <a:pt x="3429" y="40576"/>
                    <a:pt x="7334" y="44482"/>
                  </a:cubicBezTo>
                  <a:cubicBezTo>
                    <a:pt x="12573" y="49720"/>
                    <a:pt x="19431" y="52292"/>
                    <a:pt x="26289" y="52292"/>
                  </a:cubicBezTo>
                  <a:cubicBezTo>
                    <a:pt x="33147" y="52292"/>
                    <a:pt x="40005" y="49720"/>
                    <a:pt x="45244" y="44482"/>
                  </a:cubicBezTo>
                  <a:cubicBezTo>
                    <a:pt x="55721" y="34004"/>
                    <a:pt x="55721" y="17050"/>
                    <a:pt x="45244" y="6667"/>
                  </a:cubicBezTo>
                  <a:cubicBezTo>
                    <a:pt x="42100" y="3524"/>
                    <a:pt x="38291" y="1333"/>
                    <a:pt x="34385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FBFA82EC-F7A1-4ED4-D6D4-B5F77CD44EAB}"/>
                </a:ext>
              </a:extLst>
            </p:cNvPr>
            <p:cNvSpPr/>
            <p:nvPr/>
          </p:nvSpPr>
          <p:spPr>
            <a:xfrm>
              <a:off x="5480970" y="2566510"/>
              <a:ext cx="48691" cy="42005"/>
            </a:xfrm>
            <a:custGeom>
              <a:avLst/>
              <a:gdLst>
                <a:gd name="connsiteX0" fmla="*/ 43815 w 48691"/>
                <a:gd name="connsiteY0" fmla="*/ 0 h 42005"/>
                <a:gd name="connsiteX1" fmla="*/ 0 w 48691"/>
                <a:gd name="connsiteY1" fmla="*/ 30766 h 42005"/>
                <a:gd name="connsiteX2" fmla="*/ 2953 w 48691"/>
                <a:gd name="connsiteY2" fmla="*/ 34195 h 42005"/>
                <a:gd name="connsiteX3" fmla="*/ 21907 w 48691"/>
                <a:gd name="connsiteY3" fmla="*/ 42005 h 42005"/>
                <a:gd name="connsiteX4" fmla="*/ 40862 w 48691"/>
                <a:gd name="connsiteY4" fmla="*/ 34195 h 42005"/>
                <a:gd name="connsiteX5" fmla="*/ 43910 w 48691"/>
                <a:gd name="connsiteY5" fmla="*/ 0 h 4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1" h="42005">
                  <a:moveTo>
                    <a:pt x="43815" y="0"/>
                  </a:moveTo>
                  <a:cubicBezTo>
                    <a:pt x="28956" y="9906"/>
                    <a:pt x="14288" y="20098"/>
                    <a:pt x="0" y="30766"/>
                  </a:cubicBezTo>
                  <a:cubicBezTo>
                    <a:pt x="857" y="32004"/>
                    <a:pt x="1810" y="33147"/>
                    <a:pt x="2953" y="34195"/>
                  </a:cubicBezTo>
                  <a:cubicBezTo>
                    <a:pt x="8192" y="39433"/>
                    <a:pt x="15049" y="42005"/>
                    <a:pt x="21907" y="42005"/>
                  </a:cubicBezTo>
                  <a:cubicBezTo>
                    <a:pt x="28766" y="42005"/>
                    <a:pt x="35623" y="39338"/>
                    <a:pt x="40862" y="34195"/>
                  </a:cubicBezTo>
                  <a:cubicBezTo>
                    <a:pt x="50197" y="24860"/>
                    <a:pt x="51149" y="10382"/>
                    <a:pt x="43910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B3071ACA-8028-674C-6416-40F8BF7907E6}"/>
                </a:ext>
              </a:extLst>
            </p:cNvPr>
            <p:cNvSpPr/>
            <p:nvPr/>
          </p:nvSpPr>
          <p:spPr>
            <a:xfrm>
              <a:off x="5598699" y="2520504"/>
              <a:ext cx="2190" cy="1238"/>
            </a:xfrm>
            <a:custGeom>
              <a:avLst/>
              <a:gdLst>
                <a:gd name="connsiteX0" fmla="*/ 2191 w 2190"/>
                <a:gd name="connsiteY0" fmla="*/ 0 h 1238"/>
                <a:gd name="connsiteX1" fmla="*/ 0 w 2190"/>
                <a:gd name="connsiteY1" fmla="*/ 1238 h 1238"/>
                <a:gd name="connsiteX2" fmla="*/ 2191 w 2190"/>
                <a:gd name="connsiteY2" fmla="*/ 0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" h="1238">
                  <a:moveTo>
                    <a:pt x="2191" y="0"/>
                  </a:moveTo>
                  <a:cubicBezTo>
                    <a:pt x="1429" y="381"/>
                    <a:pt x="667" y="857"/>
                    <a:pt x="0" y="1238"/>
                  </a:cubicBezTo>
                  <a:cubicBezTo>
                    <a:pt x="762" y="857"/>
                    <a:pt x="1524" y="476"/>
                    <a:pt x="2191" y="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0" name="Group 729">
            <a:extLst>
              <a:ext uri="{FF2B5EF4-FFF2-40B4-BE49-F238E27FC236}">
                <a16:creationId xmlns:a16="http://schemas.microsoft.com/office/drawing/2014/main" id="{034B340A-6525-E06D-AE16-77576C070085}"/>
              </a:ext>
            </a:extLst>
          </p:cNvPr>
          <p:cNvGrpSpPr/>
          <p:nvPr userDrawn="1"/>
        </p:nvGrpSpPr>
        <p:grpSpPr>
          <a:xfrm>
            <a:off x="11212848" y="4766853"/>
            <a:ext cx="1342285" cy="321629"/>
            <a:chOff x="5312767" y="3241453"/>
            <a:chExt cx="1562664" cy="374435"/>
          </a:xfrm>
          <a:solidFill>
            <a:schemeClr val="tx2"/>
          </a:solidFill>
        </p:grpSpPr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131D1A9E-34B9-5055-BA5F-E8BFDD5C0510}"/>
                </a:ext>
              </a:extLst>
            </p:cNvPr>
            <p:cNvSpPr/>
            <p:nvPr/>
          </p:nvSpPr>
          <p:spPr>
            <a:xfrm rot="18429600">
              <a:off x="5130364" y="3423874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5C404D3D-0D63-135B-1059-4148EC93588D}"/>
                </a:ext>
              </a:extLst>
            </p:cNvPr>
            <p:cNvSpPr/>
            <p:nvPr/>
          </p:nvSpPr>
          <p:spPr>
            <a:xfrm rot="18429600">
              <a:off x="5324487" y="3423856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A3C9FA92-18E4-D64D-A289-48DEFBD18777}"/>
                </a:ext>
              </a:extLst>
            </p:cNvPr>
            <p:cNvSpPr/>
            <p:nvPr/>
          </p:nvSpPr>
          <p:spPr>
            <a:xfrm rot="18429600">
              <a:off x="5518611" y="3423934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B36A51E2-6536-CBA0-4002-4C2D14B1D062}"/>
                </a:ext>
              </a:extLst>
            </p:cNvPr>
            <p:cNvSpPr/>
            <p:nvPr/>
          </p:nvSpPr>
          <p:spPr>
            <a:xfrm rot="18429600">
              <a:off x="5712734" y="3423916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B032E9C7-76C2-D452-234F-E5A2E7BEDFC0}"/>
                </a:ext>
              </a:extLst>
            </p:cNvPr>
            <p:cNvSpPr/>
            <p:nvPr/>
          </p:nvSpPr>
          <p:spPr>
            <a:xfrm rot="18429600">
              <a:off x="5906857" y="3423898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17473A5A-155B-8066-04E9-4141F842ABEB}"/>
                </a:ext>
              </a:extLst>
            </p:cNvPr>
            <p:cNvSpPr/>
            <p:nvPr/>
          </p:nvSpPr>
          <p:spPr>
            <a:xfrm rot="18429600">
              <a:off x="6101038" y="3423899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7270A049-0093-066E-AD9E-380ED9D81A47}"/>
                </a:ext>
              </a:extLst>
            </p:cNvPr>
            <p:cNvSpPr/>
            <p:nvPr/>
          </p:nvSpPr>
          <p:spPr>
            <a:xfrm rot="18429600">
              <a:off x="6295161" y="3423881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6314D323-BA1D-AE07-C514-390307E34209}"/>
                </a:ext>
              </a:extLst>
            </p:cNvPr>
            <p:cNvSpPr/>
            <p:nvPr/>
          </p:nvSpPr>
          <p:spPr>
            <a:xfrm rot="18429600">
              <a:off x="6489380" y="3423959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3BA748BD-CE65-9981-F8F8-0A236DD97B2B}"/>
                </a:ext>
              </a:extLst>
            </p:cNvPr>
            <p:cNvSpPr/>
            <p:nvPr/>
          </p:nvSpPr>
          <p:spPr>
            <a:xfrm rot="18429600">
              <a:off x="6683503" y="3423941"/>
              <a:ext cx="374332" cy="9525"/>
            </a:xfrm>
            <a:custGeom>
              <a:avLst/>
              <a:gdLst>
                <a:gd name="connsiteX0" fmla="*/ 0 w 374332"/>
                <a:gd name="connsiteY0" fmla="*/ 0 h 9525"/>
                <a:gd name="connsiteX1" fmla="*/ 374333 w 374332"/>
                <a:gd name="connsiteY1" fmla="*/ 0 h 9525"/>
                <a:gd name="connsiteX2" fmla="*/ 374333 w 374332"/>
                <a:gd name="connsiteY2" fmla="*/ 9525 h 9525"/>
                <a:gd name="connsiteX3" fmla="*/ 0 w 374332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" h="9525">
                  <a:moveTo>
                    <a:pt x="0" y="0"/>
                  </a:moveTo>
                  <a:lnTo>
                    <a:pt x="374333" y="0"/>
                  </a:lnTo>
                  <a:lnTo>
                    <a:pt x="374333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96" name="Group 795">
            <a:extLst>
              <a:ext uri="{FF2B5EF4-FFF2-40B4-BE49-F238E27FC236}">
                <a16:creationId xmlns:a16="http://schemas.microsoft.com/office/drawing/2014/main" id="{46B041F5-964B-D61B-17DC-5FCE775EC8B7}"/>
              </a:ext>
            </a:extLst>
          </p:cNvPr>
          <p:cNvGrpSpPr/>
          <p:nvPr userDrawn="1"/>
        </p:nvGrpSpPr>
        <p:grpSpPr>
          <a:xfrm>
            <a:off x="10350582" y="1295466"/>
            <a:ext cx="2003318" cy="490772"/>
            <a:chOff x="3679066" y="4347813"/>
            <a:chExt cx="2177319" cy="533399"/>
          </a:xfrm>
          <a:solidFill>
            <a:schemeClr val="tx2"/>
          </a:solidFill>
        </p:grpSpPr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D71C9D44-DD9F-E142-E024-148F41BD8205}"/>
                </a:ext>
              </a:extLst>
            </p:cNvPr>
            <p:cNvSpPr/>
            <p:nvPr/>
          </p:nvSpPr>
          <p:spPr>
            <a:xfrm>
              <a:off x="4353721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242BFEA5-84DA-2C6A-CAA9-2D85FCEC49FF}"/>
                </a:ext>
              </a:extLst>
            </p:cNvPr>
            <p:cNvSpPr/>
            <p:nvPr/>
          </p:nvSpPr>
          <p:spPr>
            <a:xfrm>
              <a:off x="4415729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99D42475-A697-5116-4971-7128B7E67A7B}"/>
                </a:ext>
              </a:extLst>
            </p:cNvPr>
            <p:cNvSpPr/>
            <p:nvPr/>
          </p:nvSpPr>
          <p:spPr>
            <a:xfrm>
              <a:off x="4477832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A1F338DE-95B8-D541-9E14-1D07C949BB24}"/>
                </a:ext>
              </a:extLst>
            </p:cNvPr>
            <p:cNvSpPr/>
            <p:nvPr/>
          </p:nvSpPr>
          <p:spPr>
            <a:xfrm>
              <a:off x="4539840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A6481C51-4256-A5E1-DDE4-7BEB32D69C2B}"/>
                </a:ext>
              </a:extLst>
            </p:cNvPr>
            <p:cNvSpPr/>
            <p:nvPr/>
          </p:nvSpPr>
          <p:spPr>
            <a:xfrm>
              <a:off x="4291713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22567F1A-6160-30AE-B845-50FA5656CE77}"/>
                </a:ext>
              </a:extLst>
            </p:cNvPr>
            <p:cNvSpPr/>
            <p:nvPr/>
          </p:nvSpPr>
          <p:spPr>
            <a:xfrm>
              <a:off x="4353721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EF0504C2-631B-A35B-FFE5-7F5DA3E2EF12}"/>
                </a:ext>
              </a:extLst>
            </p:cNvPr>
            <p:cNvSpPr/>
            <p:nvPr/>
          </p:nvSpPr>
          <p:spPr>
            <a:xfrm>
              <a:off x="4415729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E2E46D4B-D905-EDC5-D484-DF57554A1115}"/>
                </a:ext>
              </a:extLst>
            </p:cNvPr>
            <p:cNvSpPr/>
            <p:nvPr/>
          </p:nvSpPr>
          <p:spPr>
            <a:xfrm>
              <a:off x="4477832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44A89D0F-89E8-9D5F-7DCD-F2D3F6F3469D}"/>
                </a:ext>
              </a:extLst>
            </p:cNvPr>
            <p:cNvSpPr/>
            <p:nvPr/>
          </p:nvSpPr>
          <p:spPr>
            <a:xfrm>
              <a:off x="4229610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C8D9AD70-D7C8-B4D5-E46B-107115CDB64D}"/>
                </a:ext>
              </a:extLst>
            </p:cNvPr>
            <p:cNvSpPr/>
            <p:nvPr/>
          </p:nvSpPr>
          <p:spPr>
            <a:xfrm>
              <a:off x="4291713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80E823A6-0380-487E-4C5C-942557456459}"/>
                </a:ext>
              </a:extLst>
            </p:cNvPr>
            <p:cNvSpPr/>
            <p:nvPr/>
          </p:nvSpPr>
          <p:spPr>
            <a:xfrm>
              <a:off x="4353721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B72AC845-B2A8-48D8-57BD-53368AE6000C}"/>
                </a:ext>
              </a:extLst>
            </p:cNvPr>
            <p:cNvSpPr/>
            <p:nvPr/>
          </p:nvSpPr>
          <p:spPr>
            <a:xfrm>
              <a:off x="4415729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36437CBE-E5C2-C141-4E7E-44FFD511065A}"/>
                </a:ext>
              </a:extLst>
            </p:cNvPr>
            <p:cNvSpPr/>
            <p:nvPr/>
          </p:nvSpPr>
          <p:spPr>
            <a:xfrm>
              <a:off x="4167603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736888E7-41ED-6DB0-0CF2-048A055BD4A7}"/>
                </a:ext>
              </a:extLst>
            </p:cNvPr>
            <p:cNvSpPr/>
            <p:nvPr/>
          </p:nvSpPr>
          <p:spPr>
            <a:xfrm>
              <a:off x="4229610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60D82AE8-D10C-F9E4-975B-0A091EF050FF}"/>
                </a:ext>
              </a:extLst>
            </p:cNvPr>
            <p:cNvSpPr/>
            <p:nvPr/>
          </p:nvSpPr>
          <p:spPr>
            <a:xfrm>
              <a:off x="4291713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63B0429B-0C8F-5463-AAA0-C403B351E358}"/>
                </a:ext>
              </a:extLst>
            </p:cNvPr>
            <p:cNvSpPr/>
            <p:nvPr/>
          </p:nvSpPr>
          <p:spPr>
            <a:xfrm>
              <a:off x="4353721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BEBB2B4C-7BC4-E5C9-5BA7-AB75C935F499}"/>
                </a:ext>
              </a:extLst>
            </p:cNvPr>
            <p:cNvSpPr/>
            <p:nvPr/>
          </p:nvSpPr>
          <p:spPr>
            <a:xfrm>
              <a:off x="4105595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8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7B2649F4-3CAF-2E65-5722-BE3EE8E6E6A5}"/>
                </a:ext>
              </a:extLst>
            </p:cNvPr>
            <p:cNvSpPr/>
            <p:nvPr/>
          </p:nvSpPr>
          <p:spPr>
            <a:xfrm>
              <a:off x="4167603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4505233A-E1FE-C79E-0B07-A44B60F39DAC}"/>
                </a:ext>
              </a:extLst>
            </p:cNvPr>
            <p:cNvSpPr/>
            <p:nvPr/>
          </p:nvSpPr>
          <p:spPr>
            <a:xfrm>
              <a:off x="4229610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FC5D6B01-6835-50FF-8B43-EDA599A5B7DC}"/>
                </a:ext>
              </a:extLst>
            </p:cNvPr>
            <p:cNvSpPr/>
            <p:nvPr/>
          </p:nvSpPr>
          <p:spPr>
            <a:xfrm>
              <a:off x="4291713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B103A10C-A42F-3482-0EF0-06310A5393C0}"/>
                </a:ext>
              </a:extLst>
            </p:cNvPr>
            <p:cNvSpPr/>
            <p:nvPr/>
          </p:nvSpPr>
          <p:spPr>
            <a:xfrm>
              <a:off x="4291713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4245CF07-828A-FC84-498A-0720847AB198}"/>
                </a:ext>
              </a:extLst>
            </p:cNvPr>
            <p:cNvSpPr/>
            <p:nvPr/>
          </p:nvSpPr>
          <p:spPr>
            <a:xfrm>
              <a:off x="4353721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ED897283-6395-F8AB-87F0-88B18BA9707F}"/>
                </a:ext>
              </a:extLst>
            </p:cNvPr>
            <p:cNvSpPr/>
            <p:nvPr/>
          </p:nvSpPr>
          <p:spPr>
            <a:xfrm>
              <a:off x="4415729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55BBF458-E245-A5C6-530E-953DF255F234}"/>
                </a:ext>
              </a:extLst>
            </p:cNvPr>
            <p:cNvSpPr/>
            <p:nvPr/>
          </p:nvSpPr>
          <p:spPr>
            <a:xfrm>
              <a:off x="4477832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5353EBE7-766E-68B5-B173-1E8C2B0C83A9}"/>
                </a:ext>
              </a:extLst>
            </p:cNvPr>
            <p:cNvSpPr/>
            <p:nvPr/>
          </p:nvSpPr>
          <p:spPr>
            <a:xfrm>
              <a:off x="4229610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39C06DC5-1C58-FF11-5DA1-CAA831D18BC1}"/>
                </a:ext>
              </a:extLst>
            </p:cNvPr>
            <p:cNvSpPr/>
            <p:nvPr/>
          </p:nvSpPr>
          <p:spPr>
            <a:xfrm>
              <a:off x="4291713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0E968C99-31F7-AFB7-7C05-F7CDD3491853}"/>
                </a:ext>
              </a:extLst>
            </p:cNvPr>
            <p:cNvSpPr/>
            <p:nvPr/>
          </p:nvSpPr>
          <p:spPr>
            <a:xfrm>
              <a:off x="4353721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F310E603-088B-118A-288A-683787A9EEFC}"/>
                </a:ext>
              </a:extLst>
            </p:cNvPr>
            <p:cNvSpPr/>
            <p:nvPr/>
          </p:nvSpPr>
          <p:spPr>
            <a:xfrm>
              <a:off x="4415729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358AB0C7-073A-E1DA-74F1-73BDBA485363}"/>
                </a:ext>
              </a:extLst>
            </p:cNvPr>
            <p:cNvSpPr/>
            <p:nvPr/>
          </p:nvSpPr>
          <p:spPr>
            <a:xfrm>
              <a:off x="4167603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ABAF4225-79EE-E73D-904C-C4F2BE980703}"/>
                </a:ext>
              </a:extLst>
            </p:cNvPr>
            <p:cNvSpPr/>
            <p:nvPr/>
          </p:nvSpPr>
          <p:spPr>
            <a:xfrm>
              <a:off x="4229610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53BA64C7-CAC2-2E32-611A-DDFCCAABF145}"/>
                </a:ext>
              </a:extLst>
            </p:cNvPr>
            <p:cNvSpPr/>
            <p:nvPr/>
          </p:nvSpPr>
          <p:spPr>
            <a:xfrm>
              <a:off x="4291713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1C15DBFF-CC28-2DD7-328F-B623634FCDCD}"/>
                </a:ext>
              </a:extLst>
            </p:cNvPr>
            <p:cNvSpPr/>
            <p:nvPr/>
          </p:nvSpPr>
          <p:spPr>
            <a:xfrm>
              <a:off x="4353721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6B23AB24-1443-AF10-CDBC-120918A84407}"/>
                </a:ext>
              </a:extLst>
            </p:cNvPr>
            <p:cNvSpPr/>
            <p:nvPr/>
          </p:nvSpPr>
          <p:spPr>
            <a:xfrm>
              <a:off x="4105595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7CF3DF6C-9B5F-B334-CCB8-9889C3B57E9F}"/>
                </a:ext>
              </a:extLst>
            </p:cNvPr>
            <p:cNvSpPr/>
            <p:nvPr/>
          </p:nvSpPr>
          <p:spPr>
            <a:xfrm>
              <a:off x="4167603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24ED0352-F1AE-D57F-D266-54BCE736168B}"/>
                </a:ext>
              </a:extLst>
            </p:cNvPr>
            <p:cNvSpPr/>
            <p:nvPr/>
          </p:nvSpPr>
          <p:spPr>
            <a:xfrm>
              <a:off x="4229610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1328CE77-5668-CDFB-F50A-191733AC173E}"/>
                </a:ext>
              </a:extLst>
            </p:cNvPr>
            <p:cNvSpPr/>
            <p:nvPr/>
          </p:nvSpPr>
          <p:spPr>
            <a:xfrm>
              <a:off x="4291713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36ED2B6B-13DB-E89A-6D88-386A14E97E57}"/>
                </a:ext>
              </a:extLst>
            </p:cNvPr>
            <p:cNvSpPr/>
            <p:nvPr/>
          </p:nvSpPr>
          <p:spPr>
            <a:xfrm>
              <a:off x="3927287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928BEB0C-69E7-9EBF-0093-02B2C9D9C26B}"/>
                </a:ext>
              </a:extLst>
            </p:cNvPr>
            <p:cNvSpPr/>
            <p:nvPr/>
          </p:nvSpPr>
          <p:spPr>
            <a:xfrm>
              <a:off x="3989295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FB8FCAB1-FFF6-EDD2-FA4F-74E997DAC224}"/>
                </a:ext>
              </a:extLst>
            </p:cNvPr>
            <p:cNvSpPr/>
            <p:nvPr/>
          </p:nvSpPr>
          <p:spPr>
            <a:xfrm>
              <a:off x="4051303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AE21FF81-ED64-BDB3-425D-F714CFDC5B8A}"/>
                </a:ext>
              </a:extLst>
            </p:cNvPr>
            <p:cNvSpPr/>
            <p:nvPr/>
          </p:nvSpPr>
          <p:spPr>
            <a:xfrm>
              <a:off x="4113310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ABFDF651-7472-C5C0-3CD7-E4E576977CD9}"/>
                </a:ext>
              </a:extLst>
            </p:cNvPr>
            <p:cNvSpPr/>
            <p:nvPr/>
          </p:nvSpPr>
          <p:spPr>
            <a:xfrm>
              <a:off x="3865184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93EC3D5A-83C1-4056-96FF-7332A72095EF}"/>
                </a:ext>
              </a:extLst>
            </p:cNvPr>
            <p:cNvSpPr/>
            <p:nvPr/>
          </p:nvSpPr>
          <p:spPr>
            <a:xfrm>
              <a:off x="3927287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6358696F-86AD-A880-0160-FE54EB5CADF3}"/>
                </a:ext>
              </a:extLst>
            </p:cNvPr>
            <p:cNvSpPr/>
            <p:nvPr/>
          </p:nvSpPr>
          <p:spPr>
            <a:xfrm>
              <a:off x="3989295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D636E684-8163-2FF0-2080-1C40472F3657}"/>
                </a:ext>
              </a:extLst>
            </p:cNvPr>
            <p:cNvSpPr/>
            <p:nvPr/>
          </p:nvSpPr>
          <p:spPr>
            <a:xfrm>
              <a:off x="4051303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70D694DC-1C3E-516B-09E8-441AEDD36F1A}"/>
                </a:ext>
              </a:extLst>
            </p:cNvPr>
            <p:cNvSpPr/>
            <p:nvPr/>
          </p:nvSpPr>
          <p:spPr>
            <a:xfrm>
              <a:off x="3803176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84606751-709F-F016-E9F2-ADB1FC5FA723}"/>
                </a:ext>
              </a:extLst>
            </p:cNvPr>
            <p:cNvSpPr/>
            <p:nvPr/>
          </p:nvSpPr>
          <p:spPr>
            <a:xfrm>
              <a:off x="3865184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38CC1CBF-50B9-921B-9061-157FA4A173DC}"/>
                </a:ext>
              </a:extLst>
            </p:cNvPr>
            <p:cNvSpPr/>
            <p:nvPr/>
          </p:nvSpPr>
          <p:spPr>
            <a:xfrm>
              <a:off x="3927287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44C34B6-C935-E0F5-6538-9D358A990658}"/>
                </a:ext>
              </a:extLst>
            </p:cNvPr>
            <p:cNvSpPr/>
            <p:nvPr/>
          </p:nvSpPr>
          <p:spPr>
            <a:xfrm>
              <a:off x="3989295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6093B2F4-CE87-E24B-0CAA-73337F66FEA0}"/>
                </a:ext>
              </a:extLst>
            </p:cNvPr>
            <p:cNvSpPr/>
            <p:nvPr/>
          </p:nvSpPr>
          <p:spPr>
            <a:xfrm>
              <a:off x="3741168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BFD3A746-4C94-95CE-7850-7F988F950981}"/>
                </a:ext>
              </a:extLst>
            </p:cNvPr>
            <p:cNvSpPr/>
            <p:nvPr/>
          </p:nvSpPr>
          <p:spPr>
            <a:xfrm>
              <a:off x="3803176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71963CD7-B8D8-6BAE-D173-03670B859DAD}"/>
                </a:ext>
              </a:extLst>
            </p:cNvPr>
            <p:cNvSpPr/>
            <p:nvPr/>
          </p:nvSpPr>
          <p:spPr>
            <a:xfrm>
              <a:off x="3865184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DBF4D231-98AA-445E-5DBB-D6923002A03D}"/>
                </a:ext>
              </a:extLst>
            </p:cNvPr>
            <p:cNvSpPr/>
            <p:nvPr/>
          </p:nvSpPr>
          <p:spPr>
            <a:xfrm>
              <a:off x="3927287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C1030295-CA99-25DE-5A87-4928960B0769}"/>
                </a:ext>
              </a:extLst>
            </p:cNvPr>
            <p:cNvSpPr/>
            <p:nvPr/>
          </p:nvSpPr>
          <p:spPr>
            <a:xfrm>
              <a:off x="367906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10A423DC-36DF-3516-919F-0C253B91A6EF}"/>
                </a:ext>
              </a:extLst>
            </p:cNvPr>
            <p:cNvSpPr/>
            <p:nvPr/>
          </p:nvSpPr>
          <p:spPr>
            <a:xfrm>
              <a:off x="3741168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ECB45C84-CEDE-E3CD-939B-1883A9CAE56D}"/>
                </a:ext>
              </a:extLst>
            </p:cNvPr>
            <p:cNvSpPr/>
            <p:nvPr/>
          </p:nvSpPr>
          <p:spPr>
            <a:xfrm>
              <a:off x="380317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02414A78-D51B-0BC4-B63A-AEEB3DB6161A}"/>
                </a:ext>
              </a:extLst>
            </p:cNvPr>
            <p:cNvSpPr/>
            <p:nvPr/>
          </p:nvSpPr>
          <p:spPr>
            <a:xfrm>
              <a:off x="3865184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C4990F81-AF93-46C3-6F43-B1E0C1A74B07}"/>
                </a:ext>
              </a:extLst>
            </p:cNvPr>
            <p:cNvSpPr/>
            <p:nvPr/>
          </p:nvSpPr>
          <p:spPr>
            <a:xfrm>
              <a:off x="3865184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51191A23-9EEE-97B1-8380-738070F8CDB7}"/>
                </a:ext>
              </a:extLst>
            </p:cNvPr>
            <p:cNvSpPr/>
            <p:nvPr/>
          </p:nvSpPr>
          <p:spPr>
            <a:xfrm>
              <a:off x="3927287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9F773734-972A-295F-A6A2-76B0BE128C90}"/>
                </a:ext>
              </a:extLst>
            </p:cNvPr>
            <p:cNvSpPr/>
            <p:nvPr/>
          </p:nvSpPr>
          <p:spPr>
            <a:xfrm>
              <a:off x="3989295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F523A703-7E94-7B84-67F7-0B114AA314AA}"/>
                </a:ext>
              </a:extLst>
            </p:cNvPr>
            <p:cNvSpPr/>
            <p:nvPr/>
          </p:nvSpPr>
          <p:spPr>
            <a:xfrm>
              <a:off x="4051303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FD73B531-9788-6260-70ED-CE020ED74520}"/>
                </a:ext>
              </a:extLst>
            </p:cNvPr>
            <p:cNvSpPr/>
            <p:nvPr/>
          </p:nvSpPr>
          <p:spPr>
            <a:xfrm>
              <a:off x="3803176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1E430D7E-3AFB-96C4-D5A9-38C480626EF0}"/>
                </a:ext>
              </a:extLst>
            </p:cNvPr>
            <p:cNvSpPr/>
            <p:nvPr/>
          </p:nvSpPr>
          <p:spPr>
            <a:xfrm>
              <a:off x="3865184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ACA709EB-75AD-94A0-C2F6-2956CD4DD6D6}"/>
                </a:ext>
              </a:extLst>
            </p:cNvPr>
            <p:cNvSpPr/>
            <p:nvPr/>
          </p:nvSpPr>
          <p:spPr>
            <a:xfrm>
              <a:off x="3927287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735B7889-C2BB-0584-FB5D-E640DC3ABCFC}"/>
                </a:ext>
              </a:extLst>
            </p:cNvPr>
            <p:cNvSpPr/>
            <p:nvPr/>
          </p:nvSpPr>
          <p:spPr>
            <a:xfrm>
              <a:off x="3989295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2F54F30B-F597-A54D-5C44-3A26F5B05617}"/>
                </a:ext>
              </a:extLst>
            </p:cNvPr>
            <p:cNvSpPr/>
            <p:nvPr/>
          </p:nvSpPr>
          <p:spPr>
            <a:xfrm>
              <a:off x="3741168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5FBA9601-DD00-FFC3-6AB6-030404389613}"/>
                </a:ext>
              </a:extLst>
            </p:cNvPr>
            <p:cNvSpPr/>
            <p:nvPr/>
          </p:nvSpPr>
          <p:spPr>
            <a:xfrm>
              <a:off x="3803176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4AC0126D-72AC-17FB-C8E4-FD926A5C7ECD}"/>
                </a:ext>
              </a:extLst>
            </p:cNvPr>
            <p:cNvSpPr/>
            <p:nvPr/>
          </p:nvSpPr>
          <p:spPr>
            <a:xfrm>
              <a:off x="3865184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5344B43C-FD97-98D0-C4E5-1469C11C5914}"/>
                </a:ext>
              </a:extLst>
            </p:cNvPr>
            <p:cNvSpPr/>
            <p:nvPr/>
          </p:nvSpPr>
          <p:spPr>
            <a:xfrm>
              <a:off x="3927287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FF94F73C-7DB1-4923-9C5C-8E709E4C51B1}"/>
                </a:ext>
              </a:extLst>
            </p:cNvPr>
            <p:cNvSpPr/>
            <p:nvPr/>
          </p:nvSpPr>
          <p:spPr>
            <a:xfrm>
              <a:off x="367906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BE026B60-7703-EE52-C239-FF6B2016F114}"/>
                </a:ext>
              </a:extLst>
            </p:cNvPr>
            <p:cNvSpPr/>
            <p:nvPr/>
          </p:nvSpPr>
          <p:spPr>
            <a:xfrm>
              <a:off x="3741168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EFC0A6C1-D27C-83B6-44B3-A977A7195243}"/>
                </a:ext>
              </a:extLst>
            </p:cNvPr>
            <p:cNvSpPr/>
            <p:nvPr/>
          </p:nvSpPr>
          <p:spPr>
            <a:xfrm>
              <a:off x="380317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1E9ABED1-DC7B-A604-E500-8CE340DAD2D4}"/>
                </a:ext>
              </a:extLst>
            </p:cNvPr>
            <p:cNvSpPr/>
            <p:nvPr/>
          </p:nvSpPr>
          <p:spPr>
            <a:xfrm>
              <a:off x="3865184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4BBBDAF5-FCA5-AC68-0130-7175CFCD58C5}"/>
                </a:ext>
              </a:extLst>
            </p:cNvPr>
            <p:cNvSpPr/>
            <p:nvPr/>
          </p:nvSpPr>
          <p:spPr>
            <a:xfrm>
              <a:off x="4780251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683BB5B6-2525-3C52-1DEE-316EE41ECB82}"/>
                </a:ext>
              </a:extLst>
            </p:cNvPr>
            <p:cNvSpPr/>
            <p:nvPr/>
          </p:nvSpPr>
          <p:spPr>
            <a:xfrm>
              <a:off x="4842259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9BB1E74F-E031-49E9-2EAB-9FB39EF34AE0}"/>
                </a:ext>
              </a:extLst>
            </p:cNvPr>
            <p:cNvSpPr/>
            <p:nvPr/>
          </p:nvSpPr>
          <p:spPr>
            <a:xfrm>
              <a:off x="4904266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0D5D7405-F434-8A4D-DE0B-19B220293660}"/>
                </a:ext>
              </a:extLst>
            </p:cNvPr>
            <p:cNvSpPr/>
            <p:nvPr/>
          </p:nvSpPr>
          <p:spPr>
            <a:xfrm>
              <a:off x="4966274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A124F16D-7AAB-E204-DB63-426345B3DA84}"/>
                </a:ext>
              </a:extLst>
            </p:cNvPr>
            <p:cNvSpPr/>
            <p:nvPr/>
          </p:nvSpPr>
          <p:spPr>
            <a:xfrm>
              <a:off x="4718148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7FDE8387-4FD0-0173-8BDD-684E9A845F09}"/>
                </a:ext>
              </a:extLst>
            </p:cNvPr>
            <p:cNvSpPr/>
            <p:nvPr/>
          </p:nvSpPr>
          <p:spPr>
            <a:xfrm>
              <a:off x="4780251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2E015718-AE65-2711-C564-CCFA130B59DB}"/>
                </a:ext>
              </a:extLst>
            </p:cNvPr>
            <p:cNvSpPr/>
            <p:nvPr/>
          </p:nvSpPr>
          <p:spPr>
            <a:xfrm>
              <a:off x="4842259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EDD4CCA1-CA51-7F17-2290-A8C509964A10}"/>
                </a:ext>
              </a:extLst>
            </p:cNvPr>
            <p:cNvSpPr/>
            <p:nvPr/>
          </p:nvSpPr>
          <p:spPr>
            <a:xfrm>
              <a:off x="4904266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39453485-7DD5-3A2F-1F6A-F0BC712C57DC}"/>
                </a:ext>
              </a:extLst>
            </p:cNvPr>
            <p:cNvSpPr/>
            <p:nvPr/>
          </p:nvSpPr>
          <p:spPr>
            <a:xfrm>
              <a:off x="4656140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6EF3C4B5-3E15-3E29-6F0A-70071D50C6CD}"/>
                </a:ext>
              </a:extLst>
            </p:cNvPr>
            <p:cNvSpPr/>
            <p:nvPr/>
          </p:nvSpPr>
          <p:spPr>
            <a:xfrm>
              <a:off x="4718148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9C744FA4-F291-DA9D-1372-DDC1EABBB933}"/>
                </a:ext>
              </a:extLst>
            </p:cNvPr>
            <p:cNvSpPr/>
            <p:nvPr/>
          </p:nvSpPr>
          <p:spPr>
            <a:xfrm>
              <a:off x="4780251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0E37F185-BEBF-C3FD-66BF-55001AA12089}"/>
                </a:ext>
              </a:extLst>
            </p:cNvPr>
            <p:cNvSpPr/>
            <p:nvPr/>
          </p:nvSpPr>
          <p:spPr>
            <a:xfrm>
              <a:off x="4842259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4C6855F3-FB39-0E2F-B907-030DFE1A09C4}"/>
                </a:ext>
              </a:extLst>
            </p:cNvPr>
            <p:cNvSpPr/>
            <p:nvPr/>
          </p:nvSpPr>
          <p:spPr>
            <a:xfrm>
              <a:off x="4594132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444C0E5D-6084-9064-1216-05531B5F809F}"/>
                </a:ext>
              </a:extLst>
            </p:cNvPr>
            <p:cNvSpPr/>
            <p:nvPr/>
          </p:nvSpPr>
          <p:spPr>
            <a:xfrm>
              <a:off x="4656140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FDA6D69E-2C8C-AA77-E4B2-C5A405E66C75}"/>
                </a:ext>
              </a:extLst>
            </p:cNvPr>
            <p:cNvSpPr/>
            <p:nvPr/>
          </p:nvSpPr>
          <p:spPr>
            <a:xfrm>
              <a:off x="4718148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FFCF91EF-7A3A-FC70-7E5B-BF8534E8ED2B}"/>
                </a:ext>
              </a:extLst>
            </p:cNvPr>
            <p:cNvSpPr/>
            <p:nvPr/>
          </p:nvSpPr>
          <p:spPr>
            <a:xfrm>
              <a:off x="4780251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E9063F31-6E40-DE3C-7186-1E4AFAB08571}"/>
                </a:ext>
              </a:extLst>
            </p:cNvPr>
            <p:cNvSpPr/>
            <p:nvPr/>
          </p:nvSpPr>
          <p:spPr>
            <a:xfrm>
              <a:off x="4532029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7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1CBE7A11-AE1C-8D27-542E-BCDB33D874B9}"/>
                </a:ext>
              </a:extLst>
            </p:cNvPr>
            <p:cNvSpPr/>
            <p:nvPr/>
          </p:nvSpPr>
          <p:spPr>
            <a:xfrm>
              <a:off x="4594132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B734BC84-7867-612C-4196-293CA5C744AA}"/>
                </a:ext>
              </a:extLst>
            </p:cNvPr>
            <p:cNvSpPr/>
            <p:nvPr/>
          </p:nvSpPr>
          <p:spPr>
            <a:xfrm>
              <a:off x="4656140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4E63E6D4-DD24-F912-A549-D12B48421661}"/>
                </a:ext>
              </a:extLst>
            </p:cNvPr>
            <p:cNvSpPr/>
            <p:nvPr/>
          </p:nvSpPr>
          <p:spPr>
            <a:xfrm>
              <a:off x="4718148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A0547D7D-F3DA-0F3C-3ACD-139323494057}"/>
                </a:ext>
              </a:extLst>
            </p:cNvPr>
            <p:cNvSpPr/>
            <p:nvPr/>
          </p:nvSpPr>
          <p:spPr>
            <a:xfrm>
              <a:off x="4718148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42098739-621F-06F2-27B2-00D1561D4E59}"/>
                </a:ext>
              </a:extLst>
            </p:cNvPr>
            <p:cNvSpPr/>
            <p:nvPr/>
          </p:nvSpPr>
          <p:spPr>
            <a:xfrm>
              <a:off x="4780251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D17020EF-CD12-FABF-03A7-974EC679D1CA}"/>
                </a:ext>
              </a:extLst>
            </p:cNvPr>
            <p:cNvSpPr/>
            <p:nvPr/>
          </p:nvSpPr>
          <p:spPr>
            <a:xfrm>
              <a:off x="4842259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53D298C4-ABE2-0EC5-8C95-98F3D410D5A9}"/>
                </a:ext>
              </a:extLst>
            </p:cNvPr>
            <p:cNvSpPr/>
            <p:nvPr/>
          </p:nvSpPr>
          <p:spPr>
            <a:xfrm>
              <a:off x="4904266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89884B58-D167-55CF-EABA-D8CEA914F103}"/>
                </a:ext>
              </a:extLst>
            </p:cNvPr>
            <p:cNvSpPr/>
            <p:nvPr/>
          </p:nvSpPr>
          <p:spPr>
            <a:xfrm>
              <a:off x="4656140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104E302E-440E-558B-7A73-B6ED96890A4A}"/>
                </a:ext>
              </a:extLst>
            </p:cNvPr>
            <p:cNvSpPr/>
            <p:nvPr/>
          </p:nvSpPr>
          <p:spPr>
            <a:xfrm>
              <a:off x="4718148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6961485D-1D00-B2FE-EED3-9573448E08E3}"/>
                </a:ext>
              </a:extLst>
            </p:cNvPr>
            <p:cNvSpPr/>
            <p:nvPr/>
          </p:nvSpPr>
          <p:spPr>
            <a:xfrm>
              <a:off x="4780251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8" y="28765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B243FF1D-4D62-D1DD-18D9-9B9FF4BD9DE2}"/>
                </a:ext>
              </a:extLst>
            </p:cNvPr>
            <p:cNvSpPr/>
            <p:nvPr/>
          </p:nvSpPr>
          <p:spPr>
            <a:xfrm>
              <a:off x="4842259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8D10FC1B-521A-FA86-2829-FCEF236F09BA}"/>
                </a:ext>
              </a:extLst>
            </p:cNvPr>
            <p:cNvSpPr/>
            <p:nvPr/>
          </p:nvSpPr>
          <p:spPr>
            <a:xfrm>
              <a:off x="4594132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9F2CE82B-172B-41CE-926D-3C06A3BC0EF4}"/>
                </a:ext>
              </a:extLst>
            </p:cNvPr>
            <p:cNvSpPr/>
            <p:nvPr/>
          </p:nvSpPr>
          <p:spPr>
            <a:xfrm>
              <a:off x="4656140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693524F6-0893-64DD-FEC0-AE62B84AFFB0}"/>
                </a:ext>
              </a:extLst>
            </p:cNvPr>
            <p:cNvSpPr/>
            <p:nvPr/>
          </p:nvSpPr>
          <p:spPr>
            <a:xfrm>
              <a:off x="4718148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7234E9C7-2124-8EDD-052F-4D6516B5CEC7}"/>
                </a:ext>
              </a:extLst>
            </p:cNvPr>
            <p:cNvSpPr/>
            <p:nvPr/>
          </p:nvSpPr>
          <p:spPr>
            <a:xfrm>
              <a:off x="4780251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5BB6F0A5-EBF5-7D2F-3CCA-6CC47558E339}"/>
                </a:ext>
              </a:extLst>
            </p:cNvPr>
            <p:cNvSpPr/>
            <p:nvPr/>
          </p:nvSpPr>
          <p:spPr>
            <a:xfrm>
              <a:off x="4532029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3131414A-79FB-E6BE-DF6C-6D848A9AA46A}"/>
                </a:ext>
              </a:extLst>
            </p:cNvPr>
            <p:cNvSpPr/>
            <p:nvPr/>
          </p:nvSpPr>
          <p:spPr>
            <a:xfrm>
              <a:off x="4594132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8954FAE5-1244-0DF8-B24A-8EDC924D3C62}"/>
                </a:ext>
              </a:extLst>
            </p:cNvPr>
            <p:cNvSpPr/>
            <p:nvPr/>
          </p:nvSpPr>
          <p:spPr>
            <a:xfrm>
              <a:off x="4656140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8" y="28766"/>
                    <a:pt x="37148" y="18574"/>
                  </a:cubicBezTo>
                  <a:cubicBezTo>
                    <a:pt x="37148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D3186D10-2BDA-7239-7538-6746705197FD}"/>
                </a:ext>
              </a:extLst>
            </p:cNvPr>
            <p:cNvSpPr/>
            <p:nvPr/>
          </p:nvSpPr>
          <p:spPr>
            <a:xfrm>
              <a:off x="4718148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877A480F-0FCE-92E0-AC90-0DA71323CE6E}"/>
                </a:ext>
              </a:extLst>
            </p:cNvPr>
            <p:cNvSpPr/>
            <p:nvPr/>
          </p:nvSpPr>
          <p:spPr>
            <a:xfrm>
              <a:off x="5206685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108F4EF0-3661-E6DD-F21D-67595D145D20}"/>
                </a:ext>
              </a:extLst>
            </p:cNvPr>
            <p:cNvSpPr/>
            <p:nvPr/>
          </p:nvSpPr>
          <p:spPr>
            <a:xfrm>
              <a:off x="5268693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5D521EB1-ADA1-B66B-8816-7066D1F5858B}"/>
                </a:ext>
              </a:extLst>
            </p:cNvPr>
            <p:cNvSpPr/>
            <p:nvPr/>
          </p:nvSpPr>
          <p:spPr>
            <a:xfrm>
              <a:off x="5330796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76D9A301-E524-5062-D5EA-2327F72F61FC}"/>
                </a:ext>
              </a:extLst>
            </p:cNvPr>
            <p:cNvSpPr/>
            <p:nvPr/>
          </p:nvSpPr>
          <p:spPr>
            <a:xfrm>
              <a:off x="5392803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F6E5C66C-C450-C6D8-264D-597FF7E9BC50}"/>
                </a:ext>
              </a:extLst>
            </p:cNvPr>
            <p:cNvSpPr/>
            <p:nvPr/>
          </p:nvSpPr>
          <p:spPr>
            <a:xfrm>
              <a:off x="5144677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04DD12C8-72DE-B2C0-0051-FF0B6AE5CCB2}"/>
                </a:ext>
              </a:extLst>
            </p:cNvPr>
            <p:cNvSpPr/>
            <p:nvPr/>
          </p:nvSpPr>
          <p:spPr>
            <a:xfrm>
              <a:off x="5206685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96BA2A13-27FA-1CCF-8E2D-30E40D361CE4}"/>
                </a:ext>
              </a:extLst>
            </p:cNvPr>
            <p:cNvSpPr/>
            <p:nvPr/>
          </p:nvSpPr>
          <p:spPr>
            <a:xfrm>
              <a:off x="5268693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52CBE260-7E85-0019-772F-83A06D0C5365}"/>
                </a:ext>
              </a:extLst>
            </p:cNvPr>
            <p:cNvSpPr/>
            <p:nvPr/>
          </p:nvSpPr>
          <p:spPr>
            <a:xfrm>
              <a:off x="5330796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A0682118-C9A6-DB0A-6BD9-71147EE6EE08}"/>
                </a:ext>
              </a:extLst>
            </p:cNvPr>
            <p:cNvSpPr/>
            <p:nvPr/>
          </p:nvSpPr>
          <p:spPr>
            <a:xfrm>
              <a:off x="5082670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D1FAF183-5698-D846-697B-A6566FBBC519}"/>
                </a:ext>
              </a:extLst>
            </p:cNvPr>
            <p:cNvSpPr/>
            <p:nvPr/>
          </p:nvSpPr>
          <p:spPr>
            <a:xfrm>
              <a:off x="5144677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94F7367A-0207-6E68-62BA-502B272564D1}"/>
                </a:ext>
              </a:extLst>
            </p:cNvPr>
            <p:cNvSpPr/>
            <p:nvPr/>
          </p:nvSpPr>
          <p:spPr>
            <a:xfrm>
              <a:off x="5206685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DC4F1504-4291-FBF8-B1EC-A2D83EC186BA}"/>
                </a:ext>
              </a:extLst>
            </p:cNvPr>
            <p:cNvSpPr/>
            <p:nvPr/>
          </p:nvSpPr>
          <p:spPr>
            <a:xfrm>
              <a:off x="5268693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D7D0C7AD-4435-2857-F703-C450E3261315}"/>
                </a:ext>
              </a:extLst>
            </p:cNvPr>
            <p:cNvSpPr/>
            <p:nvPr/>
          </p:nvSpPr>
          <p:spPr>
            <a:xfrm>
              <a:off x="5020566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80AC2283-8E24-29FC-06EA-6A195434DECC}"/>
                </a:ext>
              </a:extLst>
            </p:cNvPr>
            <p:cNvSpPr/>
            <p:nvPr/>
          </p:nvSpPr>
          <p:spPr>
            <a:xfrm>
              <a:off x="5082670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17024565-3075-37AB-1AA3-3541C3296523}"/>
                </a:ext>
              </a:extLst>
            </p:cNvPr>
            <p:cNvSpPr/>
            <p:nvPr/>
          </p:nvSpPr>
          <p:spPr>
            <a:xfrm>
              <a:off x="5144677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BD4E2E39-0B11-C730-EA74-7B6FBE691DD3}"/>
                </a:ext>
              </a:extLst>
            </p:cNvPr>
            <p:cNvSpPr/>
            <p:nvPr/>
          </p:nvSpPr>
          <p:spPr>
            <a:xfrm>
              <a:off x="5206685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11FF594D-80DF-5056-0EDE-271DA0DAC846}"/>
                </a:ext>
              </a:extLst>
            </p:cNvPr>
            <p:cNvSpPr/>
            <p:nvPr/>
          </p:nvSpPr>
          <p:spPr>
            <a:xfrm>
              <a:off x="4958559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7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2DE89ECC-CC10-8A25-E81A-68BB0863360A}"/>
                </a:ext>
              </a:extLst>
            </p:cNvPr>
            <p:cNvSpPr/>
            <p:nvPr/>
          </p:nvSpPr>
          <p:spPr>
            <a:xfrm>
              <a:off x="502056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85136E1E-3196-2EE2-8252-2E5ED9FDF462}"/>
                </a:ext>
              </a:extLst>
            </p:cNvPr>
            <p:cNvSpPr/>
            <p:nvPr/>
          </p:nvSpPr>
          <p:spPr>
            <a:xfrm>
              <a:off x="5082670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3B356C1B-9385-4356-698F-D97859464E18}"/>
                </a:ext>
              </a:extLst>
            </p:cNvPr>
            <p:cNvSpPr/>
            <p:nvPr/>
          </p:nvSpPr>
          <p:spPr>
            <a:xfrm>
              <a:off x="5144677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05E376BB-ABC8-8EFB-BE5A-CEACD9C2C52D}"/>
                </a:ext>
              </a:extLst>
            </p:cNvPr>
            <p:cNvSpPr/>
            <p:nvPr/>
          </p:nvSpPr>
          <p:spPr>
            <a:xfrm>
              <a:off x="5144677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E815E3D8-AC21-9C7E-FF96-10B0524C7F2B}"/>
                </a:ext>
              </a:extLst>
            </p:cNvPr>
            <p:cNvSpPr/>
            <p:nvPr/>
          </p:nvSpPr>
          <p:spPr>
            <a:xfrm>
              <a:off x="5206685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02CDD3C2-AFEC-61BA-8316-B6229A6F38B1}"/>
                </a:ext>
              </a:extLst>
            </p:cNvPr>
            <p:cNvSpPr/>
            <p:nvPr/>
          </p:nvSpPr>
          <p:spPr>
            <a:xfrm>
              <a:off x="5268693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BD0814DC-994A-08A1-511E-C2BA42691636}"/>
                </a:ext>
              </a:extLst>
            </p:cNvPr>
            <p:cNvSpPr/>
            <p:nvPr/>
          </p:nvSpPr>
          <p:spPr>
            <a:xfrm>
              <a:off x="5330796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534D531F-F01A-BEF5-7434-707FB9D167EB}"/>
                </a:ext>
              </a:extLst>
            </p:cNvPr>
            <p:cNvSpPr/>
            <p:nvPr/>
          </p:nvSpPr>
          <p:spPr>
            <a:xfrm>
              <a:off x="5082670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EE3A6094-3D9B-6211-6846-36893328A19A}"/>
                </a:ext>
              </a:extLst>
            </p:cNvPr>
            <p:cNvSpPr/>
            <p:nvPr/>
          </p:nvSpPr>
          <p:spPr>
            <a:xfrm>
              <a:off x="5144677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0EB1CA43-9883-2A6A-64A7-A0E89E1C8908}"/>
                </a:ext>
              </a:extLst>
            </p:cNvPr>
            <p:cNvSpPr/>
            <p:nvPr/>
          </p:nvSpPr>
          <p:spPr>
            <a:xfrm>
              <a:off x="5206685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F71D6273-0D40-6311-8C78-0D0EE191EB7B}"/>
                </a:ext>
              </a:extLst>
            </p:cNvPr>
            <p:cNvSpPr/>
            <p:nvPr/>
          </p:nvSpPr>
          <p:spPr>
            <a:xfrm>
              <a:off x="5268693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282F0F4C-4963-D42C-4498-9F6873072C0D}"/>
                </a:ext>
              </a:extLst>
            </p:cNvPr>
            <p:cNvSpPr/>
            <p:nvPr/>
          </p:nvSpPr>
          <p:spPr>
            <a:xfrm>
              <a:off x="5020566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A3ACD3F8-3E72-0DFB-CE5A-701394F4F87D}"/>
                </a:ext>
              </a:extLst>
            </p:cNvPr>
            <p:cNvSpPr/>
            <p:nvPr/>
          </p:nvSpPr>
          <p:spPr>
            <a:xfrm>
              <a:off x="5082670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489D8C69-363D-C110-04B0-F2F50EE008CD}"/>
                </a:ext>
              </a:extLst>
            </p:cNvPr>
            <p:cNvSpPr/>
            <p:nvPr/>
          </p:nvSpPr>
          <p:spPr>
            <a:xfrm>
              <a:off x="5144677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1C6B1AC9-69D4-97CF-A729-3B88AF20F29B}"/>
                </a:ext>
              </a:extLst>
            </p:cNvPr>
            <p:cNvSpPr/>
            <p:nvPr/>
          </p:nvSpPr>
          <p:spPr>
            <a:xfrm>
              <a:off x="5206685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55E8B0B2-7F3C-761F-0EE2-8FDF141E27A0}"/>
                </a:ext>
              </a:extLst>
            </p:cNvPr>
            <p:cNvSpPr/>
            <p:nvPr/>
          </p:nvSpPr>
          <p:spPr>
            <a:xfrm>
              <a:off x="4958559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465D4A00-91E2-F4EF-1C9E-632CDC1D854A}"/>
                </a:ext>
              </a:extLst>
            </p:cNvPr>
            <p:cNvSpPr/>
            <p:nvPr/>
          </p:nvSpPr>
          <p:spPr>
            <a:xfrm>
              <a:off x="502056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A970F193-51B0-4EBB-EF7E-9C46ABBC08AF}"/>
                </a:ext>
              </a:extLst>
            </p:cNvPr>
            <p:cNvSpPr/>
            <p:nvPr/>
          </p:nvSpPr>
          <p:spPr>
            <a:xfrm>
              <a:off x="5082670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93675B11-BBAE-A08A-978C-13372E08628C}"/>
                </a:ext>
              </a:extLst>
            </p:cNvPr>
            <p:cNvSpPr/>
            <p:nvPr/>
          </p:nvSpPr>
          <p:spPr>
            <a:xfrm>
              <a:off x="5144677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62B2CFED-CD01-E635-545C-4C5C2C31AC8D}"/>
                </a:ext>
              </a:extLst>
            </p:cNvPr>
            <p:cNvSpPr/>
            <p:nvPr/>
          </p:nvSpPr>
          <p:spPr>
            <a:xfrm>
              <a:off x="5633215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C0072D70-78B1-EA31-D9D6-00D2685ED8FD}"/>
                </a:ext>
              </a:extLst>
            </p:cNvPr>
            <p:cNvSpPr/>
            <p:nvPr/>
          </p:nvSpPr>
          <p:spPr>
            <a:xfrm>
              <a:off x="5695222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BB26ECDD-5A7F-F5BC-9A06-1F42E08DA9DD}"/>
                </a:ext>
              </a:extLst>
            </p:cNvPr>
            <p:cNvSpPr/>
            <p:nvPr/>
          </p:nvSpPr>
          <p:spPr>
            <a:xfrm>
              <a:off x="5757230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870D59A3-68DA-C08B-5FC8-2D8D603E447F}"/>
                </a:ext>
              </a:extLst>
            </p:cNvPr>
            <p:cNvSpPr/>
            <p:nvPr/>
          </p:nvSpPr>
          <p:spPr>
            <a:xfrm>
              <a:off x="5819238" y="4595939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B2654AC8-0E49-30F9-0824-88F107DC261E}"/>
                </a:ext>
              </a:extLst>
            </p:cNvPr>
            <p:cNvSpPr/>
            <p:nvPr/>
          </p:nvSpPr>
          <p:spPr>
            <a:xfrm>
              <a:off x="5571111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C7A2EBD6-8CE4-D7D2-AD04-B8B96E65EA3C}"/>
                </a:ext>
              </a:extLst>
            </p:cNvPr>
            <p:cNvSpPr/>
            <p:nvPr/>
          </p:nvSpPr>
          <p:spPr>
            <a:xfrm>
              <a:off x="5633215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F193BC28-7D47-29BC-FABE-9810B0EB5493}"/>
                </a:ext>
              </a:extLst>
            </p:cNvPr>
            <p:cNvSpPr/>
            <p:nvPr/>
          </p:nvSpPr>
          <p:spPr>
            <a:xfrm>
              <a:off x="5695222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5042698B-6C7A-C74A-E652-0C58A1BAF914}"/>
                </a:ext>
              </a:extLst>
            </p:cNvPr>
            <p:cNvSpPr/>
            <p:nvPr/>
          </p:nvSpPr>
          <p:spPr>
            <a:xfrm>
              <a:off x="5757230" y="4533931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3D4C6F76-C43F-7A0F-846B-BD80B6F1EEEF}"/>
                </a:ext>
              </a:extLst>
            </p:cNvPr>
            <p:cNvSpPr/>
            <p:nvPr/>
          </p:nvSpPr>
          <p:spPr>
            <a:xfrm>
              <a:off x="5509104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AEC28F41-3D88-8AB5-E17C-5048CC6D74D8}"/>
                </a:ext>
              </a:extLst>
            </p:cNvPr>
            <p:cNvSpPr/>
            <p:nvPr/>
          </p:nvSpPr>
          <p:spPr>
            <a:xfrm>
              <a:off x="5571111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D266BEF5-08E8-6C44-808D-50635CFF06A8}"/>
                </a:ext>
              </a:extLst>
            </p:cNvPr>
            <p:cNvSpPr/>
            <p:nvPr/>
          </p:nvSpPr>
          <p:spPr>
            <a:xfrm>
              <a:off x="5633215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5" y="37148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EA808D38-EEAC-7D85-C92B-E66BCDA117DE}"/>
                </a:ext>
              </a:extLst>
            </p:cNvPr>
            <p:cNvSpPr/>
            <p:nvPr/>
          </p:nvSpPr>
          <p:spPr>
            <a:xfrm>
              <a:off x="5695222" y="447192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8"/>
                    <a:pt x="18574" y="37148"/>
                  </a:cubicBezTo>
                  <a:cubicBezTo>
                    <a:pt x="28766" y="37148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F71C0B1F-FC90-45D8-E735-E3C2237EE5DC}"/>
                </a:ext>
              </a:extLst>
            </p:cNvPr>
            <p:cNvSpPr/>
            <p:nvPr/>
          </p:nvSpPr>
          <p:spPr>
            <a:xfrm>
              <a:off x="5447096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43698F0D-1E95-8B9C-CD8C-8499DA3CBF44}"/>
                </a:ext>
              </a:extLst>
            </p:cNvPr>
            <p:cNvSpPr/>
            <p:nvPr/>
          </p:nvSpPr>
          <p:spPr>
            <a:xfrm>
              <a:off x="5509104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DF75E7CA-A09C-C04B-5D33-F09D0BB5CDD1}"/>
                </a:ext>
              </a:extLst>
            </p:cNvPr>
            <p:cNvSpPr/>
            <p:nvPr/>
          </p:nvSpPr>
          <p:spPr>
            <a:xfrm>
              <a:off x="5571111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375DD609-2D94-D81D-5B77-0531E0C572E2}"/>
                </a:ext>
              </a:extLst>
            </p:cNvPr>
            <p:cNvSpPr/>
            <p:nvPr/>
          </p:nvSpPr>
          <p:spPr>
            <a:xfrm>
              <a:off x="5633215" y="440982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53EB300B-EAF0-9493-0AB3-82449BEFEF41}"/>
                </a:ext>
              </a:extLst>
            </p:cNvPr>
            <p:cNvSpPr/>
            <p:nvPr/>
          </p:nvSpPr>
          <p:spPr>
            <a:xfrm>
              <a:off x="5385088" y="4347908"/>
              <a:ext cx="37147" cy="37147"/>
            </a:xfrm>
            <a:custGeom>
              <a:avLst/>
              <a:gdLst>
                <a:gd name="connsiteX0" fmla="*/ 18574 w 37147"/>
                <a:gd name="connsiteY0" fmla="*/ 37148 h 37147"/>
                <a:gd name="connsiteX1" fmla="*/ 37147 w 37147"/>
                <a:gd name="connsiteY1" fmla="*/ 18574 h 37147"/>
                <a:gd name="connsiteX2" fmla="*/ 18574 w 37147"/>
                <a:gd name="connsiteY2" fmla="*/ 0 h 37147"/>
                <a:gd name="connsiteX3" fmla="*/ 0 w 37147"/>
                <a:gd name="connsiteY3" fmla="*/ 18574 h 37147"/>
                <a:gd name="connsiteX4" fmla="*/ 18574 w 37147"/>
                <a:gd name="connsiteY4" fmla="*/ 37148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37148"/>
                  </a:moveTo>
                  <a:cubicBezTo>
                    <a:pt x="28861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ubicBezTo>
                    <a:pt x="8382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C92568A9-3FE7-89EE-AE35-289A3A7D8AB3}"/>
                </a:ext>
              </a:extLst>
            </p:cNvPr>
            <p:cNvSpPr/>
            <p:nvPr/>
          </p:nvSpPr>
          <p:spPr>
            <a:xfrm>
              <a:off x="5447096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3C29B6A0-5113-AF27-AC42-CA9BED4CA8CA}"/>
                </a:ext>
              </a:extLst>
            </p:cNvPr>
            <p:cNvSpPr/>
            <p:nvPr/>
          </p:nvSpPr>
          <p:spPr>
            <a:xfrm>
              <a:off x="5509104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80AE81C5-B0F5-9F57-3B60-8FFE81C33905}"/>
                </a:ext>
              </a:extLst>
            </p:cNvPr>
            <p:cNvSpPr/>
            <p:nvPr/>
          </p:nvSpPr>
          <p:spPr>
            <a:xfrm>
              <a:off x="5571111" y="4347813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5874F21A-A86A-980A-D491-71989CC7ED5F}"/>
                </a:ext>
              </a:extLst>
            </p:cNvPr>
            <p:cNvSpPr/>
            <p:nvPr/>
          </p:nvSpPr>
          <p:spPr>
            <a:xfrm>
              <a:off x="5571111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6628F08B-CB9D-9321-4033-03B85905777E}"/>
                </a:ext>
              </a:extLst>
            </p:cNvPr>
            <p:cNvSpPr/>
            <p:nvPr/>
          </p:nvSpPr>
          <p:spPr>
            <a:xfrm>
              <a:off x="5633215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5" y="37147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0B806EE9-13CE-FE0E-744B-C5B76AF19B12}"/>
                </a:ext>
              </a:extLst>
            </p:cNvPr>
            <p:cNvSpPr/>
            <p:nvPr/>
          </p:nvSpPr>
          <p:spPr>
            <a:xfrm>
              <a:off x="5695222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8144D23D-8DB6-6FB4-F78C-3C2D02D594ED}"/>
                </a:ext>
              </a:extLst>
            </p:cNvPr>
            <p:cNvSpPr/>
            <p:nvPr/>
          </p:nvSpPr>
          <p:spPr>
            <a:xfrm>
              <a:off x="5757230" y="465794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7"/>
                    <a:pt x="18574" y="37147"/>
                  </a:cubicBezTo>
                  <a:cubicBezTo>
                    <a:pt x="28766" y="37147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F6EB8498-928D-C6F1-AE49-57B7F2F27C7F}"/>
                </a:ext>
              </a:extLst>
            </p:cNvPr>
            <p:cNvSpPr/>
            <p:nvPr/>
          </p:nvSpPr>
          <p:spPr>
            <a:xfrm>
              <a:off x="5509104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C108C8A4-FA60-F89D-6C3F-7B0EDE946590}"/>
                </a:ext>
              </a:extLst>
            </p:cNvPr>
            <p:cNvSpPr/>
            <p:nvPr/>
          </p:nvSpPr>
          <p:spPr>
            <a:xfrm>
              <a:off x="5571111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7" y="28765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AC074FED-83E6-3734-5634-29257CFE2D78}"/>
                </a:ext>
              </a:extLst>
            </p:cNvPr>
            <p:cNvSpPr/>
            <p:nvPr/>
          </p:nvSpPr>
          <p:spPr>
            <a:xfrm>
              <a:off x="5633215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5" y="37147"/>
                    <a:pt x="37147" y="28765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D10D68E0-342B-0D32-EFF5-7A18991A966A}"/>
                </a:ext>
              </a:extLst>
            </p:cNvPr>
            <p:cNvSpPr/>
            <p:nvPr/>
          </p:nvSpPr>
          <p:spPr>
            <a:xfrm>
              <a:off x="5695222" y="4720050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7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5"/>
                    <a:pt x="8382" y="37147"/>
                    <a:pt x="18574" y="37147"/>
                  </a:cubicBezTo>
                  <a:cubicBezTo>
                    <a:pt x="28766" y="37147"/>
                    <a:pt x="37148" y="28765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F3058B4F-7323-9933-0E0A-356576F81E50}"/>
                </a:ext>
              </a:extLst>
            </p:cNvPr>
            <p:cNvSpPr/>
            <p:nvPr/>
          </p:nvSpPr>
          <p:spPr>
            <a:xfrm>
              <a:off x="5447096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D9348BC3-4EA4-7810-8681-A87FDED3BBE8}"/>
                </a:ext>
              </a:extLst>
            </p:cNvPr>
            <p:cNvSpPr/>
            <p:nvPr/>
          </p:nvSpPr>
          <p:spPr>
            <a:xfrm>
              <a:off x="5509104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E84F9BBF-80FB-0237-7585-160318E1A774}"/>
                </a:ext>
              </a:extLst>
            </p:cNvPr>
            <p:cNvSpPr/>
            <p:nvPr/>
          </p:nvSpPr>
          <p:spPr>
            <a:xfrm>
              <a:off x="5571111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8904C20F-B7B8-60AB-EB37-B7536B529D00}"/>
                </a:ext>
              </a:extLst>
            </p:cNvPr>
            <p:cNvSpPr/>
            <p:nvPr/>
          </p:nvSpPr>
          <p:spPr>
            <a:xfrm>
              <a:off x="5633215" y="4782057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FECB3E88-AEC8-C96F-DF53-62ED91FEBAB0}"/>
                </a:ext>
              </a:extLst>
            </p:cNvPr>
            <p:cNvSpPr/>
            <p:nvPr/>
          </p:nvSpPr>
          <p:spPr>
            <a:xfrm>
              <a:off x="5385088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E7635E6C-60FA-F12C-A274-FF5F1ACEBFA0}"/>
                </a:ext>
              </a:extLst>
            </p:cNvPr>
            <p:cNvSpPr/>
            <p:nvPr/>
          </p:nvSpPr>
          <p:spPr>
            <a:xfrm>
              <a:off x="5447096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8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8" y="28766"/>
                    <a:pt x="37148" y="18574"/>
                  </a:cubicBezTo>
                  <a:cubicBezTo>
                    <a:pt x="37148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CF4D011A-946E-8E43-B113-78F8D1CFAE93}"/>
                </a:ext>
              </a:extLst>
            </p:cNvPr>
            <p:cNvSpPr/>
            <p:nvPr/>
          </p:nvSpPr>
          <p:spPr>
            <a:xfrm>
              <a:off x="5509104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5" y="37148"/>
                    <a:pt x="37147" y="28766"/>
                    <a:pt x="37147" y="18574"/>
                  </a:cubicBezTo>
                  <a:cubicBezTo>
                    <a:pt x="37147" y="8382"/>
                    <a:pt x="28765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5EC32259-9AB0-B659-2FC0-7A486F4239BD}"/>
                </a:ext>
              </a:extLst>
            </p:cNvPr>
            <p:cNvSpPr/>
            <p:nvPr/>
          </p:nvSpPr>
          <p:spPr>
            <a:xfrm>
              <a:off x="5571111" y="4844065"/>
              <a:ext cx="37147" cy="37147"/>
            </a:xfrm>
            <a:custGeom>
              <a:avLst/>
              <a:gdLst>
                <a:gd name="connsiteX0" fmla="*/ 18574 w 37147"/>
                <a:gd name="connsiteY0" fmla="*/ 0 h 37147"/>
                <a:gd name="connsiteX1" fmla="*/ 0 w 37147"/>
                <a:gd name="connsiteY1" fmla="*/ 18574 h 37147"/>
                <a:gd name="connsiteX2" fmla="*/ 18574 w 37147"/>
                <a:gd name="connsiteY2" fmla="*/ 37148 h 37147"/>
                <a:gd name="connsiteX3" fmla="*/ 37147 w 37147"/>
                <a:gd name="connsiteY3" fmla="*/ 18574 h 37147"/>
                <a:gd name="connsiteX4" fmla="*/ 18574 w 37147"/>
                <a:gd name="connsiteY4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" h="37147">
                  <a:moveTo>
                    <a:pt x="18574" y="0"/>
                  </a:moveTo>
                  <a:cubicBezTo>
                    <a:pt x="8287" y="0"/>
                    <a:pt x="0" y="8382"/>
                    <a:pt x="0" y="18574"/>
                  </a:cubicBezTo>
                  <a:cubicBezTo>
                    <a:pt x="0" y="28766"/>
                    <a:pt x="8382" y="37148"/>
                    <a:pt x="18574" y="37148"/>
                  </a:cubicBezTo>
                  <a:cubicBezTo>
                    <a:pt x="28766" y="37148"/>
                    <a:pt x="37147" y="28766"/>
                    <a:pt x="37147" y="18574"/>
                  </a:cubicBezTo>
                  <a:cubicBezTo>
                    <a:pt x="37147" y="8382"/>
                    <a:pt x="28766" y="0"/>
                    <a:pt x="1857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193FB6-1182-0623-AF56-EE104B47B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810" y="1586965"/>
            <a:ext cx="7935010" cy="251449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200" dirty="0">
                <a:solidFill>
                  <a:schemeClr val="accent4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B3C91-FCE5-06F9-F204-BCC793115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810" y="4466665"/>
            <a:ext cx="7933128" cy="1088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3200" b="1" dirty="0">
                <a:solidFill>
                  <a:schemeClr val="accent2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  <p:sp>
        <p:nvSpPr>
          <p:cNvPr id="979" name="Freeform: Shape 978">
            <a:extLst>
              <a:ext uri="{FF2B5EF4-FFF2-40B4-BE49-F238E27FC236}">
                <a16:creationId xmlns:a16="http://schemas.microsoft.com/office/drawing/2014/main" id="{74DBBDAE-8424-23EF-ACFF-5F11BFA94491}"/>
              </a:ext>
            </a:extLst>
          </p:cNvPr>
          <p:cNvSpPr/>
          <p:nvPr userDrawn="1"/>
        </p:nvSpPr>
        <p:spPr>
          <a:xfrm>
            <a:off x="545810" y="4280915"/>
            <a:ext cx="5814644" cy="6294"/>
          </a:xfrm>
          <a:custGeom>
            <a:avLst/>
            <a:gdLst>
              <a:gd name="connsiteX0" fmla="*/ 0 w 5814644"/>
              <a:gd name="connsiteY0" fmla="*/ 0 h 6294"/>
              <a:gd name="connsiteX1" fmla="*/ 5814645 w 5814644"/>
              <a:gd name="connsiteY1" fmla="*/ 0 h 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14644" h="6294">
                <a:moveTo>
                  <a:pt x="0" y="0"/>
                </a:moveTo>
                <a:lnTo>
                  <a:pt x="5814645" y="0"/>
                </a:lnTo>
              </a:path>
            </a:pathLst>
          </a:custGeom>
          <a:ln w="32556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77" name="Graphic 976">
            <a:extLst>
              <a:ext uri="{FF2B5EF4-FFF2-40B4-BE49-F238E27FC236}">
                <a16:creationId xmlns:a16="http://schemas.microsoft.com/office/drawing/2014/main" id="{8948D7F5-4E44-C0E4-B52C-278E8A62EB0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714" t="-25910" r="-3660" b="-26532"/>
          <a:stretch/>
        </p:blipFill>
        <p:spPr>
          <a:xfrm>
            <a:off x="9420726" y="5598837"/>
            <a:ext cx="2512247" cy="866083"/>
          </a:xfrm>
          <a:prstGeom prst="rect">
            <a:avLst/>
          </a:prstGeom>
        </p:spPr>
      </p:pic>
      <p:grpSp>
        <p:nvGrpSpPr>
          <p:cNvPr id="978" name="Group 977">
            <a:extLst>
              <a:ext uri="{FF2B5EF4-FFF2-40B4-BE49-F238E27FC236}">
                <a16:creationId xmlns:a16="http://schemas.microsoft.com/office/drawing/2014/main" id="{D8C8DC2E-9F74-3638-1BBF-B64226CDA69A}"/>
              </a:ext>
            </a:extLst>
          </p:cNvPr>
          <p:cNvGrpSpPr/>
          <p:nvPr userDrawn="1"/>
        </p:nvGrpSpPr>
        <p:grpSpPr>
          <a:xfrm>
            <a:off x="7224459" y="5717267"/>
            <a:ext cx="2014237" cy="609615"/>
            <a:chOff x="7224459" y="5717267"/>
            <a:chExt cx="2014237" cy="60961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6E22CB5-5D84-635E-CFEB-0ADF833F2D80}"/>
                </a:ext>
              </a:extLst>
            </p:cNvPr>
            <p:cNvSpPr/>
            <p:nvPr/>
          </p:nvSpPr>
          <p:spPr>
            <a:xfrm>
              <a:off x="7224459" y="5817455"/>
              <a:ext cx="97895" cy="152384"/>
            </a:xfrm>
            <a:custGeom>
              <a:avLst/>
              <a:gdLst>
                <a:gd name="connsiteX0" fmla="*/ 12457 w 97895"/>
                <a:gd name="connsiteY0" fmla="*/ 108825 h 152384"/>
                <a:gd name="connsiteX1" fmla="*/ 54718 w 97895"/>
                <a:gd name="connsiteY1" fmla="*/ 141227 h 152384"/>
                <a:gd name="connsiteX2" fmla="*/ 84293 w 97895"/>
                <a:gd name="connsiteY2" fmla="*/ 111652 h 152384"/>
                <a:gd name="connsiteX3" fmla="*/ 4050 w 97895"/>
                <a:gd name="connsiteY3" fmla="*/ 38364 h 152384"/>
                <a:gd name="connsiteX4" fmla="*/ 46770 w 97895"/>
                <a:gd name="connsiteY4" fmla="*/ 0 h 152384"/>
                <a:gd name="connsiteX5" fmla="*/ 94151 w 97895"/>
                <a:gd name="connsiteY5" fmla="*/ 35536 h 152384"/>
                <a:gd name="connsiteX6" fmla="*/ 82459 w 97895"/>
                <a:gd name="connsiteY6" fmla="*/ 39052 h 152384"/>
                <a:gd name="connsiteX7" fmla="*/ 46770 w 97895"/>
                <a:gd name="connsiteY7" fmla="*/ 11158 h 152384"/>
                <a:gd name="connsiteX8" fmla="*/ 17653 w 97895"/>
                <a:gd name="connsiteY8" fmla="*/ 38440 h 152384"/>
                <a:gd name="connsiteX9" fmla="*/ 47840 w 97895"/>
                <a:gd name="connsiteY9" fmla="*/ 65952 h 152384"/>
                <a:gd name="connsiteX10" fmla="*/ 97896 w 97895"/>
                <a:gd name="connsiteY10" fmla="*/ 113181 h 152384"/>
                <a:gd name="connsiteX11" fmla="*/ 52731 w 97895"/>
                <a:gd name="connsiteY11" fmla="*/ 152385 h 152384"/>
                <a:gd name="connsiteX12" fmla="*/ 0 w 97895"/>
                <a:gd name="connsiteY12" fmla="*/ 112799 h 152384"/>
                <a:gd name="connsiteX13" fmla="*/ 12533 w 97895"/>
                <a:gd name="connsiteY13" fmla="*/ 108901 h 15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895" h="152384">
                  <a:moveTo>
                    <a:pt x="12457" y="108825"/>
                  </a:moveTo>
                  <a:cubicBezTo>
                    <a:pt x="18188" y="131445"/>
                    <a:pt x="31333" y="141227"/>
                    <a:pt x="54718" y="141227"/>
                  </a:cubicBezTo>
                  <a:cubicBezTo>
                    <a:pt x="73212" y="141227"/>
                    <a:pt x="84293" y="129535"/>
                    <a:pt x="84293" y="111652"/>
                  </a:cubicBezTo>
                  <a:cubicBezTo>
                    <a:pt x="84293" y="71836"/>
                    <a:pt x="4050" y="87426"/>
                    <a:pt x="4050" y="38364"/>
                  </a:cubicBezTo>
                  <a:cubicBezTo>
                    <a:pt x="4050" y="16431"/>
                    <a:pt x="19258" y="0"/>
                    <a:pt x="46770" y="0"/>
                  </a:cubicBezTo>
                  <a:cubicBezTo>
                    <a:pt x="70155" y="0"/>
                    <a:pt x="87426" y="12686"/>
                    <a:pt x="94151" y="35536"/>
                  </a:cubicBezTo>
                  <a:lnTo>
                    <a:pt x="82459" y="39052"/>
                  </a:lnTo>
                  <a:cubicBezTo>
                    <a:pt x="77109" y="22621"/>
                    <a:pt x="65646" y="11158"/>
                    <a:pt x="46770" y="11158"/>
                  </a:cubicBezTo>
                  <a:cubicBezTo>
                    <a:pt x="29499" y="11158"/>
                    <a:pt x="17653" y="21016"/>
                    <a:pt x="17653" y="38440"/>
                  </a:cubicBezTo>
                  <a:cubicBezTo>
                    <a:pt x="17653" y="48528"/>
                    <a:pt x="20557" y="55711"/>
                    <a:pt x="47840" y="65952"/>
                  </a:cubicBezTo>
                  <a:cubicBezTo>
                    <a:pt x="89489" y="81542"/>
                    <a:pt x="97896" y="91783"/>
                    <a:pt x="97896" y="113181"/>
                  </a:cubicBezTo>
                  <a:cubicBezTo>
                    <a:pt x="97896" y="138400"/>
                    <a:pt x="76727" y="152385"/>
                    <a:pt x="52731" y="152385"/>
                  </a:cubicBezTo>
                  <a:cubicBezTo>
                    <a:pt x="24378" y="152385"/>
                    <a:pt x="8177" y="139852"/>
                    <a:pt x="0" y="112799"/>
                  </a:cubicBezTo>
                  <a:lnTo>
                    <a:pt x="12533" y="10890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A94A72E-185E-265F-6A28-CB06AF0EE3A9}"/>
                </a:ext>
              </a:extLst>
            </p:cNvPr>
            <p:cNvSpPr/>
            <p:nvPr/>
          </p:nvSpPr>
          <p:spPr>
            <a:xfrm>
              <a:off x="7339320" y="5858952"/>
              <a:ext cx="87884" cy="110811"/>
            </a:xfrm>
            <a:custGeom>
              <a:avLst/>
              <a:gdLst>
                <a:gd name="connsiteX0" fmla="*/ 43942 w 87884"/>
                <a:gd name="connsiteY0" fmla="*/ 0 h 110811"/>
                <a:gd name="connsiteX1" fmla="*/ 0 w 87884"/>
                <a:gd name="connsiteY1" fmla="*/ 55406 h 110811"/>
                <a:gd name="connsiteX2" fmla="*/ 43942 w 87884"/>
                <a:gd name="connsiteY2" fmla="*/ 110812 h 110811"/>
                <a:gd name="connsiteX3" fmla="*/ 87885 w 87884"/>
                <a:gd name="connsiteY3" fmla="*/ 55406 h 110811"/>
                <a:gd name="connsiteX4" fmla="*/ 43942 w 87884"/>
                <a:gd name="connsiteY4" fmla="*/ 0 h 110811"/>
                <a:gd name="connsiteX5" fmla="*/ 43942 w 87884"/>
                <a:gd name="connsiteY5" fmla="*/ 9858 h 110811"/>
                <a:gd name="connsiteX6" fmla="*/ 75581 w 87884"/>
                <a:gd name="connsiteY6" fmla="*/ 55406 h 110811"/>
                <a:gd name="connsiteX7" fmla="*/ 43942 w 87884"/>
                <a:gd name="connsiteY7" fmla="*/ 100953 h 110811"/>
                <a:gd name="connsiteX8" fmla="*/ 12304 w 87884"/>
                <a:gd name="connsiteY8" fmla="*/ 55406 h 110811"/>
                <a:gd name="connsiteX9" fmla="*/ 43942 w 87884"/>
                <a:gd name="connsiteY9" fmla="*/ 9858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84" h="110811">
                  <a:moveTo>
                    <a:pt x="43942" y="0"/>
                  </a:moveTo>
                  <a:cubicBezTo>
                    <a:pt x="10699" y="0"/>
                    <a:pt x="0" y="26442"/>
                    <a:pt x="0" y="55406"/>
                  </a:cubicBezTo>
                  <a:cubicBezTo>
                    <a:pt x="0" y="84370"/>
                    <a:pt x="10699" y="110812"/>
                    <a:pt x="43942" y="110812"/>
                  </a:cubicBezTo>
                  <a:cubicBezTo>
                    <a:pt x="77186" y="110812"/>
                    <a:pt x="87885" y="84370"/>
                    <a:pt x="87885" y="55406"/>
                  </a:cubicBezTo>
                  <a:cubicBezTo>
                    <a:pt x="87885" y="26442"/>
                    <a:pt x="77186" y="0"/>
                    <a:pt x="43942" y="0"/>
                  </a:cubicBezTo>
                  <a:moveTo>
                    <a:pt x="43942" y="9858"/>
                  </a:moveTo>
                  <a:cubicBezTo>
                    <a:pt x="65875" y="9858"/>
                    <a:pt x="75581" y="26442"/>
                    <a:pt x="75581" y="55406"/>
                  </a:cubicBezTo>
                  <a:cubicBezTo>
                    <a:pt x="75581" y="84370"/>
                    <a:pt x="65952" y="100953"/>
                    <a:pt x="43942" y="100953"/>
                  </a:cubicBezTo>
                  <a:cubicBezTo>
                    <a:pt x="21933" y="100953"/>
                    <a:pt x="12304" y="84370"/>
                    <a:pt x="12304" y="55406"/>
                  </a:cubicBezTo>
                  <a:cubicBezTo>
                    <a:pt x="12304" y="26442"/>
                    <a:pt x="21933" y="9858"/>
                    <a:pt x="43942" y="9858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20F29F-0E38-CB95-6798-D1239D94FD61}"/>
                </a:ext>
              </a:extLst>
            </p:cNvPr>
            <p:cNvSpPr/>
            <p:nvPr/>
          </p:nvSpPr>
          <p:spPr>
            <a:xfrm>
              <a:off x="7441954" y="5858952"/>
              <a:ext cx="87884" cy="110811"/>
            </a:xfrm>
            <a:custGeom>
              <a:avLst/>
              <a:gdLst>
                <a:gd name="connsiteX0" fmla="*/ 73670 w 87884"/>
                <a:gd name="connsiteY0" fmla="*/ 32021 h 110811"/>
                <a:gd name="connsiteX1" fmla="*/ 46006 w 87884"/>
                <a:gd name="connsiteY1" fmla="*/ 9858 h 110811"/>
                <a:gd name="connsiteX2" fmla="*/ 12304 w 87884"/>
                <a:gd name="connsiteY2" fmla="*/ 55406 h 110811"/>
                <a:gd name="connsiteX3" fmla="*/ 46006 w 87884"/>
                <a:gd name="connsiteY3" fmla="*/ 100953 h 110811"/>
                <a:gd name="connsiteX4" fmla="*/ 78026 w 87884"/>
                <a:gd name="connsiteY4" fmla="*/ 78791 h 110811"/>
                <a:gd name="connsiteX5" fmla="*/ 87885 w 87884"/>
                <a:gd name="connsiteY5" fmla="*/ 83529 h 110811"/>
                <a:gd name="connsiteX6" fmla="*/ 46006 w 87884"/>
                <a:gd name="connsiteY6" fmla="*/ 110812 h 110811"/>
                <a:gd name="connsiteX7" fmla="*/ 0 w 87884"/>
                <a:gd name="connsiteY7" fmla="*/ 55406 h 110811"/>
                <a:gd name="connsiteX8" fmla="*/ 46006 w 87884"/>
                <a:gd name="connsiteY8" fmla="*/ 0 h 110811"/>
                <a:gd name="connsiteX9" fmla="*/ 84981 w 87884"/>
                <a:gd name="connsiteY9" fmla="*/ 28964 h 110811"/>
                <a:gd name="connsiteX10" fmla="*/ 73670 w 87884"/>
                <a:gd name="connsiteY10" fmla="*/ 32021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884" h="110811">
                  <a:moveTo>
                    <a:pt x="73670" y="32021"/>
                  </a:moveTo>
                  <a:cubicBezTo>
                    <a:pt x="68168" y="19717"/>
                    <a:pt x="60144" y="9858"/>
                    <a:pt x="46006" y="9858"/>
                  </a:cubicBezTo>
                  <a:cubicBezTo>
                    <a:pt x="25907" y="9858"/>
                    <a:pt x="12304" y="22392"/>
                    <a:pt x="12304" y="55406"/>
                  </a:cubicBezTo>
                  <a:cubicBezTo>
                    <a:pt x="12304" y="82688"/>
                    <a:pt x="24608" y="100953"/>
                    <a:pt x="46006" y="100953"/>
                  </a:cubicBezTo>
                  <a:cubicBezTo>
                    <a:pt x="61214" y="100953"/>
                    <a:pt x="69391" y="92547"/>
                    <a:pt x="78026" y="78791"/>
                  </a:cubicBezTo>
                  <a:lnTo>
                    <a:pt x="87885" y="83529"/>
                  </a:lnTo>
                  <a:cubicBezTo>
                    <a:pt x="78867" y="98737"/>
                    <a:pt x="66334" y="110812"/>
                    <a:pt x="46006" y="110812"/>
                  </a:cubicBezTo>
                  <a:cubicBezTo>
                    <a:pt x="16048" y="110812"/>
                    <a:pt x="0" y="87656"/>
                    <a:pt x="0" y="55406"/>
                  </a:cubicBezTo>
                  <a:cubicBezTo>
                    <a:pt x="0" y="18647"/>
                    <a:pt x="18494" y="0"/>
                    <a:pt x="46006" y="0"/>
                  </a:cubicBezTo>
                  <a:cubicBezTo>
                    <a:pt x="66104" y="0"/>
                    <a:pt x="78638" y="11310"/>
                    <a:pt x="84981" y="28964"/>
                  </a:cubicBezTo>
                  <a:lnTo>
                    <a:pt x="73670" y="3202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338121-1488-6B94-E5ED-E7F47C2D1288}"/>
                </a:ext>
              </a:extLst>
            </p:cNvPr>
            <p:cNvSpPr/>
            <p:nvPr/>
          </p:nvSpPr>
          <p:spPr>
            <a:xfrm>
              <a:off x="7553835" y="5819595"/>
              <a:ext cx="12303" cy="148181"/>
            </a:xfrm>
            <a:custGeom>
              <a:avLst/>
              <a:gdLst>
                <a:gd name="connsiteX0" fmla="*/ 0 w 12303"/>
                <a:gd name="connsiteY0" fmla="*/ 148182 h 148181"/>
                <a:gd name="connsiteX1" fmla="*/ 12304 w 12303"/>
                <a:gd name="connsiteY1" fmla="*/ 148182 h 148181"/>
                <a:gd name="connsiteX2" fmla="*/ 12304 w 12303"/>
                <a:gd name="connsiteY2" fmla="*/ 41421 h 148181"/>
                <a:gd name="connsiteX3" fmla="*/ 0 w 12303"/>
                <a:gd name="connsiteY3" fmla="*/ 41421 h 148181"/>
                <a:gd name="connsiteX4" fmla="*/ 0 w 12303"/>
                <a:gd name="connsiteY4" fmla="*/ 148182 h 148181"/>
                <a:gd name="connsiteX5" fmla="*/ 0 w 12303"/>
                <a:gd name="connsiteY5" fmla="*/ 18036 h 148181"/>
                <a:gd name="connsiteX6" fmla="*/ 12304 w 12303"/>
                <a:gd name="connsiteY6" fmla="*/ 18036 h 148181"/>
                <a:gd name="connsiteX7" fmla="*/ 12304 w 12303"/>
                <a:gd name="connsiteY7" fmla="*/ 0 h 148181"/>
                <a:gd name="connsiteX8" fmla="*/ 0 w 12303"/>
                <a:gd name="connsiteY8" fmla="*/ 0 h 148181"/>
                <a:gd name="connsiteX9" fmla="*/ 0 w 12303"/>
                <a:gd name="connsiteY9" fmla="*/ 18036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" h="148181">
                  <a:moveTo>
                    <a:pt x="0" y="148182"/>
                  </a:moveTo>
                  <a:lnTo>
                    <a:pt x="12304" y="148182"/>
                  </a:lnTo>
                  <a:lnTo>
                    <a:pt x="12304" y="41421"/>
                  </a:lnTo>
                  <a:lnTo>
                    <a:pt x="0" y="41421"/>
                  </a:lnTo>
                  <a:lnTo>
                    <a:pt x="0" y="148182"/>
                  </a:lnTo>
                  <a:close/>
                  <a:moveTo>
                    <a:pt x="0" y="18036"/>
                  </a:moveTo>
                  <a:lnTo>
                    <a:pt x="12304" y="18036"/>
                  </a:lnTo>
                  <a:lnTo>
                    <a:pt x="12304" y="0"/>
                  </a:lnTo>
                  <a:lnTo>
                    <a:pt x="0" y="0"/>
                  </a:lnTo>
                  <a:lnTo>
                    <a:pt x="0" y="18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CE25E4-77CB-8849-C393-C4848C2D3470}"/>
                </a:ext>
              </a:extLst>
            </p:cNvPr>
            <p:cNvSpPr/>
            <p:nvPr/>
          </p:nvSpPr>
          <p:spPr>
            <a:xfrm>
              <a:off x="7588454" y="5859029"/>
              <a:ext cx="87808" cy="110811"/>
            </a:xfrm>
            <a:custGeom>
              <a:avLst/>
              <a:gdLst>
                <a:gd name="connsiteX0" fmla="*/ 86662 w 87808"/>
                <a:gd name="connsiteY0" fmla="*/ 55788 h 110811"/>
                <a:gd name="connsiteX1" fmla="*/ 43942 w 87808"/>
                <a:gd name="connsiteY1" fmla="*/ 0 h 110811"/>
                <a:gd name="connsiteX2" fmla="*/ 0 w 87808"/>
                <a:gd name="connsiteY2" fmla="*/ 55406 h 110811"/>
                <a:gd name="connsiteX3" fmla="*/ 45547 w 87808"/>
                <a:gd name="connsiteY3" fmla="*/ 110812 h 110811"/>
                <a:gd name="connsiteX4" fmla="*/ 87808 w 87808"/>
                <a:gd name="connsiteY4" fmla="*/ 84752 h 110811"/>
                <a:gd name="connsiteX5" fmla="*/ 77721 w 87808"/>
                <a:gd name="connsiteY5" fmla="*/ 79402 h 110811"/>
                <a:gd name="connsiteX6" fmla="*/ 46541 w 87808"/>
                <a:gd name="connsiteY6" fmla="*/ 100953 h 110811"/>
                <a:gd name="connsiteX7" fmla="*/ 12227 w 87808"/>
                <a:gd name="connsiteY7" fmla="*/ 55788 h 110811"/>
                <a:gd name="connsiteX8" fmla="*/ 86509 w 87808"/>
                <a:gd name="connsiteY8" fmla="*/ 55788 h 110811"/>
                <a:gd name="connsiteX9" fmla="*/ 12304 w 87808"/>
                <a:gd name="connsiteY9" fmla="*/ 45929 h 110811"/>
                <a:gd name="connsiteX10" fmla="*/ 43484 w 87808"/>
                <a:gd name="connsiteY10" fmla="*/ 9782 h 110811"/>
                <a:gd name="connsiteX11" fmla="*/ 74282 w 87808"/>
                <a:gd name="connsiteY11" fmla="*/ 45929 h 110811"/>
                <a:gd name="connsiteX12" fmla="*/ 12304 w 87808"/>
                <a:gd name="connsiteY12" fmla="*/ 45929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808" h="110811">
                  <a:moveTo>
                    <a:pt x="86662" y="55788"/>
                  </a:moveTo>
                  <a:cubicBezTo>
                    <a:pt x="86662" y="22774"/>
                    <a:pt x="72906" y="0"/>
                    <a:pt x="43942" y="0"/>
                  </a:cubicBezTo>
                  <a:cubicBezTo>
                    <a:pt x="16813" y="0"/>
                    <a:pt x="0" y="22392"/>
                    <a:pt x="0" y="55406"/>
                  </a:cubicBezTo>
                  <a:cubicBezTo>
                    <a:pt x="0" y="93005"/>
                    <a:pt x="17653" y="110812"/>
                    <a:pt x="45547" y="110812"/>
                  </a:cubicBezTo>
                  <a:cubicBezTo>
                    <a:pt x="65875" y="110812"/>
                    <a:pt x="76345" y="103628"/>
                    <a:pt x="87808" y="84752"/>
                  </a:cubicBezTo>
                  <a:lnTo>
                    <a:pt x="77721" y="79402"/>
                  </a:lnTo>
                  <a:cubicBezTo>
                    <a:pt x="67022" y="96215"/>
                    <a:pt x="60296" y="100953"/>
                    <a:pt x="46541" y="100953"/>
                  </a:cubicBezTo>
                  <a:cubicBezTo>
                    <a:pt x="22315" y="100953"/>
                    <a:pt x="12227" y="80014"/>
                    <a:pt x="12227" y="55788"/>
                  </a:cubicBezTo>
                  <a:lnTo>
                    <a:pt x="86509" y="55788"/>
                  </a:lnTo>
                  <a:close/>
                  <a:moveTo>
                    <a:pt x="12304" y="45929"/>
                  </a:moveTo>
                  <a:cubicBezTo>
                    <a:pt x="12533" y="31791"/>
                    <a:pt x="21704" y="9629"/>
                    <a:pt x="43484" y="9782"/>
                  </a:cubicBezTo>
                  <a:cubicBezTo>
                    <a:pt x="62131" y="10011"/>
                    <a:pt x="71836" y="23920"/>
                    <a:pt x="74282" y="45929"/>
                  </a:cubicBezTo>
                  <a:lnTo>
                    <a:pt x="12304" y="4592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0713086-3E80-25CF-BBB2-C5827886F552}"/>
                </a:ext>
              </a:extLst>
            </p:cNvPr>
            <p:cNvSpPr/>
            <p:nvPr/>
          </p:nvSpPr>
          <p:spPr>
            <a:xfrm>
              <a:off x="7685815" y="5826091"/>
              <a:ext cx="51660" cy="143672"/>
            </a:xfrm>
            <a:custGeom>
              <a:avLst/>
              <a:gdLst>
                <a:gd name="connsiteX0" fmla="*/ 15972 w 51660"/>
                <a:gd name="connsiteY0" fmla="*/ 34925 h 143672"/>
                <a:gd name="connsiteX1" fmla="*/ 15972 w 51660"/>
                <a:gd name="connsiteY1" fmla="*/ 0 h 143672"/>
                <a:gd name="connsiteX2" fmla="*/ 28276 w 51660"/>
                <a:gd name="connsiteY2" fmla="*/ 0 h 143672"/>
                <a:gd name="connsiteX3" fmla="*/ 28276 w 51660"/>
                <a:gd name="connsiteY3" fmla="*/ 34925 h 143672"/>
                <a:gd name="connsiteX4" fmla="*/ 51661 w 51660"/>
                <a:gd name="connsiteY4" fmla="*/ 34925 h 143672"/>
                <a:gd name="connsiteX5" fmla="*/ 51661 w 51660"/>
                <a:gd name="connsiteY5" fmla="*/ 44783 h 143672"/>
                <a:gd name="connsiteX6" fmla="*/ 28276 w 51660"/>
                <a:gd name="connsiteY6" fmla="*/ 44783 h 143672"/>
                <a:gd name="connsiteX7" fmla="*/ 28276 w 51660"/>
                <a:gd name="connsiteY7" fmla="*/ 122963 h 143672"/>
                <a:gd name="connsiteX8" fmla="*/ 39128 w 51660"/>
                <a:gd name="connsiteY8" fmla="*/ 133891 h 143672"/>
                <a:gd name="connsiteX9" fmla="*/ 51661 w 51660"/>
                <a:gd name="connsiteY9" fmla="*/ 131598 h 143672"/>
                <a:gd name="connsiteX10" fmla="*/ 51661 w 51660"/>
                <a:gd name="connsiteY10" fmla="*/ 141839 h 143672"/>
                <a:gd name="connsiteX11" fmla="*/ 39128 w 51660"/>
                <a:gd name="connsiteY11" fmla="*/ 143673 h 143672"/>
                <a:gd name="connsiteX12" fmla="*/ 15972 w 51660"/>
                <a:gd name="connsiteY12" fmla="*/ 125026 h 143672"/>
                <a:gd name="connsiteX13" fmla="*/ 15972 w 51660"/>
                <a:gd name="connsiteY13" fmla="*/ 44783 h 143672"/>
                <a:gd name="connsiteX14" fmla="*/ 0 w 51660"/>
                <a:gd name="connsiteY14" fmla="*/ 44783 h 143672"/>
                <a:gd name="connsiteX15" fmla="*/ 0 w 51660"/>
                <a:gd name="connsiteY15" fmla="*/ 34925 h 143672"/>
                <a:gd name="connsiteX16" fmla="*/ 15972 w 51660"/>
                <a:gd name="connsiteY16" fmla="*/ 34925 h 14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660" h="143672">
                  <a:moveTo>
                    <a:pt x="15972" y="34925"/>
                  </a:moveTo>
                  <a:lnTo>
                    <a:pt x="15972" y="0"/>
                  </a:lnTo>
                  <a:lnTo>
                    <a:pt x="28276" y="0"/>
                  </a:lnTo>
                  <a:lnTo>
                    <a:pt x="28276" y="34925"/>
                  </a:lnTo>
                  <a:lnTo>
                    <a:pt x="51661" y="34925"/>
                  </a:lnTo>
                  <a:lnTo>
                    <a:pt x="51661" y="44783"/>
                  </a:lnTo>
                  <a:lnTo>
                    <a:pt x="28276" y="44783"/>
                  </a:lnTo>
                  <a:lnTo>
                    <a:pt x="28276" y="122963"/>
                  </a:lnTo>
                  <a:cubicBezTo>
                    <a:pt x="28276" y="130146"/>
                    <a:pt x="31562" y="133891"/>
                    <a:pt x="39128" y="133891"/>
                  </a:cubicBezTo>
                  <a:cubicBezTo>
                    <a:pt x="43254" y="133891"/>
                    <a:pt x="47763" y="132821"/>
                    <a:pt x="51661" y="131598"/>
                  </a:cubicBezTo>
                  <a:lnTo>
                    <a:pt x="51661" y="141839"/>
                  </a:lnTo>
                  <a:cubicBezTo>
                    <a:pt x="47534" y="142450"/>
                    <a:pt x="43254" y="143673"/>
                    <a:pt x="39128" y="143673"/>
                  </a:cubicBezTo>
                  <a:cubicBezTo>
                    <a:pt x="21704" y="143673"/>
                    <a:pt x="15972" y="137941"/>
                    <a:pt x="15972" y="125026"/>
                  </a:cubicBezTo>
                  <a:lnTo>
                    <a:pt x="15972" y="44783"/>
                  </a:lnTo>
                  <a:lnTo>
                    <a:pt x="0" y="44783"/>
                  </a:lnTo>
                  <a:lnTo>
                    <a:pt x="0" y="34925"/>
                  </a:lnTo>
                  <a:lnTo>
                    <a:pt x="15972" y="3492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4379EA1-A59E-419D-CCD3-DBCF64AF4BBB}"/>
                </a:ext>
              </a:extLst>
            </p:cNvPr>
            <p:cNvSpPr/>
            <p:nvPr/>
          </p:nvSpPr>
          <p:spPr>
            <a:xfrm>
              <a:off x="7751384" y="5861016"/>
              <a:ext cx="86279" cy="144513"/>
            </a:xfrm>
            <a:custGeom>
              <a:avLst/>
              <a:gdLst>
                <a:gd name="connsiteX0" fmla="*/ 42949 w 86279"/>
                <a:gd name="connsiteY0" fmla="*/ 86815 h 144513"/>
                <a:gd name="connsiteX1" fmla="*/ 43331 w 86279"/>
                <a:gd name="connsiteY1" fmla="*/ 86815 h 144513"/>
                <a:gd name="connsiteX2" fmla="*/ 73135 w 86279"/>
                <a:gd name="connsiteY2" fmla="*/ 0 h 144513"/>
                <a:gd name="connsiteX3" fmla="*/ 86280 w 86279"/>
                <a:gd name="connsiteY3" fmla="*/ 0 h 144513"/>
                <a:gd name="connsiteX4" fmla="*/ 46464 w 86279"/>
                <a:gd name="connsiteY4" fmla="*/ 114327 h 144513"/>
                <a:gd name="connsiteX5" fmla="*/ 12380 w 86279"/>
                <a:gd name="connsiteY5" fmla="*/ 144514 h 144513"/>
                <a:gd name="connsiteX6" fmla="*/ 841 w 86279"/>
                <a:gd name="connsiteY6" fmla="*/ 143291 h 144513"/>
                <a:gd name="connsiteX7" fmla="*/ 841 w 86279"/>
                <a:gd name="connsiteY7" fmla="*/ 133280 h 144513"/>
                <a:gd name="connsiteX8" fmla="*/ 13144 w 86279"/>
                <a:gd name="connsiteY8" fmla="*/ 134732 h 144513"/>
                <a:gd name="connsiteX9" fmla="*/ 37141 w 86279"/>
                <a:gd name="connsiteY9" fmla="*/ 105156 h 144513"/>
                <a:gd name="connsiteX10" fmla="*/ 0 w 86279"/>
                <a:gd name="connsiteY10" fmla="*/ 76 h 144513"/>
                <a:gd name="connsiteX11" fmla="*/ 13527 w 86279"/>
                <a:gd name="connsiteY11" fmla="*/ 76 h 144513"/>
                <a:gd name="connsiteX12" fmla="*/ 42872 w 86279"/>
                <a:gd name="connsiteY12" fmla="*/ 86892 h 14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279" h="144513">
                  <a:moveTo>
                    <a:pt x="42949" y="86815"/>
                  </a:moveTo>
                  <a:lnTo>
                    <a:pt x="43331" y="86815"/>
                  </a:lnTo>
                  <a:lnTo>
                    <a:pt x="73135" y="0"/>
                  </a:lnTo>
                  <a:lnTo>
                    <a:pt x="86280" y="0"/>
                  </a:lnTo>
                  <a:lnTo>
                    <a:pt x="46464" y="114327"/>
                  </a:lnTo>
                  <a:cubicBezTo>
                    <a:pt x="39281" y="135266"/>
                    <a:pt x="31638" y="144514"/>
                    <a:pt x="12380" y="144514"/>
                  </a:cubicBezTo>
                  <a:cubicBezTo>
                    <a:pt x="7031" y="144514"/>
                    <a:pt x="3745" y="144131"/>
                    <a:pt x="841" y="143291"/>
                  </a:cubicBezTo>
                  <a:lnTo>
                    <a:pt x="841" y="133280"/>
                  </a:lnTo>
                  <a:cubicBezTo>
                    <a:pt x="4585" y="133662"/>
                    <a:pt x="8406" y="134732"/>
                    <a:pt x="13144" y="134732"/>
                  </a:cubicBezTo>
                  <a:cubicBezTo>
                    <a:pt x="21780" y="134732"/>
                    <a:pt x="31180" y="127089"/>
                    <a:pt x="37141" y="105156"/>
                  </a:cubicBezTo>
                  <a:lnTo>
                    <a:pt x="0" y="76"/>
                  </a:lnTo>
                  <a:lnTo>
                    <a:pt x="13527" y="76"/>
                  </a:lnTo>
                  <a:lnTo>
                    <a:pt x="42872" y="8689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69E6AAD-9677-A5D6-65AF-4816FF227A6E}"/>
                </a:ext>
              </a:extLst>
            </p:cNvPr>
            <p:cNvSpPr/>
            <p:nvPr/>
          </p:nvSpPr>
          <p:spPr>
            <a:xfrm>
              <a:off x="7869150" y="5888298"/>
              <a:ext cx="64958" cy="81007"/>
            </a:xfrm>
            <a:custGeom>
              <a:avLst/>
              <a:gdLst>
                <a:gd name="connsiteX0" fmla="*/ 32479 w 64958"/>
                <a:gd name="connsiteY0" fmla="*/ 0 h 81007"/>
                <a:gd name="connsiteX1" fmla="*/ 0 w 64958"/>
                <a:gd name="connsiteY1" fmla="*/ 40504 h 81007"/>
                <a:gd name="connsiteX2" fmla="*/ 32479 w 64958"/>
                <a:gd name="connsiteY2" fmla="*/ 81007 h 81007"/>
                <a:gd name="connsiteX3" fmla="*/ 64958 w 64958"/>
                <a:gd name="connsiteY3" fmla="*/ 40504 h 81007"/>
                <a:gd name="connsiteX4" fmla="*/ 32479 w 64958"/>
                <a:gd name="connsiteY4" fmla="*/ 0 h 81007"/>
                <a:gd name="connsiteX5" fmla="*/ 32479 w 64958"/>
                <a:gd name="connsiteY5" fmla="*/ 70537 h 81007"/>
                <a:gd name="connsiteX6" fmla="*/ 12227 w 64958"/>
                <a:gd name="connsiteY6" fmla="*/ 40580 h 81007"/>
                <a:gd name="connsiteX7" fmla="*/ 32479 w 64958"/>
                <a:gd name="connsiteY7" fmla="*/ 10623 h 81007"/>
                <a:gd name="connsiteX8" fmla="*/ 52731 w 64958"/>
                <a:gd name="connsiteY8" fmla="*/ 40580 h 81007"/>
                <a:gd name="connsiteX9" fmla="*/ 32479 w 64958"/>
                <a:gd name="connsiteY9" fmla="*/ 70537 h 8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58" h="81007">
                  <a:moveTo>
                    <a:pt x="32479" y="0"/>
                  </a:moveTo>
                  <a:cubicBezTo>
                    <a:pt x="11540" y="0"/>
                    <a:pt x="0" y="14367"/>
                    <a:pt x="0" y="40504"/>
                  </a:cubicBezTo>
                  <a:cubicBezTo>
                    <a:pt x="0" y="66640"/>
                    <a:pt x="11540" y="81007"/>
                    <a:pt x="32479" y="81007"/>
                  </a:cubicBezTo>
                  <a:cubicBezTo>
                    <a:pt x="53419" y="81007"/>
                    <a:pt x="64958" y="66640"/>
                    <a:pt x="64958" y="40504"/>
                  </a:cubicBezTo>
                  <a:cubicBezTo>
                    <a:pt x="64958" y="14367"/>
                    <a:pt x="53419" y="0"/>
                    <a:pt x="32479" y="0"/>
                  </a:cubicBezTo>
                  <a:close/>
                  <a:moveTo>
                    <a:pt x="32479" y="70537"/>
                  </a:moveTo>
                  <a:cubicBezTo>
                    <a:pt x="18876" y="70537"/>
                    <a:pt x="12227" y="60755"/>
                    <a:pt x="12227" y="40580"/>
                  </a:cubicBezTo>
                  <a:cubicBezTo>
                    <a:pt x="12227" y="20405"/>
                    <a:pt x="18876" y="10623"/>
                    <a:pt x="32479" y="10623"/>
                  </a:cubicBezTo>
                  <a:cubicBezTo>
                    <a:pt x="46082" y="10623"/>
                    <a:pt x="52731" y="20405"/>
                    <a:pt x="52731" y="40580"/>
                  </a:cubicBezTo>
                  <a:cubicBezTo>
                    <a:pt x="52731" y="60755"/>
                    <a:pt x="46082" y="70537"/>
                    <a:pt x="32479" y="7053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BCF3727-C9FE-4E88-9DED-F06BCB00FED7}"/>
                </a:ext>
              </a:extLst>
            </p:cNvPr>
            <p:cNvSpPr/>
            <p:nvPr/>
          </p:nvSpPr>
          <p:spPr>
            <a:xfrm>
              <a:off x="7941979" y="5859335"/>
              <a:ext cx="43178" cy="108595"/>
            </a:xfrm>
            <a:custGeom>
              <a:avLst/>
              <a:gdLst>
                <a:gd name="connsiteX0" fmla="*/ 41038 w 43178"/>
                <a:gd name="connsiteY0" fmla="*/ 1070 h 108595"/>
                <a:gd name="connsiteX1" fmla="*/ 32021 w 43178"/>
                <a:gd name="connsiteY1" fmla="*/ 0 h 108595"/>
                <a:gd name="connsiteX2" fmla="*/ 12304 w 43178"/>
                <a:gd name="connsiteY2" fmla="*/ 21627 h 108595"/>
                <a:gd name="connsiteX3" fmla="*/ 12304 w 43178"/>
                <a:gd name="connsiteY3" fmla="*/ 30416 h 108595"/>
                <a:gd name="connsiteX4" fmla="*/ 0 w 43178"/>
                <a:gd name="connsiteY4" fmla="*/ 30416 h 108595"/>
                <a:gd name="connsiteX5" fmla="*/ 0 w 43178"/>
                <a:gd name="connsiteY5" fmla="*/ 40962 h 108595"/>
                <a:gd name="connsiteX6" fmla="*/ 12304 w 43178"/>
                <a:gd name="connsiteY6" fmla="*/ 40962 h 108595"/>
                <a:gd name="connsiteX7" fmla="*/ 12304 w 43178"/>
                <a:gd name="connsiteY7" fmla="*/ 108595 h 108595"/>
                <a:gd name="connsiteX8" fmla="*/ 24608 w 43178"/>
                <a:gd name="connsiteY8" fmla="*/ 108595 h 108595"/>
                <a:gd name="connsiteX9" fmla="*/ 24608 w 43178"/>
                <a:gd name="connsiteY9" fmla="*/ 40962 h 108595"/>
                <a:gd name="connsiteX10" fmla="*/ 39816 w 43178"/>
                <a:gd name="connsiteY10" fmla="*/ 40962 h 108595"/>
                <a:gd name="connsiteX11" fmla="*/ 39816 w 43178"/>
                <a:gd name="connsiteY11" fmla="*/ 30416 h 108595"/>
                <a:gd name="connsiteX12" fmla="*/ 24608 w 43178"/>
                <a:gd name="connsiteY12" fmla="*/ 30416 h 108595"/>
                <a:gd name="connsiteX13" fmla="*/ 24608 w 43178"/>
                <a:gd name="connsiteY13" fmla="*/ 20634 h 108595"/>
                <a:gd name="connsiteX14" fmla="*/ 32938 w 43178"/>
                <a:gd name="connsiteY14" fmla="*/ 10546 h 108595"/>
                <a:gd name="connsiteX15" fmla="*/ 40809 w 43178"/>
                <a:gd name="connsiteY15" fmla="*/ 11922 h 108595"/>
                <a:gd name="connsiteX16" fmla="*/ 43178 w 43178"/>
                <a:gd name="connsiteY16" fmla="*/ 12686 h 108595"/>
                <a:gd name="connsiteX17" fmla="*/ 43178 w 43178"/>
                <a:gd name="connsiteY17" fmla="*/ 1452 h 108595"/>
                <a:gd name="connsiteX18" fmla="*/ 41038 w 43178"/>
                <a:gd name="connsiteY18" fmla="*/ 1070 h 10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78" h="108595">
                  <a:moveTo>
                    <a:pt x="41038" y="1070"/>
                  </a:moveTo>
                  <a:cubicBezTo>
                    <a:pt x="37981" y="535"/>
                    <a:pt x="35154" y="0"/>
                    <a:pt x="32021" y="0"/>
                  </a:cubicBezTo>
                  <a:cubicBezTo>
                    <a:pt x="18723" y="0"/>
                    <a:pt x="12304" y="7107"/>
                    <a:pt x="12304" y="21627"/>
                  </a:cubicBezTo>
                  <a:lnTo>
                    <a:pt x="12304" y="30416"/>
                  </a:lnTo>
                  <a:lnTo>
                    <a:pt x="0" y="30416"/>
                  </a:lnTo>
                  <a:lnTo>
                    <a:pt x="0" y="40962"/>
                  </a:lnTo>
                  <a:lnTo>
                    <a:pt x="12304" y="40962"/>
                  </a:lnTo>
                  <a:lnTo>
                    <a:pt x="12304" y="108595"/>
                  </a:lnTo>
                  <a:lnTo>
                    <a:pt x="24608" y="108595"/>
                  </a:lnTo>
                  <a:lnTo>
                    <a:pt x="24608" y="40962"/>
                  </a:lnTo>
                  <a:lnTo>
                    <a:pt x="39816" y="40962"/>
                  </a:lnTo>
                  <a:lnTo>
                    <a:pt x="39816" y="30416"/>
                  </a:lnTo>
                  <a:lnTo>
                    <a:pt x="24608" y="30416"/>
                  </a:lnTo>
                  <a:lnTo>
                    <a:pt x="24608" y="20634"/>
                  </a:lnTo>
                  <a:cubicBezTo>
                    <a:pt x="24608" y="12304"/>
                    <a:pt x="27970" y="10546"/>
                    <a:pt x="32938" y="10546"/>
                  </a:cubicBezTo>
                  <a:cubicBezTo>
                    <a:pt x="35536" y="10546"/>
                    <a:pt x="37829" y="10928"/>
                    <a:pt x="40809" y="11922"/>
                  </a:cubicBezTo>
                  <a:lnTo>
                    <a:pt x="43178" y="12686"/>
                  </a:lnTo>
                  <a:lnTo>
                    <a:pt x="43178" y="1452"/>
                  </a:lnTo>
                  <a:lnTo>
                    <a:pt x="41038" y="107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6737905-E069-145D-61E6-960A02238D1D}"/>
                </a:ext>
              </a:extLst>
            </p:cNvPr>
            <p:cNvSpPr/>
            <p:nvPr/>
          </p:nvSpPr>
          <p:spPr>
            <a:xfrm>
              <a:off x="7361865" y="6039461"/>
              <a:ext cx="107372" cy="152308"/>
            </a:xfrm>
            <a:custGeom>
              <a:avLst/>
              <a:gdLst>
                <a:gd name="connsiteX0" fmla="*/ 91935 w 107372"/>
                <a:gd name="connsiteY0" fmla="*/ 45471 h 152308"/>
                <a:gd name="connsiteX1" fmla="*/ 55788 w 107372"/>
                <a:gd name="connsiteY1" fmla="*/ 11005 h 152308"/>
                <a:gd name="connsiteX2" fmla="*/ 13527 w 107372"/>
                <a:gd name="connsiteY2" fmla="*/ 76116 h 152308"/>
                <a:gd name="connsiteX3" fmla="*/ 57240 w 107372"/>
                <a:gd name="connsiteY3" fmla="*/ 141151 h 152308"/>
                <a:gd name="connsiteX4" fmla="*/ 94610 w 107372"/>
                <a:gd name="connsiteY4" fmla="*/ 105080 h 152308"/>
                <a:gd name="connsiteX5" fmla="*/ 107372 w 107372"/>
                <a:gd name="connsiteY5" fmla="*/ 107373 h 152308"/>
                <a:gd name="connsiteX6" fmla="*/ 57087 w 107372"/>
                <a:gd name="connsiteY6" fmla="*/ 152309 h 152308"/>
                <a:gd name="connsiteX7" fmla="*/ 0 w 107372"/>
                <a:gd name="connsiteY7" fmla="*/ 76192 h 152308"/>
                <a:gd name="connsiteX8" fmla="*/ 57087 w 107372"/>
                <a:gd name="connsiteY8" fmla="*/ 0 h 152308"/>
                <a:gd name="connsiteX9" fmla="*/ 104544 w 107372"/>
                <a:gd name="connsiteY9" fmla="*/ 42949 h 152308"/>
                <a:gd name="connsiteX10" fmla="*/ 92011 w 107372"/>
                <a:gd name="connsiteY10" fmla="*/ 45624 h 15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372" h="152308">
                  <a:moveTo>
                    <a:pt x="91935" y="45471"/>
                  </a:moveTo>
                  <a:cubicBezTo>
                    <a:pt x="85592" y="23691"/>
                    <a:pt x="73670" y="11005"/>
                    <a:pt x="55788" y="11005"/>
                  </a:cubicBezTo>
                  <a:cubicBezTo>
                    <a:pt x="26442" y="11005"/>
                    <a:pt x="13527" y="39739"/>
                    <a:pt x="13527" y="76116"/>
                  </a:cubicBezTo>
                  <a:cubicBezTo>
                    <a:pt x="13527" y="112493"/>
                    <a:pt x="26442" y="141151"/>
                    <a:pt x="57240" y="141151"/>
                  </a:cubicBezTo>
                  <a:cubicBezTo>
                    <a:pt x="81083" y="141151"/>
                    <a:pt x="89719" y="124338"/>
                    <a:pt x="94610" y="105080"/>
                  </a:cubicBezTo>
                  <a:lnTo>
                    <a:pt x="107372" y="107373"/>
                  </a:lnTo>
                  <a:cubicBezTo>
                    <a:pt x="101870" y="133814"/>
                    <a:pt x="88037" y="152309"/>
                    <a:pt x="57087" y="152309"/>
                  </a:cubicBezTo>
                  <a:cubicBezTo>
                    <a:pt x="21169" y="152309"/>
                    <a:pt x="0" y="121893"/>
                    <a:pt x="0" y="76192"/>
                  </a:cubicBezTo>
                  <a:cubicBezTo>
                    <a:pt x="0" y="30492"/>
                    <a:pt x="21169" y="0"/>
                    <a:pt x="57087" y="0"/>
                  </a:cubicBezTo>
                  <a:cubicBezTo>
                    <a:pt x="83605" y="0"/>
                    <a:pt x="98125" y="18723"/>
                    <a:pt x="104544" y="42949"/>
                  </a:cubicBezTo>
                  <a:lnTo>
                    <a:pt x="92011" y="4562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E47E2D6-3706-A724-21B6-1AAF668D480F}"/>
                </a:ext>
              </a:extLst>
            </p:cNvPr>
            <p:cNvSpPr/>
            <p:nvPr/>
          </p:nvSpPr>
          <p:spPr>
            <a:xfrm>
              <a:off x="7489870" y="6080881"/>
              <a:ext cx="48986" cy="108748"/>
            </a:xfrm>
            <a:custGeom>
              <a:avLst/>
              <a:gdLst>
                <a:gd name="connsiteX0" fmla="*/ 0 w 48986"/>
                <a:gd name="connsiteY0" fmla="*/ 108748 h 108748"/>
                <a:gd name="connsiteX1" fmla="*/ 0 w 48986"/>
                <a:gd name="connsiteY1" fmla="*/ 2063 h 108748"/>
                <a:gd name="connsiteX2" fmla="*/ 12304 w 48986"/>
                <a:gd name="connsiteY2" fmla="*/ 2063 h 108748"/>
                <a:gd name="connsiteX3" fmla="*/ 12304 w 48986"/>
                <a:gd name="connsiteY3" fmla="*/ 22392 h 108748"/>
                <a:gd name="connsiteX4" fmla="*/ 12686 w 48986"/>
                <a:gd name="connsiteY4" fmla="*/ 22392 h 108748"/>
                <a:gd name="connsiteX5" fmla="*/ 43484 w 48986"/>
                <a:gd name="connsiteY5" fmla="*/ 0 h 108748"/>
                <a:gd name="connsiteX6" fmla="*/ 48986 w 48986"/>
                <a:gd name="connsiteY6" fmla="*/ 0 h 108748"/>
                <a:gd name="connsiteX7" fmla="*/ 48986 w 48986"/>
                <a:gd name="connsiteY7" fmla="*/ 11922 h 108748"/>
                <a:gd name="connsiteX8" fmla="*/ 43484 w 48986"/>
                <a:gd name="connsiteY8" fmla="*/ 11922 h 108748"/>
                <a:gd name="connsiteX9" fmla="*/ 12304 w 48986"/>
                <a:gd name="connsiteY9" fmla="*/ 48451 h 108748"/>
                <a:gd name="connsiteX10" fmla="*/ 12304 w 48986"/>
                <a:gd name="connsiteY10" fmla="*/ 108748 h 108748"/>
                <a:gd name="connsiteX11" fmla="*/ 0 w 48986"/>
                <a:gd name="connsiteY11" fmla="*/ 108748 h 10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86" h="108748">
                  <a:moveTo>
                    <a:pt x="0" y="108748"/>
                  </a:moveTo>
                  <a:lnTo>
                    <a:pt x="0" y="2063"/>
                  </a:lnTo>
                  <a:lnTo>
                    <a:pt x="12304" y="2063"/>
                  </a:lnTo>
                  <a:lnTo>
                    <a:pt x="12304" y="22392"/>
                  </a:lnTo>
                  <a:lnTo>
                    <a:pt x="12686" y="22392"/>
                  </a:lnTo>
                  <a:cubicBezTo>
                    <a:pt x="18418" y="9247"/>
                    <a:pt x="29957" y="0"/>
                    <a:pt x="43484" y="0"/>
                  </a:cubicBezTo>
                  <a:lnTo>
                    <a:pt x="48986" y="0"/>
                  </a:lnTo>
                  <a:lnTo>
                    <a:pt x="48986" y="11922"/>
                  </a:lnTo>
                  <a:lnTo>
                    <a:pt x="43484" y="11922"/>
                  </a:lnTo>
                  <a:cubicBezTo>
                    <a:pt x="29957" y="11922"/>
                    <a:pt x="12304" y="27970"/>
                    <a:pt x="12304" y="48451"/>
                  </a:cubicBezTo>
                  <a:lnTo>
                    <a:pt x="12304" y="108748"/>
                  </a:lnTo>
                  <a:lnTo>
                    <a:pt x="0" y="1087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F5F625C-8A83-8B05-9BB7-FD5C195151FE}"/>
                </a:ext>
              </a:extLst>
            </p:cNvPr>
            <p:cNvSpPr/>
            <p:nvPr/>
          </p:nvSpPr>
          <p:spPr>
            <a:xfrm>
              <a:off x="7558802" y="6041448"/>
              <a:ext cx="12303" cy="148181"/>
            </a:xfrm>
            <a:custGeom>
              <a:avLst/>
              <a:gdLst>
                <a:gd name="connsiteX0" fmla="*/ 0 w 12303"/>
                <a:gd name="connsiteY0" fmla="*/ 148182 h 148181"/>
                <a:gd name="connsiteX1" fmla="*/ 12304 w 12303"/>
                <a:gd name="connsiteY1" fmla="*/ 148182 h 148181"/>
                <a:gd name="connsiteX2" fmla="*/ 12304 w 12303"/>
                <a:gd name="connsiteY2" fmla="*/ 41497 h 148181"/>
                <a:gd name="connsiteX3" fmla="*/ 0 w 12303"/>
                <a:gd name="connsiteY3" fmla="*/ 41497 h 148181"/>
                <a:gd name="connsiteX4" fmla="*/ 0 w 12303"/>
                <a:gd name="connsiteY4" fmla="*/ 148182 h 148181"/>
                <a:gd name="connsiteX5" fmla="*/ 0 w 12303"/>
                <a:gd name="connsiteY5" fmla="*/ 18036 h 148181"/>
                <a:gd name="connsiteX6" fmla="*/ 12304 w 12303"/>
                <a:gd name="connsiteY6" fmla="*/ 18036 h 148181"/>
                <a:gd name="connsiteX7" fmla="*/ 12304 w 12303"/>
                <a:gd name="connsiteY7" fmla="*/ 0 h 148181"/>
                <a:gd name="connsiteX8" fmla="*/ 0 w 12303"/>
                <a:gd name="connsiteY8" fmla="*/ 0 h 148181"/>
                <a:gd name="connsiteX9" fmla="*/ 0 w 12303"/>
                <a:gd name="connsiteY9" fmla="*/ 18036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" h="148181">
                  <a:moveTo>
                    <a:pt x="0" y="148182"/>
                  </a:moveTo>
                  <a:lnTo>
                    <a:pt x="12304" y="148182"/>
                  </a:lnTo>
                  <a:lnTo>
                    <a:pt x="12304" y="41497"/>
                  </a:lnTo>
                  <a:lnTo>
                    <a:pt x="0" y="41497"/>
                  </a:lnTo>
                  <a:lnTo>
                    <a:pt x="0" y="148182"/>
                  </a:lnTo>
                  <a:close/>
                  <a:moveTo>
                    <a:pt x="0" y="18036"/>
                  </a:moveTo>
                  <a:lnTo>
                    <a:pt x="12304" y="18036"/>
                  </a:lnTo>
                  <a:lnTo>
                    <a:pt x="12304" y="0"/>
                  </a:lnTo>
                  <a:lnTo>
                    <a:pt x="0" y="0"/>
                  </a:lnTo>
                  <a:lnTo>
                    <a:pt x="0" y="18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0721A0D-E3E5-0BB1-887A-587BD88861F9}"/>
                </a:ext>
              </a:extLst>
            </p:cNvPr>
            <p:cNvSpPr/>
            <p:nvPr/>
          </p:nvSpPr>
          <p:spPr>
            <a:xfrm>
              <a:off x="7593880" y="6048020"/>
              <a:ext cx="51813" cy="143596"/>
            </a:xfrm>
            <a:custGeom>
              <a:avLst/>
              <a:gdLst>
                <a:gd name="connsiteX0" fmla="*/ 16049 w 51813"/>
                <a:gd name="connsiteY0" fmla="*/ 34925 h 143596"/>
                <a:gd name="connsiteX1" fmla="*/ 16049 w 51813"/>
                <a:gd name="connsiteY1" fmla="*/ 0 h 143596"/>
                <a:gd name="connsiteX2" fmla="*/ 28352 w 51813"/>
                <a:gd name="connsiteY2" fmla="*/ 0 h 143596"/>
                <a:gd name="connsiteX3" fmla="*/ 28352 w 51813"/>
                <a:gd name="connsiteY3" fmla="*/ 34925 h 143596"/>
                <a:gd name="connsiteX4" fmla="*/ 51737 w 51813"/>
                <a:gd name="connsiteY4" fmla="*/ 34925 h 143596"/>
                <a:gd name="connsiteX5" fmla="*/ 51737 w 51813"/>
                <a:gd name="connsiteY5" fmla="*/ 44783 h 143596"/>
                <a:gd name="connsiteX6" fmla="*/ 28352 w 51813"/>
                <a:gd name="connsiteY6" fmla="*/ 44783 h 143596"/>
                <a:gd name="connsiteX7" fmla="*/ 28352 w 51813"/>
                <a:gd name="connsiteY7" fmla="*/ 122963 h 143596"/>
                <a:gd name="connsiteX8" fmla="*/ 39281 w 51813"/>
                <a:gd name="connsiteY8" fmla="*/ 133815 h 143596"/>
                <a:gd name="connsiteX9" fmla="*/ 51814 w 51813"/>
                <a:gd name="connsiteY9" fmla="*/ 131522 h 143596"/>
                <a:gd name="connsiteX10" fmla="*/ 51814 w 51813"/>
                <a:gd name="connsiteY10" fmla="*/ 141762 h 143596"/>
                <a:gd name="connsiteX11" fmla="*/ 39281 w 51813"/>
                <a:gd name="connsiteY11" fmla="*/ 143596 h 143596"/>
                <a:gd name="connsiteX12" fmla="*/ 16049 w 51813"/>
                <a:gd name="connsiteY12" fmla="*/ 124950 h 143596"/>
                <a:gd name="connsiteX13" fmla="*/ 16049 w 51813"/>
                <a:gd name="connsiteY13" fmla="*/ 44707 h 143596"/>
                <a:gd name="connsiteX14" fmla="*/ 0 w 51813"/>
                <a:gd name="connsiteY14" fmla="*/ 44707 h 143596"/>
                <a:gd name="connsiteX15" fmla="*/ 0 w 51813"/>
                <a:gd name="connsiteY15" fmla="*/ 34848 h 143596"/>
                <a:gd name="connsiteX16" fmla="*/ 16049 w 51813"/>
                <a:gd name="connsiteY16" fmla="*/ 34848 h 14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813" h="143596">
                  <a:moveTo>
                    <a:pt x="16049" y="34925"/>
                  </a:moveTo>
                  <a:lnTo>
                    <a:pt x="16049" y="0"/>
                  </a:lnTo>
                  <a:lnTo>
                    <a:pt x="28352" y="0"/>
                  </a:lnTo>
                  <a:lnTo>
                    <a:pt x="28352" y="34925"/>
                  </a:lnTo>
                  <a:lnTo>
                    <a:pt x="51737" y="34925"/>
                  </a:lnTo>
                  <a:lnTo>
                    <a:pt x="51737" y="44783"/>
                  </a:lnTo>
                  <a:lnTo>
                    <a:pt x="28352" y="44783"/>
                  </a:lnTo>
                  <a:lnTo>
                    <a:pt x="28352" y="122963"/>
                  </a:lnTo>
                  <a:cubicBezTo>
                    <a:pt x="28352" y="130146"/>
                    <a:pt x="31638" y="133815"/>
                    <a:pt x="39281" y="133815"/>
                  </a:cubicBezTo>
                  <a:cubicBezTo>
                    <a:pt x="43407" y="133815"/>
                    <a:pt x="47916" y="132821"/>
                    <a:pt x="51814" y="131522"/>
                  </a:cubicBezTo>
                  <a:lnTo>
                    <a:pt x="51814" y="141762"/>
                  </a:lnTo>
                  <a:cubicBezTo>
                    <a:pt x="47687" y="142374"/>
                    <a:pt x="43407" y="143596"/>
                    <a:pt x="39281" y="143596"/>
                  </a:cubicBezTo>
                  <a:cubicBezTo>
                    <a:pt x="21857" y="143596"/>
                    <a:pt x="16049" y="137865"/>
                    <a:pt x="16049" y="124950"/>
                  </a:cubicBezTo>
                  <a:lnTo>
                    <a:pt x="16049" y="44707"/>
                  </a:lnTo>
                  <a:lnTo>
                    <a:pt x="0" y="44707"/>
                  </a:lnTo>
                  <a:lnTo>
                    <a:pt x="0" y="34848"/>
                  </a:lnTo>
                  <a:lnTo>
                    <a:pt x="16049" y="348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C702DFE-93E7-7B7F-0C24-32A0149C1C9A}"/>
                </a:ext>
              </a:extLst>
            </p:cNvPr>
            <p:cNvSpPr/>
            <p:nvPr/>
          </p:nvSpPr>
          <p:spPr>
            <a:xfrm>
              <a:off x="7669690" y="6041448"/>
              <a:ext cx="12303" cy="148181"/>
            </a:xfrm>
            <a:custGeom>
              <a:avLst/>
              <a:gdLst>
                <a:gd name="connsiteX0" fmla="*/ 0 w 12303"/>
                <a:gd name="connsiteY0" fmla="*/ 148182 h 148181"/>
                <a:gd name="connsiteX1" fmla="*/ 12304 w 12303"/>
                <a:gd name="connsiteY1" fmla="*/ 148182 h 148181"/>
                <a:gd name="connsiteX2" fmla="*/ 12304 w 12303"/>
                <a:gd name="connsiteY2" fmla="*/ 41497 h 148181"/>
                <a:gd name="connsiteX3" fmla="*/ 0 w 12303"/>
                <a:gd name="connsiteY3" fmla="*/ 41497 h 148181"/>
                <a:gd name="connsiteX4" fmla="*/ 0 w 12303"/>
                <a:gd name="connsiteY4" fmla="*/ 148182 h 148181"/>
                <a:gd name="connsiteX5" fmla="*/ 0 w 12303"/>
                <a:gd name="connsiteY5" fmla="*/ 18036 h 148181"/>
                <a:gd name="connsiteX6" fmla="*/ 12304 w 12303"/>
                <a:gd name="connsiteY6" fmla="*/ 18036 h 148181"/>
                <a:gd name="connsiteX7" fmla="*/ 12304 w 12303"/>
                <a:gd name="connsiteY7" fmla="*/ 0 h 148181"/>
                <a:gd name="connsiteX8" fmla="*/ 0 w 12303"/>
                <a:gd name="connsiteY8" fmla="*/ 0 h 148181"/>
                <a:gd name="connsiteX9" fmla="*/ 0 w 12303"/>
                <a:gd name="connsiteY9" fmla="*/ 18036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" h="148181">
                  <a:moveTo>
                    <a:pt x="0" y="148182"/>
                  </a:moveTo>
                  <a:lnTo>
                    <a:pt x="12304" y="148182"/>
                  </a:lnTo>
                  <a:lnTo>
                    <a:pt x="12304" y="41497"/>
                  </a:lnTo>
                  <a:lnTo>
                    <a:pt x="0" y="41497"/>
                  </a:lnTo>
                  <a:lnTo>
                    <a:pt x="0" y="148182"/>
                  </a:lnTo>
                  <a:close/>
                  <a:moveTo>
                    <a:pt x="0" y="18036"/>
                  </a:moveTo>
                  <a:lnTo>
                    <a:pt x="12304" y="18036"/>
                  </a:lnTo>
                  <a:lnTo>
                    <a:pt x="12304" y="0"/>
                  </a:lnTo>
                  <a:lnTo>
                    <a:pt x="0" y="0"/>
                  </a:lnTo>
                  <a:lnTo>
                    <a:pt x="0" y="18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D5B1C7A-BE70-6E37-C225-E7B1AE1FFF77}"/>
                </a:ext>
              </a:extLst>
            </p:cNvPr>
            <p:cNvSpPr/>
            <p:nvPr/>
          </p:nvSpPr>
          <p:spPr>
            <a:xfrm>
              <a:off x="7705302" y="6080881"/>
              <a:ext cx="87808" cy="110811"/>
            </a:xfrm>
            <a:custGeom>
              <a:avLst/>
              <a:gdLst>
                <a:gd name="connsiteX0" fmla="*/ 73670 w 87808"/>
                <a:gd name="connsiteY0" fmla="*/ 32021 h 110811"/>
                <a:gd name="connsiteX1" fmla="*/ 45929 w 87808"/>
                <a:gd name="connsiteY1" fmla="*/ 9858 h 110811"/>
                <a:gd name="connsiteX2" fmla="*/ 12227 w 87808"/>
                <a:gd name="connsiteY2" fmla="*/ 55406 h 110811"/>
                <a:gd name="connsiteX3" fmla="*/ 45929 w 87808"/>
                <a:gd name="connsiteY3" fmla="*/ 100953 h 110811"/>
                <a:gd name="connsiteX4" fmla="*/ 77950 w 87808"/>
                <a:gd name="connsiteY4" fmla="*/ 78791 h 110811"/>
                <a:gd name="connsiteX5" fmla="*/ 87808 w 87808"/>
                <a:gd name="connsiteY5" fmla="*/ 83529 h 110811"/>
                <a:gd name="connsiteX6" fmla="*/ 45929 w 87808"/>
                <a:gd name="connsiteY6" fmla="*/ 110812 h 110811"/>
                <a:gd name="connsiteX7" fmla="*/ 0 w 87808"/>
                <a:gd name="connsiteY7" fmla="*/ 55406 h 110811"/>
                <a:gd name="connsiteX8" fmla="*/ 45929 w 87808"/>
                <a:gd name="connsiteY8" fmla="*/ 0 h 110811"/>
                <a:gd name="connsiteX9" fmla="*/ 84904 w 87808"/>
                <a:gd name="connsiteY9" fmla="*/ 28964 h 110811"/>
                <a:gd name="connsiteX10" fmla="*/ 73594 w 87808"/>
                <a:gd name="connsiteY10" fmla="*/ 32021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808" h="110811">
                  <a:moveTo>
                    <a:pt x="73670" y="32021"/>
                  </a:moveTo>
                  <a:cubicBezTo>
                    <a:pt x="68168" y="19717"/>
                    <a:pt x="60144" y="9858"/>
                    <a:pt x="45929" y="9858"/>
                  </a:cubicBezTo>
                  <a:cubicBezTo>
                    <a:pt x="25830" y="9858"/>
                    <a:pt x="12227" y="22392"/>
                    <a:pt x="12227" y="55406"/>
                  </a:cubicBezTo>
                  <a:cubicBezTo>
                    <a:pt x="12227" y="82688"/>
                    <a:pt x="24531" y="100953"/>
                    <a:pt x="45929" y="100953"/>
                  </a:cubicBezTo>
                  <a:cubicBezTo>
                    <a:pt x="61137" y="100953"/>
                    <a:pt x="69314" y="92547"/>
                    <a:pt x="77950" y="78791"/>
                  </a:cubicBezTo>
                  <a:lnTo>
                    <a:pt x="87808" y="83529"/>
                  </a:lnTo>
                  <a:cubicBezTo>
                    <a:pt x="78790" y="98737"/>
                    <a:pt x="66257" y="110812"/>
                    <a:pt x="45929" y="110812"/>
                  </a:cubicBezTo>
                  <a:cubicBezTo>
                    <a:pt x="15972" y="110812"/>
                    <a:pt x="0" y="87656"/>
                    <a:pt x="0" y="55406"/>
                  </a:cubicBezTo>
                  <a:cubicBezTo>
                    <a:pt x="0" y="18647"/>
                    <a:pt x="18494" y="0"/>
                    <a:pt x="45929" y="0"/>
                  </a:cubicBezTo>
                  <a:cubicBezTo>
                    <a:pt x="66028" y="0"/>
                    <a:pt x="78561" y="11234"/>
                    <a:pt x="84904" y="28964"/>
                  </a:cubicBezTo>
                  <a:lnTo>
                    <a:pt x="73594" y="3202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C560696-3F71-6EFF-609C-87DE56BF6DC4}"/>
                </a:ext>
              </a:extLst>
            </p:cNvPr>
            <p:cNvSpPr/>
            <p:nvPr/>
          </p:nvSpPr>
          <p:spPr>
            <a:xfrm>
              <a:off x="7807630" y="6080881"/>
              <a:ext cx="81694" cy="110735"/>
            </a:xfrm>
            <a:custGeom>
              <a:avLst/>
              <a:gdLst>
                <a:gd name="connsiteX0" fmla="*/ 81618 w 81694"/>
                <a:gd name="connsiteY0" fmla="*/ 108748 h 110735"/>
                <a:gd name="connsiteX1" fmla="*/ 80013 w 81694"/>
                <a:gd name="connsiteY1" fmla="*/ 89261 h 110735"/>
                <a:gd name="connsiteX2" fmla="*/ 80013 w 81694"/>
                <a:gd name="connsiteY2" fmla="*/ 33473 h 110735"/>
                <a:gd name="connsiteX3" fmla="*/ 44324 w 81694"/>
                <a:gd name="connsiteY3" fmla="*/ 0 h 110735"/>
                <a:gd name="connsiteX4" fmla="*/ 4738 w 81694"/>
                <a:gd name="connsiteY4" fmla="*/ 24226 h 110735"/>
                <a:gd name="connsiteX5" fmla="*/ 12915 w 81694"/>
                <a:gd name="connsiteY5" fmla="*/ 29193 h 110735"/>
                <a:gd name="connsiteX6" fmla="*/ 43942 w 81694"/>
                <a:gd name="connsiteY6" fmla="*/ 9858 h 110735"/>
                <a:gd name="connsiteX7" fmla="*/ 68321 w 81694"/>
                <a:gd name="connsiteY7" fmla="*/ 31180 h 110735"/>
                <a:gd name="connsiteX8" fmla="*/ 68321 w 81694"/>
                <a:gd name="connsiteY8" fmla="*/ 38517 h 110735"/>
                <a:gd name="connsiteX9" fmla="*/ 0 w 81694"/>
                <a:gd name="connsiteY9" fmla="*/ 82841 h 110735"/>
                <a:gd name="connsiteX10" fmla="*/ 29346 w 81694"/>
                <a:gd name="connsiteY10" fmla="*/ 110735 h 110735"/>
                <a:gd name="connsiteX11" fmla="*/ 68168 w 81694"/>
                <a:gd name="connsiteY11" fmla="*/ 95756 h 110735"/>
                <a:gd name="connsiteX12" fmla="*/ 69773 w 81694"/>
                <a:gd name="connsiteY12" fmla="*/ 108672 h 110735"/>
                <a:gd name="connsiteX13" fmla="*/ 81694 w 81694"/>
                <a:gd name="connsiteY13" fmla="*/ 108672 h 110735"/>
                <a:gd name="connsiteX14" fmla="*/ 67709 w 81694"/>
                <a:gd name="connsiteY14" fmla="*/ 83300 h 110735"/>
                <a:gd name="connsiteX15" fmla="*/ 31409 w 81694"/>
                <a:gd name="connsiteY15" fmla="*/ 100953 h 110735"/>
                <a:gd name="connsiteX16" fmla="*/ 12304 w 81694"/>
                <a:gd name="connsiteY16" fmla="*/ 82688 h 110735"/>
                <a:gd name="connsiteX17" fmla="*/ 67709 w 81694"/>
                <a:gd name="connsiteY17" fmla="*/ 48451 h 110735"/>
                <a:gd name="connsiteX18" fmla="*/ 67709 w 81694"/>
                <a:gd name="connsiteY18" fmla="*/ 83300 h 11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694" h="110735">
                  <a:moveTo>
                    <a:pt x="81618" y="108748"/>
                  </a:moveTo>
                  <a:cubicBezTo>
                    <a:pt x="80395" y="101564"/>
                    <a:pt x="80013" y="94610"/>
                    <a:pt x="80013" y="89261"/>
                  </a:cubicBezTo>
                  <a:lnTo>
                    <a:pt x="80013" y="33473"/>
                  </a:lnTo>
                  <a:cubicBezTo>
                    <a:pt x="80013" y="9858"/>
                    <a:pt x="68550" y="0"/>
                    <a:pt x="44324" y="0"/>
                  </a:cubicBezTo>
                  <a:cubicBezTo>
                    <a:pt x="27053" y="0"/>
                    <a:pt x="13909" y="6954"/>
                    <a:pt x="4738" y="24226"/>
                  </a:cubicBezTo>
                  <a:lnTo>
                    <a:pt x="12915" y="29193"/>
                  </a:lnTo>
                  <a:cubicBezTo>
                    <a:pt x="20710" y="16889"/>
                    <a:pt x="31180" y="9858"/>
                    <a:pt x="43942" y="9858"/>
                  </a:cubicBezTo>
                  <a:cubicBezTo>
                    <a:pt x="62207" y="9858"/>
                    <a:pt x="68321" y="17042"/>
                    <a:pt x="68321" y="31180"/>
                  </a:cubicBezTo>
                  <a:lnTo>
                    <a:pt x="68321" y="38517"/>
                  </a:lnTo>
                  <a:cubicBezTo>
                    <a:pt x="23767" y="48375"/>
                    <a:pt x="0" y="53724"/>
                    <a:pt x="0" y="82841"/>
                  </a:cubicBezTo>
                  <a:cubicBezTo>
                    <a:pt x="0" y="100495"/>
                    <a:pt x="12686" y="110735"/>
                    <a:pt x="29346" y="110735"/>
                  </a:cubicBezTo>
                  <a:cubicBezTo>
                    <a:pt x="46006" y="110735"/>
                    <a:pt x="55405" y="105844"/>
                    <a:pt x="68168" y="95756"/>
                  </a:cubicBezTo>
                  <a:lnTo>
                    <a:pt x="69773" y="108672"/>
                  </a:lnTo>
                  <a:lnTo>
                    <a:pt x="81694" y="108672"/>
                  </a:lnTo>
                  <a:close/>
                  <a:moveTo>
                    <a:pt x="67709" y="83300"/>
                  </a:moveTo>
                  <a:cubicBezTo>
                    <a:pt x="57010" y="94152"/>
                    <a:pt x="42872" y="100953"/>
                    <a:pt x="31409" y="100953"/>
                  </a:cubicBezTo>
                  <a:cubicBezTo>
                    <a:pt x="19946" y="100953"/>
                    <a:pt x="12304" y="94381"/>
                    <a:pt x="12304" y="82688"/>
                  </a:cubicBezTo>
                  <a:cubicBezTo>
                    <a:pt x="12304" y="69162"/>
                    <a:pt x="18876" y="59074"/>
                    <a:pt x="67709" y="48451"/>
                  </a:cubicBezTo>
                  <a:lnTo>
                    <a:pt x="67709" y="833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A51FB0D-02F4-F970-31F0-752E2C817ED7}"/>
                </a:ext>
              </a:extLst>
            </p:cNvPr>
            <p:cNvSpPr/>
            <p:nvPr/>
          </p:nvSpPr>
          <p:spPr>
            <a:xfrm>
              <a:off x="7913321" y="6041448"/>
              <a:ext cx="12303" cy="148181"/>
            </a:xfrm>
            <a:custGeom>
              <a:avLst/>
              <a:gdLst>
                <a:gd name="connsiteX0" fmla="*/ 0 w 12303"/>
                <a:gd name="connsiteY0" fmla="*/ 0 h 148181"/>
                <a:gd name="connsiteX1" fmla="*/ 12304 w 12303"/>
                <a:gd name="connsiteY1" fmla="*/ 0 h 148181"/>
                <a:gd name="connsiteX2" fmla="*/ 12304 w 12303"/>
                <a:gd name="connsiteY2" fmla="*/ 148182 h 148181"/>
                <a:gd name="connsiteX3" fmla="*/ 0 w 12303"/>
                <a:gd name="connsiteY3" fmla="*/ 148182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03" h="148181">
                  <a:moveTo>
                    <a:pt x="0" y="0"/>
                  </a:moveTo>
                  <a:lnTo>
                    <a:pt x="12304" y="0"/>
                  </a:lnTo>
                  <a:lnTo>
                    <a:pt x="12304" y="148182"/>
                  </a:lnTo>
                  <a:lnTo>
                    <a:pt x="0" y="14818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7DEEAAF-E92F-E25F-860B-3DCF22129331}"/>
                </a:ext>
              </a:extLst>
            </p:cNvPr>
            <p:cNvSpPr/>
            <p:nvPr/>
          </p:nvSpPr>
          <p:spPr>
            <a:xfrm>
              <a:off x="8000900" y="6039461"/>
              <a:ext cx="107372" cy="152308"/>
            </a:xfrm>
            <a:custGeom>
              <a:avLst/>
              <a:gdLst>
                <a:gd name="connsiteX0" fmla="*/ 92011 w 107372"/>
                <a:gd name="connsiteY0" fmla="*/ 45471 h 152308"/>
                <a:gd name="connsiteX1" fmla="*/ 55864 w 107372"/>
                <a:gd name="connsiteY1" fmla="*/ 11005 h 152308"/>
                <a:gd name="connsiteX2" fmla="*/ 13527 w 107372"/>
                <a:gd name="connsiteY2" fmla="*/ 76116 h 152308"/>
                <a:gd name="connsiteX3" fmla="*/ 57240 w 107372"/>
                <a:gd name="connsiteY3" fmla="*/ 141151 h 152308"/>
                <a:gd name="connsiteX4" fmla="*/ 94610 w 107372"/>
                <a:gd name="connsiteY4" fmla="*/ 105080 h 152308"/>
                <a:gd name="connsiteX5" fmla="*/ 107372 w 107372"/>
                <a:gd name="connsiteY5" fmla="*/ 107373 h 152308"/>
                <a:gd name="connsiteX6" fmla="*/ 57087 w 107372"/>
                <a:gd name="connsiteY6" fmla="*/ 152309 h 152308"/>
                <a:gd name="connsiteX7" fmla="*/ 0 w 107372"/>
                <a:gd name="connsiteY7" fmla="*/ 76192 h 152308"/>
                <a:gd name="connsiteX8" fmla="*/ 57087 w 107372"/>
                <a:gd name="connsiteY8" fmla="*/ 0 h 152308"/>
                <a:gd name="connsiteX9" fmla="*/ 104468 w 107372"/>
                <a:gd name="connsiteY9" fmla="*/ 42949 h 152308"/>
                <a:gd name="connsiteX10" fmla="*/ 91935 w 107372"/>
                <a:gd name="connsiteY10" fmla="*/ 45624 h 15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372" h="152308">
                  <a:moveTo>
                    <a:pt x="92011" y="45471"/>
                  </a:moveTo>
                  <a:cubicBezTo>
                    <a:pt x="85668" y="23691"/>
                    <a:pt x="73747" y="11005"/>
                    <a:pt x="55864" y="11005"/>
                  </a:cubicBezTo>
                  <a:cubicBezTo>
                    <a:pt x="26518" y="11005"/>
                    <a:pt x="13527" y="39739"/>
                    <a:pt x="13527" y="76116"/>
                  </a:cubicBezTo>
                  <a:cubicBezTo>
                    <a:pt x="13527" y="112493"/>
                    <a:pt x="26442" y="141151"/>
                    <a:pt x="57240" y="141151"/>
                  </a:cubicBezTo>
                  <a:cubicBezTo>
                    <a:pt x="81083" y="141151"/>
                    <a:pt x="89642" y="124338"/>
                    <a:pt x="94610" y="105080"/>
                  </a:cubicBezTo>
                  <a:lnTo>
                    <a:pt x="107372" y="107373"/>
                  </a:lnTo>
                  <a:cubicBezTo>
                    <a:pt x="101793" y="133814"/>
                    <a:pt x="88037" y="152309"/>
                    <a:pt x="57087" y="152309"/>
                  </a:cubicBezTo>
                  <a:cubicBezTo>
                    <a:pt x="21169" y="152309"/>
                    <a:pt x="0" y="121893"/>
                    <a:pt x="0" y="76192"/>
                  </a:cubicBezTo>
                  <a:cubicBezTo>
                    <a:pt x="0" y="30492"/>
                    <a:pt x="21169" y="0"/>
                    <a:pt x="57087" y="0"/>
                  </a:cubicBezTo>
                  <a:cubicBezTo>
                    <a:pt x="83605" y="0"/>
                    <a:pt x="98125" y="18723"/>
                    <a:pt x="104468" y="42949"/>
                  </a:cubicBezTo>
                  <a:lnTo>
                    <a:pt x="91935" y="4562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EC5A428-0385-E0E8-3C16-5E000799B88F}"/>
                </a:ext>
              </a:extLst>
            </p:cNvPr>
            <p:cNvSpPr/>
            <p:nvPr/>
          </p:nvSpPr>
          <p:spPr>
            <a:xfrm>
              <a:off x="8119735" y="6080881"/>
              <a:ext cx="81694" cy="110735"/>
            </a:xfrm>
            <a:custGeom>
              <a:avLst/>
              <a:gdLst>
                <a:gd name="connsiteX0" fmla="*/ 81542 w 81694"/>
                <a:gd name="connsiteY0" fmla="*/ 108748 h 110735"/>
                <a:gd name="connsiteX1" fmla="*/ 79937 w 81694"/>
                <a:gd name="connsiteY1" fmla="*/ 89261 h 110735"/>
                <a:gd name="connsiteX2" fmla="*/ 79937 w 81694"/>
                <a:gd name="connsiteY2" fmla="*/ 33473 h 110735"/>
                <a:gd name="connsiteX3" fmla="*/ 44248 w 81694"/>
                <a:gd name="connsiteY3" fmla="*/ 0 h 110735"/>
                <a:gd name="connsiteX4" fmla="*/ 4662 w 81694"/>
                <a:gd name="connsiteY4" fmla="*/ 24226 h 110735"/>
                <a:gd name="connsiteX5" fmla="*/ 12915 w 81694"/>
                <a:gd name="connsiteY5" fmla="*/ 29193 h 110735"/>
                <a:gd name="connsiteX6" fmla="*/ 43866 w 81694"/>
                <a:gd name="connsiteY6" fmla="*/ 9858 h 110735"/>
                <a:gd name="connsiteX7" fmla="*/ 68321 w 81694"/>
                <a:gd name="connsiteY7" fmla="*/ 31180 h 110735"/>
                <a:gd name="connsiteX8" fmla="*/ 68321 w 81694"/>
                <a:gd name="connsiteY8" fmla="*/ 38517 h 110735"/>
                <a:gd name="connsiteX9" fmla="*/ 0 w 81694"/>
                <a:gd name="connsiteY9" fmla="*/ 82841 h 110735"/>
                <a:gd name="connsiteX10" fmla="*/ 29346 w 81694"/>
                <a:gd name="connsiteY10" fmla="*/ 110735 h 110735"/>
                <a:gd name="connsiteX11" fmla="*/ 68168 w 81694"/>
                <a:gd name="connsiteY11" fmla="*/ 95756 h 110735"/>
                <a:gd name="connsiteX12" fmla="*/ 69773 w 81694"/>
                <a:gd name="connsiteY12" fmla="*/ 108672 h 110735"/>
                <a:gd name="connsiteX13" fmla="*/ 81694 w 81694"/>
                <a:gd name="connsiteY13" fmla="*/ 108672 h 110735"/>
                <a:gd name="connsiteX14" fmla="*/ 67556 w 81694"/>
                <a:gd name="connsiteY14" fmla="*/ 83300 h 110735"/>
                <a:gd name="connsiteX15" fmla="*/ 31256 w 81694"/>
                <a:gd name="connsiteY15" fmla="*/ 100953 h 110735"/>
                <a:gd name="connsiteX16" fmla="*/ 12151 w 81694"/>
                <a:gd name="connsiteY16" fmla="*/ 82688 h 110735"/>
                <a:gd name="connsiteX17" fmla="*/ 67556 w 81694"/>
                <a:gd name="connsiteY17" fmla="*/ 48451 h 110735"/>
                <a:gd name="connsiteX18" fmla="*/ 67556 w 81694"/>
                <a:gd name="connsiteY18" fmla="*/ 83300 h 11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694" h="110735">
                  <a:moveTo>
                    <a:pt x="81542" y="108748"/>
                  </a:moveTo>
                  <a:cubicBezTo>
                    <a:pt x="80319" y="101564"/>
                    <a:pt x="79937" y="94610"/>
                    <a:pt x="79937" y="89261"/>
                  </a:cubicBezTo>
                  <a:lnTo>
                    <a:pt x="79937" y="33473"/>
                  </a:lnTo>
                  <a:cubicBezTo>
                    <a:pt x="79937" y="9858"/>
                    <a:pt x="68474" y="0"/>
                    <a:pt x="44248" y="0"/>
                  </a:cubicBezTo>
                  <a:cubicBezTo>
                    <a:pt x="26977" y="0"/>
                    <a:pt x="13909" y="6954"/>
                    <a:pt x="4662" y="24226"/>
                  </a:cubicBezTo>
                  <a:lnTo>
                    <a:pt x="12915" y="29193"/>
                  </a:lnTo>
                  <a:cubicBezTo>
                    <a:pt x="20710" y="16889"/>
                    <a:pt x="31180" y="9858"/>
                    <a:pt x="43866" y="9858"/>
                  </a:cubicBezTo>
                  <a:cubicBezTo>
                    <a:pt x="62131" y="9858"/>
                    <a:pt x="68321" y="17042"/>
                    <a:pt x="68321" y="31180"/>
                  </a:cubicBezTo>
                  <a:lnTo>
                    <a:pt x="68321" y="38517"/>
                  </a:lnTo>
                  <a:cubicBezTo>
                    <a:pt x="23767" y="48375"/>
                    <a:pt x="0" y="53724"/>
                    <a:pt x="0" y="82841"/>
                  </a:cubicBezTo>
                  <a:cubicBezTo>
                    <a:pt x="0" y="100495"/>
                    <a:pt x="12686" y="110735"/>
                    <a:pt x="29346" y="110735"/>
                  </a:cubicBezTo>
                  <a:cubicBezTo>
                    <a:pt x="46006" y="110735"/>
                    <a:pt x="55405" y="105844"/>
                    <a:pt x="68168" y="95756"/>
                  </a:cubicBezTo>
                  <a:lnTo>
                    <a:pt x="69773" y="108672"/>
                  </a:lnTo>
                  <a:lnTo>
                    <a:pt x="81694" y="108672"/>
                  </a:lnTo>
                  <a:close/>
                  <a:moveTo>
                    <a:pt x="67556" y="83300"/>
                  </a:moveTo>
                  <a:cubicBezTo>
                    <a:pt x="56857" y="94152"/>
                    <a:pt x="42720" y="100953"/>
                    <a:pt x="31256" y="100953"/>
                  </a:cubicBezTo>
                  <a:cubicBezTo>
                    <a:pt x="19793" y="100953"/>
                    <a:pt x="12151" y="94381"/>
                    <a:pt x="12151" y="82688"/>
                  </a:cubicBezTo>
                  <a:cubicBezTo>
                    <a:pt x="12151" y="69162"/>
                    <a:pt x="18723" y="59074"/>
                    <a:pt x="67556" y="48451"/>
                  </a:cubicBezTo>
                  <a:lnTo>
                    <a:pt x="67556" y="833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35A9B37-C04C-073B-DFF2-75463018D3CC}"/>
                </a:ext>
              </a:extLst>
            </p:cNvPr>
            <p:cNvSpPr/>
            <p:nvPr/>
          </p:nvSpPr>
          <p:spPr>
            <a:xfrm>
              <a:off x="8228712" y="6080881"/>
              <a:ext cx="49062" cy="108748"/>
            </a:xfrm>
            <a:custGeom>
              <a:avLst/>
              <a:gdLst>
                <a:gd name="connsiteX0" fmla="*/ 0 w 49062"/>
                <a:gd name="connsiteY0" fmla="*/ 108748 h 108748"/>
                <a:gd name="connsiteX1" fmla="*/ 0 w 49062"/>
                <a:gd name="connsiteY1" fmla="*/ 2063 h 108748"/>
                <a:gd name="connsiteX2" fmla="*/ 12304 w 49062"/>
                <a:gd name="connsiteY2" fmla="*/ 2063 h 108748"/>
                <a:gd name="connsiteX3" fmla="*/ 12304 w 49062"/>
                <a:gd name="connsiteY3" fmla="*/ 22392 h 108748"/>
                <a:gd name="connsiteX4" fmla="*/ 12686 w 49062"/>
                <a:gd name="connsiteY4" fmla="*/ 22392 h 108748"/>
                <a:gd name="connsiteX5" fmla="*/ 43484 w 49062"/>
                <a:gd name="connsiteY5" fmla="*/ 0 h 108748"/>
                <a:gd name="connsiteX6" fmla="*/ 49063 w 49062"/>
                <a:gd name="connsiteY6" fmla="*/ 0 h 108748"/>
                <a:gd name="connsiteX7" fmla="*/ 49063 w 49062"/>
                <a:gd name="connsiteY7" fmla="*/ 11922 h 108748"/>
                <a:gd name="connsiteX8" fmla="*/ 43484 w 49062"/>
                <a:gd name="connsiteY8" fmla="*/ 11922 h 108748"/>
                <a:gd name="connsiteX9" fmla="*/ 12304 w 49062"/>
                <a:gd name="connsiteY9" fmla="*/ 48451 h 108748"/>
                <a:gd name="connsiteX10" fmla="*/ 12304 w 49062"/>
                <a:gd name="connsiteY10" fmla="*/ 108748 h 108748"/>
                <a:gd name="connsiteX11" fmla="*/ 0 w 49062"/>
                <a:gd name="connsiteY11" fmla="*/ 108748 h 10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62" h="108748">
                  <a:moveTo>
                    <a:pt x="0" y="108748"/>
                  </a:moveTo>
                  <a:lnTo>
                    <a:pt x="0" y="2063"/>
                  </a:lnTo>
                  <a:lnTo>
                    <a:pt x="12304" y="2063"/>
                  </a:lnTo>
                  <a:lnTo>
                    <a:pt x="12304" y="22392"/>
                  </a:lnTo>
                  <a:lnTo>
                    <a:pt x="12686" y="22392"/>
                  </a:lnTo>
                  <a:cubicBezTo>
                    <a:pt x="18418" y="9247"/>
                    <a:pt x="29957" y="0"/>
                    <a:pt x="43484" y="0"/>
                  </a:cubicBezTo>
                  <a:lnTo>
                    <a:pt x="49063" y="0"/>
                  </a:lnTo>
                  <a:lnTo>
                    <a:pt x="49063" y="11922"/>
                  </a:lnTo>
                  <a:lnTo>
                    <a:pt x="43484" y="11922"/>
                  </a:lnTo>
                  <a:cubicBezTo>
                    <a:pt x="29957" y="11922"/>
                    <a:pt x="12304" y="27970"/>
                    <a:pt x="12304" y="48451"/>
                  </a:cubicBezTo>
                  <a:lnTo>
                    <a:pt x="12304" y="108748"/>
                  </a:lnTo>
                  <a:lnTo>
                    <a:pt x="0" y="1087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B2A4DB9-8B32-0378-A653-B2154BBCB695}"/>
                </a:ext>
              </a:extLst>
            </p:cNvPr>
            <p:cNvSpPr/>
            <p:nvPr/>
          </p:nvSpPr>
          <p:spPr>
            <a:xfrm>
              <a:off x="8280832" y="6080805"/>
              <a:ext cx="87808" cy="110811"/>
            </a:xfrm>
            <a:custGeom>
              <a:avLst/>
              <a:gdLst>
                <a:gd name="connsiteX0" fmla="*/ 86585 w 87808"/>
                <a:gd name="connsiteY0" fmla="*/ 55864 h 110811"/>
                <a:gd name="connsiteX1" fmla="*/ 43942 w 87808"/>
                <a:gd name="connsiteY1" fmla="*/ 0 h 110811"/>
                <a:gd name="connsiteX2" fmla="*/ 0 w 87808"/>
                <a:gd name="connsiteY2" fmla="*/ 55406 h 110811"/>
                <a:gd name="connsiteX3" fmla="*/ 45547 w 87808"/>
                <a:gd name="connsiteY3" fmla="*/ 110812 h 110811"/>
                <a:gd name="connsiteX4" fmla="*/ 87808 w 87808"/>
                <a:gd name="connsiteY4" fmla="*/ 84752 h 110811"/>
                <a:gd name="connsiteX5" fmla="*/ 77797 w 87808"/>
                <a:gd name="connsiteY5" fmla="*/ 79402 h 110811"/>
                <a:gd name="connsiteX6" fmla="*/ 46617 w 87808"/>
                <a:gd name="connsiteY6" fmla="*/ 100953 h 110811"/>
                <a:gd name="connsiteX7" fmla="*/ 12304 w 87808"/>
                <a:gd name="connsiteY7" fmla="*/ 55788 h 110811"/>
                <a:gd name="connsiteX8" fmla="*/ 86585 w 87808"/>
                <a:gd name="connsiteY8" fmla="*/ 55788 h 110811"/>
                <a:gd name="connsiteX9" fmla="*/ 12304 w 87808"/>
                <a:gd name="connsiteY9" fmla="*/ 46006 h 110811"/>
                <a:gd name="connsiteX10" fmla="*/ 43560 w 87808"/>
                <a:gd name="connsiteY10" fmla="*/ 9935 h 110811"/>
                <a:gd name="connsiteX11" fmla="*/ 74358 w 87808"/>
                <a:gd name="connsiteY11" fmla="*/ 46006 h 110811"/>
                <a:gd name="connsiteX12" fmla="*/ 12380 w 87808"/>
                <a:gd name="connsiteY12" fmla="*/ 46006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808" h="110811">
                  <a:moveTo>
                    <a:pt x="86585" y="55864"/>
                  </a:moveTo>
                  <a:cubicBezTo>
                    <a:pt x="86585" y="22850"/>
                    <a:pt x="72830" y="0"/>
                    <a:pt x="43942" y="0"/>
                  </a:cubicBezTo>
                  <a:cubicBezTo>
                    <a:pt x="16889" y="0"/>
                    <a:pt x="0" y="22392"/>
                    <a:pt x="0" y="55406"/>
                  </a:cubicBezTo>
                  <a:cubicBezTo>
                    <a:pt x="0" y="93005"/>
                    <a:pt x="17653" y="110812"/>
                    <a:pt x="45547" y="110812"/>
                  </a:cubicBezTo>
                  <a:cubicBezTo>
                    <a:pt x="65875" y="110812"/>
                    <a:pt x="76345" y="103628"/>
                    <a:pt x="87808" y="84752"/>
                  </a:cubicBezTo>
                  <a:lnTo>
                    <a:pt x="77797" y="79402"/>
                  </a:lnTo>
                  <a:cubicBezTo>
                    <a:pt x="67098" y="96215"/>
                    <a:pt x="60373" y="100953"/>
                    <a:pt x="46617" y="100953"/>
                  </a:cubicBezTo>
                  <a:cubicBezTo>
                    <a:pt x="22391" y="100953"/>
                    <a:pt x="12304" y="80014"/>
                    <a:pt x="12304" y="55788"/>
                  </a:cubicBezTo>
                  <a:lnTo>
                    <a:pt x="86585" y="55788"/>
                  </a:lnTo>
                  <a:close/>
                  <a:moveTo>
                    <a:pt x="12304" y="46006"/>
                  </a:moveTo>
                  <a:cubicBezTo>
                    <a:pt x="12533" y="31868"/>
                    <a:pt x="21704" y="9706"/>
                    <a:pt x="43560" y="9935"/>
                  </a:cubicBezTo>
                  <a:cubicBezTo>
                    <a:pt x="62207" y="10088"/>
                    <a:pt x="71836" y="24073"/>
                    <a:pt x="74358" y="46006"/>
                  </a:cubicBezTo>
                  <a:lnTo>
                    <a:pt x="12380" y="4600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781CD51-7D3C-AB59-ADC5-B2F91705C098}"/>
                </a:ext>
              </a:extLst>
            </p:cNvPr>
            <p:cNvSpPr/>
            <p:nvPr/>
          </p:nvSpPr>
          <p:spPr>
            <a:xfrm>
              <a:off x="8445443" y="6041448"/>
              <a:ext cx="129916" cy="148181"/>
            </a:xfrm>
            <a:custGeom>
              <a:avLst/>
              <a:gdLst>
                <a:gd name="connsiteX0" fmla="*/ 0 w 129916"/>
                <a:gd name="connsiteY0" fmla="*/ 148182 h 148181"/>
                <a:gd name="connsiteX1" fmla="*/ 0 w 129916"/>
                <a:gd name="connsiteY1" fmla="*/ 0 h 148181"/>
                <a:gd name="connsiteX2" fmla="*/ 23767 w 129916"/>
                <a:gd name="connsiteY2" fmla="*/ 0 h 148181"/>
                <a:gd name="connsiteX3" fmla="*/ 64653 w 129916"/>
                <a:gd name="connsiteY3" fmla="*/ 125637 h 148181"/>
                <a:gd name="connsiteX4" fmla="*/ 65035 w 129916"/>
                <a:gd name="connsiteY4" fmla="*/ 125637 h 148181"/>
                <a:gd name="connsiteX5" fmla="*/ 106073 w 129916"/>
                <a:gd name="connsiteY5" fmla="*/ 0 h 148181"/>
                <a:gd name="connsiteX6" fmla="*/ 129916 w 129916"/>
                <a:gd name="connsiteY6" fmla="*/ 0 h 148181"/>
                <a:gd name="connsiteX7" fmla="*/ 129916 w 129916"/>
                <a:gd name="connsiteY7" fmla="*/ 148182 h 148181"/>
                <a:gd name="connsiteX8" fmla="*/ 116313 w 129916"/>
                <a:gd name="connsiteY8" fmla="*/ 148182 h 148181"/>
                <a:gd name="connsiteX9" fmla="*/ 116313 w 129916"/>
                <a:gd name="connsiteY9" fmla="*/ 11081 h 148181"/>
                <a:gd name="connsiteX10" fmla="*/ 115931 w 129916"/>
                <a:gd name="connsiteY10" fmla="*/ 11081 h 148181"/>
                <a:gd name="connsiteX11" fmla="*/ 71454 w 129916"/>
                <a:gd name="connsiteY11" fmla="*/ 148182 h 148181"/>
                <a:gd name="connsiteX12" fmla="*/ 58462 w 129916"/>
                <a:gd name="connsiteY12" fmla="*/ 148182 h 148181"/>
                <a:gd name="connsiteX13" fmla="*/ 13909 w 129916"/>
                <a:gd name="connsiteY13" fmla="*/ 11081 h 148181"/>
                <a:gd name="connsiteX14" fmla="*/ 13527 w 129916"/>
                <a:gd name="connsiteY14" fmla="*/ 11081 h 148181"/>
                <a:gd name="connsiteX15" fmla="*/ 13527 w 129916"/>
                <a:gd name="connsiteY15" fmla="*/ 148182 h 148181"/>
                <a:gd name="connsiteX16" fmla="*/ 0 w 129916"/>
                <a:gd name="connsiteY16" fmla="*/ 148182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916" h="148181">
                  <a:moveTo>
                    <a:pt x="0" y="148182"/>
                  </a:moveTo>
                  <a:lnTo>
                    <a:pt x="0" y="0"/>
                  </a:lnTo>
                  <a:lnTo>
                    <a:pt x="23767" y="0"/>
                  </a:lnTo>
                  <a:lnTo>
                    <a:pt x="64653" y="125637"/>
                  </a:lnTo>
                  <a:lnTo>
                    <a:pt x="65035" y="125637"/>
                  </a:lnTo>
                  <a:lnTo>
                    <a:pt x="106073" y="0"/>
                  </a:lnTo>
                  <a:lnTo>
                    <a:pt x="129916" y="0"/>
                  </a:lnTo>
                  <a:lnTo>
                    <a:pt x="129916" y="148182"/>
                  </a:lnTo>
                  <a:lnTo>
                    <a:pt x="116313" y="148182"/>
                  </a:lnTo>
                  <a:lnTo>
                    <a:pt x="116313" y="11081"/>
                  </a:lnTo>
                  <a:lnTo>
                    <a:pt x="115931" y="11081"/>
                  </a:lnTo>
                  <a:lnTo>
                    <a:pt x="71454" y="148182"/>
                  </a:lnTo>
                  <a:lnTo>
                    <a:pt x="58462" y="148182"/>
                  </a:lnTo>
                  <a:lnTo>
                    <a:pt x="13909" y="11081"/>
                  </a:lnTo>
                  <a:lnTo>
                    <a:pt x="13527" y="11081"/>
                  </a:lnTo>
                  <a:lnTo>
                    <a:pt x="13527" y="148182"/>
                  </a:lnTo>
                  <a:lnTo>
                    <a:pt x="0" y="14818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A1D4F1-522C-C048-4056-CD4E5FDDC20B}"/>
                </a:ext>
              </a:extLst>
            </p:cNvPr>
            <p:cNvSpPr/>
            <p:nvPr/>
          </p:nvSpPr>
          <p:spPr>
            <a:xfrm>
              <a:off x="8595000" y="6080805"/>
              <a:ext cx="87808" cy="110811"/>
            </a:xfrm>
            <a:custGeom>
              <a:avLst/>
              <a:gdLst>
                <a:gd name="connsiteX0" fmla="*/ 86662 w 87808"/>
                <a:gd name="connsiteY0" fmla="*/ 55864 h 110811"/>
                <a:gd name="connsiteX1" fmla="*/ 43942 w 87808"/>
                <a:gd name="connsiteY1" fmla="*/ 0 h 110811"/>
                <a:gd name="connsiteX2" fmla="*/ 0 w 87808"/>
                <a:gd name="connsiteY2" fmla="*/ 55406 h 110811"/>
                <a:gd name="connsiteX3" fmla="*/ 45547 w 87808"/>
                <a:gd name="connsiteY3" fmla="*/ 110812 h 110811"/>
                <a:gd name="connsiteX4" fmla="*/ 87808 w 87808"/>
                <a:gd name="connsiteY4" fmla="*/ 84752 h 110811"/>
                <a:gd name="connsiteX5" fmla="*/ 77797 w 87808"/>
                <a:gd name="connsiteY5" fmla="*/ 79402 h 110811"/>
                <a:gd name="connsiteX6" fmla="*/ 46617 w 87808"/>
                <a:gd name="connsiteY6" fmla="*/ 100953 h 110811"/>
                <a:gd name="connsiteX7" fmla="*/ 12304 w 87808"/>
                <a:gd name="connsiteY7" fmla="*/ 55788 h 110811"/>
                <a:gd name="connsiteX8" fmla="*/ 86585 w 87808"/>
                <a:gd name="connsiteY8" fmla="*/ 55788 h 110811"/>
                <a:gd name="connsiteX9" fmla="*/ 12380 w 87808"/>
                <a:gd name="connsiteY9" fmla="*/ 46006 h 110811"/>
                <a:gd name="connsiteX10" fmla="*/ 43560 w 87808"/>
                <a:gd name="connsiteY10" fmla="*/ 9935 h 110811"/>
                <a:gd name="connsiteX11" fmla="*/ 74358 w 87808"/>
                <a:gd name="connsiteY11" fmla="*/ 46006 h 110811"/>
                <a:gd name="connsiteX12" fmla="*/ 12380 w 87808"/>
                <a:gd name="connsiteY12" fmla="*/ 46006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808" h="110811">
                  <a:moveTo>
                    <a:pt x="86662" y="55864"/>
                  </a:moveTo>
                  <a:cubicBezTo>
                    <a:pt x="86662" y="22850"/>
                    <a:pt x="72906" y="0"/>
                    <a:pt x="43942" y="0"/>
                  </a:cubicBezTo>
                  <a:cubicBezTo>
                    <a:pt x="16813" y="0"/>
                    <a:pt x="0" y="22392"/>
                    <a:pt x="0" y="55406"/>
                  </a:cubicBezTo>
                  <a:cubicBezTo>
                    <a:pt x="0" y="93005"/>
                    <a:pt x="17653" y="110812"/>
                    <a:pt x="45547" y="110812"/>
                  </a:cubicBezTo>
                  <a:cubicBezTo>
                    <a:pt x="65875" y="110812"/>
                    <a:pt x="76345" y="103628"/>
                    <a:pt x="87808" y="84752"/>
                  </a:cubicBezTo>
                  <a:lnTo>
                    <a:pt x="77797" y="79402"/>
                  </a:lnTo>
                  <a:cubicBezTo>
                    <a:pt x="67098" y="96215"/>
                    <a:pt x="60373" y="100953"/>
                    <a:pt x="46617" y="100953"/>
                  </a:cubicBezTo>
                  <a:cubicBezTo>
                    <a:pt x="22391" y="100953"/>
                    <a:pt x="12304" y="80014"/>
                    <a:pt x="12304" y="55788"/>
                  </a:cubicBezTo>
                  <a:lnTo>
                    <a:pt x="86585" y="55788"/>
                  </a:lnTo>
                  <a:close/>
                  <a:moveTo>
                    <a:pt x="12380" y="46006"/>
                  </a:moveTo>
                  <a:cubicBezTo>
                    <a:pt x="12609" y="31868"/>
                    <a:pt x="21780" y="9706"/>
                    <a:pt x="43560" y="9935"/>
                  </a:cubicBezTo>
                  <a:cubicBezTo>
                    <a:pt x="62207" y="10088"/>
                    <a:pt x="71912" y="24073"/>
                    <a:pt x="74358" y="46006"/>
                  </a:cubicBezTo>
                  <a:lnTo>
                    <a:pt x="12380" y="4600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089283A-0A75-28BB-6820-FED8B0DA04C7}"/>
                </a:ext>
              </a:extLst>
            </p:cNvPr>
            <p:cNvSpPr/>
            <p:nvPr/>
          </p:nvSpPr>
          <p:spPr>
            <a:xfrm>
              <a:off x="8697634" y="6041371"/>
              <a:ext cx="87884" cy="150245"/>
            </a:xfrm>
            <a:custGeom>
              <a:avLst/>
              <a:gdLst>
                <a:gd name="connsiteX0" fmla="*/ 87885 w 87884"/>
                <a:gd name="connsiteY0" fmla="*/ 76 h 150245"/>
                <a:gd name="connsiteX1" fmla="*/ 75581 w 87884"/>
                <a:gd name="connsiteY1" fmla="*/ 76 h 150245"/>
                <a:gd name="connsiteX2" fmla="*/ 75581 w 87884"/>
                <a:gd name="connsiteY2" fmla="*/ 55482 h 150245"/>
                <a:gd name="connsiteX3" fmla="*/ 42108 w 87884"/>
                <a:gd name="connsiteY3" fmla="*/ 39434 h 150245"/>
                <a:gd name="connsiteX4" fmla="*/ 0 w 87884"/>
                <a:gd name="connsiteY4" fmla="*/ 94228 h 150245"/>
                <a:gd name="connsiteX5" fmla="*/ 42872 w 87884"/>
                <a:gd name="connsiteY5" fmla="*/ 150245 h 150245"/>
                <a:gd name="connsiteX6" fmla="*/ 77186 w 87884"/>
                <a:gd name="connsiteY6" fmla="*/ 134197 h 150245"/>
                <a:gd name="connsiteX7" fmla="*/ 79249 w 87884"/>
                <a:gd name="connsiteY7" fmla="*/ 148182 h 150245"/>
                <a:gd name="connsiteX8" fmla="*/ 87885 w 87884"/>
                <a:gd name="connsiteY8" fmla="*/ 148182 h 150245"/>
                <a:gd name="connsiteX9" fmla="*/ 87885 w 87884"/>
                <a:gd name="connsiteY9" fmla="*/ 0 h 150245"/>
                <a:gd name="connsiteX10" fmla="*/ 75581 w 87884"/>
                <a:gd name="connsiteY10" fmla="*/ 120976 h 150245"/>
                <a:gd name="connsiteX11" fmla="*/ 43560 w 87884"/>
                <a:gd name="connsiteY11" fmla="*/ 140463 h 150245"/>
                <a:gd name="connsiteX12" fmla="*/ 12380 w 87884"/>
                <a:gd name="connsiteY12" fmla="*/ 96521 h 150245"/>
                <a:gd name="connsiteX13" fmla="*/ 45394 w 87884"/>
                <a:gd name="connsiteY13" fmla="*/ 49292 h 150245"/>
                <a:gd name="connsiteX14" fmla="*/ 75581 w 87884"/>
                <a:gd name="connsiteY14" fmla="*/ 68397 h 150245"/>
                <a:gd name="connsiteX15" fmla="*/ 75581 w 87884"/>
                <a:gd name="connsiteY15" fmla="*/ 120976 h 15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884" h="150245">
                  <a:moveTo>
                    <a:pt x="87885" y="76"/>
                  </a:moveTo>
                  <a:lnTo>
                    <a:pt x="75581" y="76"/>
                  </a:lnTo>
                  <a:lnTo>
                    <a:pt x="75581" y="55482"/>
                  </a:lnTo>
                  <a:cubicBezTo>
                    <a:pt x="65111" y="44401"/>
                    <a:pt x="56475" y="39434"/>
                    <a:pt x="42108" y="39434"/>
                  </a:cubicBezTo>
                  <a:cubicBezTo>
                    <a:pt x="17271" y="39434"/>
                    <a:pt x="0" y="62819"/>
                    <a:pt x="0" y="94228"/>
                  </a:cubicBezTo>
                  <a:cubicBezTo>
                    <a:pt x="0" y="130528"/>
                    <a:pt x="15208" y="150245"/>
                    <a:pt x="42872" y="150245"/>
                  </a:cubicBezTo>
                  <a:cubicBezTo>
                    <a:pt x="57469" y="150245"/>
                    <a:pt x="69314" y="145354"/>
                    <a:pt x="77186" y="134197"/>
                  </a:cubicBezTo>
                  <a:lnTo>
                    <a:pt x="79249" y="148182"/>
                  </a:lnTo>
                  <a:lnTo>
                    <a:pt x="87885" y="148182"/>
                  </a:lnTo>
                  <a:lnTo>
                    <a:pt x="87885" y="0"/>
                  </a:lnTo>
                  <a:close/>
                  <a:moveTo>
                    <a:pt x="75581" y="120976"/>
                  </a:moveTo>
                  <a:cubicBezTo>
                    <a:pt x="67556" y="132057"/>
                    <a:pt x="58768" y="140463"/>
                    <a:pt x="43560" y="140463"/>
                  </a:cubicBezTo>
                  <a:cubicBezTo>
                    <a:pt x="22239" y="140463"/>
                    <a:pt x="12380" y="121205"/>
                    <a:pt x="12380" y="96521"/>
                  </a:cubicBezTo>
                  <a:cubicBezTo>
                    <a:pt x="12380" y="68780"/>
                    <a:pt x="23232" y="49292"/>
                    <a:pt x="45394" y="49292"/>
                  </a:cubicBezTo>
                  <a:cubicBezTo>
                    <a:pt x="57469" y="49292"/>
                    <a:pt x="71454" y="61214"/>
                    <a:pt x="75581" y="68397"/>
                  </a:cubicBezTo>
                  <a:lnTo>
                    <a:pt x="75581" y="12097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155264E-042A-E2AC-E616-7BE0EB3CF91F}"/>
                </a:ext>
              </a:extLst>
            </p:cNvPr>
            <p:cNvSpPr/>
            <p:nvPr/>
          </p:nvSpPr>
          <p:spPr>
            <a:xfrm>
              <a:off x="8816927" y="6041448"/>
              <a:ext cx="12303" cy="148181"/>
            </a:xfrm>
            <a:custGeom>
              <a:avLst/>
              <a:gdLst>
                <a:gd name="connsiteX0" fmla="*/ 0 w 12303"/>
                <a:gd name="connsiteY0" fmla="*/ 148182 h 148181"/>
                <a:gd name="connsiteX1" fmla="*/ 12304 w 12303"/>
                <a:gd name="connsiteY1" fmla="*/ 148182 h 148181"/>
                <a:gd name="connsiteX2" fmla="*/ 12304 w 12303"/>
                <a:gd name="connsiteY2" fmla="*/ 41497 h 148181"/>
                <a:gd name="connsiteX3" fmla="*/ 0 w 12303"/>
                <a:gd name="connsiteY3" fmla="*/ 41497 h 148181"/>
                <a:gd name="connsiteX4" fmla="*/ 0 w 12303"/>
                <a:gd name="connsiteY4" fmla="*/ 148182 h 148181"/>
                <a:gd name="connsiteX5" fmla="*/ 0 w 12303"/>
                <a:gd name="connsiteY5" fmla="*/ 18036 h 148181"/>
                <a:gd name="connsiteX6" fmla="*/ 12304 w 12303"/>
                <a:gd name="connsiteY6" fmla="*/ 18036 h 148181"/>
                <a:gd name="connsiteX7" fmla="*/ 12304 w 12303"/>
                <a:gd name="connsiteY7" fmla="*/ 0 h 148181"/>
                <a:gd name="connsiteX8" fmla="*/ 0 w 12303"/>
                <a:gd name="connsiteY8" fmla="*/ 0 h 148181"/>
                <a:gd name="connsiteX9" fmla="*/ 0 w 12303"/>
                <a:gd name="connsiteY9" fmla="*/ 18036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" h="148181">
                  <a:moveTo>
                    <a:pt x="0" y="148182"/>
                  </a:moveTo>
                  <a:lnTo>
                    <a:pt x="12304" y="148182"/>
                  </a:lnTo>
                  <a:lnTo>
                    <a:pt x="12304" y="41497"/>
                  </a:lnTo>
                  <a:lnTo>
                    <a:pt x="0" y="41497"/>
                  </a:lnTo>
                  <a:lnTo>
                    <a:pt x="0" y="148182"/>
                  </a:lnTo>
                  <a:close/>
                  <a:moveTo>
                    <a:pt x="0" y="18036"/>
                  </a:moveTo>
                  <a:lnTo>
                    <a:pt x="12304" y="18036"/>
                  </a:lnTo>
                  <a:lnTo>
                    <a:pt x="12304" y="0"/>
                  </a:lnTo>
                  <a:lnTo>
                    <a:pt x="0" y="0"/>
                  </a:lnTo>
                  <a:lnTo>
                    <a:pt x="0" y="18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5DF813-BB72-C32A-284D-DE1F7DCBB44C}"/>
                </a:ext>
              </a:extLst>
            </p:cNvPr>
            <p:cNvSpPr/>
            <p:nvPr/>
          </p:nvSpPr>
          <p:spPr>
            <a:xfrm>
              <a:off x="8853228" y="6080881"/>
              <a:ext cx="87884" cy="110811"/>
            </a:xfrm>
            <a:custGeom>
              <a:avLst/>
              <a:gdLst>
                <a:gd name="connsiteX0" fmla="*/ 73747 w 87884"/>
                <a:gd name="connsiteY0" fmla="*/ 32021 h 110811"/>
                <a:gd name="connsiteX1" fmla="*/ 46006 w 87884"/>
                <a:gd name="connsiteY1" fmla="*/ 9858 h 110811"/>
                <a:gd name="connsiteX2" fmla="*/ 12304 w 87884"/>
                <a:gd name="connsiteY2" fmla="*/ 55406 h 110811"/>
                <a:gd name="connsiteX3" fmla="*/ 46006 w 87884"/>
                <a:gd name="connsiteY3" fmla="*/ 100953 h 110811"/>
                <a:gd name="connsiteX4" fmla="*/ 78026 w 87884"/>
                <a:gd name="connsiteY4" fmla="*/ 78791 h 110811"/>
                <a:gd name="connsiteX5" fmla="*/ 87885 w 87884"/>
                <a:gd name="connsiteY5" fmla="*/ 83529 h 110811"/>
                <a:gd name="connsiteX6" fmla="*/ 46006 w 87884"/>
                <a:gd name="connsiteY6" fmla="*/ 110812 h 110811"/>
                <a:gd name="connsiteX7" fmla="*/ 0 w 87884"/>
                <a:gd name="connsiteY7" fmla="*/ 55406 h 110811"/>
                <a:gd name="connsiteX8" fmla="*/ 46006 w 87884"/>
                <a:gd name="connsiteY8" fmla="*/ 0 h 110811"/>
                <a:gd name="connsiteX9" fmla="*/ 84981 w 87884"/>
                <a:gd name="connsiteY9" fmla="*/ 28964 h 110811"/>
                <a:gd name="connsiteX10" fmla="*/ 73747 w 87884"/>
                <a:gd name="connsiteY10" fmla="*/ 32021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884" h="110811">
                  <a:moveTo>
                    <a:pt x="73747" y="32021"/>
                  </a:moveTo>
                  <a:cubicBezTo>
                    <a:pt x="68168" y="19717"/>
                    <a:pt x="60220" y="9858"/>
                    <a:pt x="46006" y="9858"/>
                  </a:cubicBezTo>
                  <a:cubicBezTo>
                    <a:pt x="25830" y="9858"/>
                    <a:pt x="12304" y="22392"/>
                    <a:pt x="12304" y="55406"/>
                  </a:cubicBezTo>
                  <a:cubicBezTo>
                    <a:pt x="12304" y="82688"/>
                    <a:pt x="24608" y="100953"/>
                    <a:pt x="46006" y="100953"/>
                  </a:cubicBezTo>
                  <a:cubicBezTo>
                    <a:pt x="61213" y="100953"/>
                    <a:pt x="69391" y="92547"/>
                    <a:pt x="78026" y="78791"/>
                  </a:cubicBezTo>
                  <a:lnTo>
                    <a:pt x="87885" y="83529"/>
                  </a:lnTo>
                  <a:cubicBezTo>
                    <a:pt x="78867" y="98737"/>
                    <a:pt x="66334" y="110812"/>
                    <a:pt x="46006" y="110812"/>
                  </a:cubicBezTo>
                  <a:cubicBezTo>
                    <a:pt x="16049" y="110812"/>
                    <a:pt x="0" y="87656"/>
                    <a:pt x="0" y="55406"/>
                  </a:cubicBezTo>
                  <a:cubicBezTo>
                    <a:pt x="0" y="18647"/>
                    <a:pt x="18494" y="0"/>
                    <a:pt x="46006" y="0"/>
                  </a:cubicBezTo>
                  <a:cubicBezTo>
                    <a:pt x="66104" y="0"/>
                    <a:pt x="78638" y="11234"/>
                    <a:pt x="84981" y="28964"/>
                  </a:cubicBezTo>
                  <a:lnTo>
                    <a:pt x="73747" y="3202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B315542-A182-37EB-91AB-5AFD581D9E85}"/>
                </a:ext>
              </a:extLst>
            </p:cNvPr>
            <p:cNvSpPr/>
            <p:nvPr/>
          </p:nvSpPr>
          <p:spPr>
            <a:xfrm>
              <a:off x="8965108" y="6041448"/>
              <a:ext cx="12303" cy="148181"/>
            </a:xfrm>
            <a:custGeom>
              <a:avLst/>
              <a:gdLst>
                <a:gd name="connsiteX0" fmla="*/ 0 w 12303"/>
                <a:gd name="connsiteY0" fmla="*/ 148182 h 148181"/>
                <a:gd name="connsiteX1" fmla="*/ 12304 w 12303"/>
                <a:gd name="connsiteY1" fmla="*/ 148182 h 148181"/>
                <a:gd name="connsiteX2" fmla="*/ 12304 w 12303"/>
                <a:gd name="connsiteY2" fmla="*/ 41497 h 148181"/>
                <a:gd name="connsiteX3" fmla="*/ 0 w 12303"/>
                <a:gd name="connsiteY3" fmla="*/ 41497 h 148181"/>
                <a:gd name="connsiteX4" fmla="*/ 0 w 12303"/>
                <a:gd name="connsiteY4" fmla="*/ 148182 h 148181"/>
                <a:gd name="connsiteX5" fmla="*/ 0 w 12303"/>
                <a:gd name="connsiteY5" fmla="*/ 18036 h 148181"/>
                <a:gd name="connsiteX6" fmla="*/ 12304 w 12303"/>
                <a:gd name="connsiteY6" fmla="*/ 18036 h 148181"/>
                <a:gd name="connsiteX7" fmla="*/ 12304 w 12303"/>
                <a:gd name="connsiteY7" fmla="*/ 0 h 148181"/>
                <a:gd name="connsiteX8" fmla="*/ 0 w 12303"/>
                <a:gd name="connsiteY8" fmla="*/ 0 h 148181"/>
                <a:gd name="connsiteX9" fmla="*/ 0 w 12303"/>
                <a:gd name="connsiteY9" fmla="*/ 18036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3" h="148181">
                  <a:moveTo>
                    <a:pt x="0" y="148182"/>
                  </a:moveTo>
                  <a:lnTo>
                    <a:pt x="12304" y="148182"/>
                  </a:lnTo>
                  <a:lnTo>
                    <a:pt x="12304" y="41497"/>
                  </a:lnTo>
                  <a:lnTo>
                    <a:pt x="0" y="41497"/>
                  </a:lnTo>
                  <a:lnTo>
                    <a:pt x="0" y="148182"/>
                  </a:lnTo>
                  <a:close/>
                  <a:moveTo>
                    <a:pt x="0" y="18036"/>
                  </a:moveTo>
                  <a:lnTo>
                    <a:pt x="12304" y="18036"/>
                  </a:lnTo>
                  <a:lnTo>
                    <a:pt x="12304" y="0"/>
                  </a:lnTo>
                  <a:lnTo>
                    <a:pt x="0" y="0"/>
                  </a:lnTo>
                  <a:lnTo>
                    <a:pt x="0" y="18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2EA3DD-8C62-84C7-F3A5-D9D9010D3E8D}"/>
                </a:ext>
              </a:extLst>
            </p:cNvPr>
            <p:cNvSpPr/>
            <p:nvPr/>
          </p:nvSpPr>
          <p:spPr>
            <a:xfrm>
              <a:off x="9006758" y="6080881"/>
              <a:ext cx="80471" cy="108748"/>
            </a:xfrm>
            <a:custGeom>
              <a:avLst/>
              <a:gdLst>
                <a:gd name="connsiteX0" fmla="*/ 0 w 80471"/>
                <a:gd name="connsiteY0" fmla="*/ 108748 h 108748"/>
                <a:gd name="connsiteX1" fmla="*/ 0 w 80471"/>
                <a:gd name="connsiteY1" fmla="*/ 2063 h 108748"/>
                <a:gd name="connsiteX2" fmla="*/ 12304 w 80471"/>
                <a:gd name="connsiteY2" fmla="*/ 2063 h 108748"/>
                <a:gd name="connsiteX3" fmla="*/ 12304 w 80471"/>
                <a:gd name="connsiteY3" fmla="*/ 18876 h 108748"/>
                <a:gd name="connsiteX4" fmla="*/ 48833 w 80471"/>
                <a:gd name="connsiteY4" fmla="*/ 0 h 108748"/>
                <a:gd name="connsiteX5" fmla="*/ 80472 w 80471"/>
                <a:gd name="connsiteY5" fmla="*/ 35918 h 108748"/>
                <a:gd name="connsiteX6" fmla="*/ 80472 w 80471"/>
                <a:gd name="connsiteY6" fmla="*/ 108748 h 108748"/>
                <a:gd name="connsiteX7" fmla="*/ 68168 w 80471"/>
                <a:gd name="connsiteY7" fmla="*/ 108748 h 108748"/>
                <a:gd name="connsiteX8" fmla="*/ 68168 w 80471"/>
                <a:gd name="connsiteY8" fmla="*/ 37141 h 108748"/>
                <a:gd name="connsiteX9" fmla="*/ 46388 w 80471"/>
                <a:gd name="connsiteY9" fmla="*/ 9858 h 108748"/>
                <a:gd name="connsiteX10" fmla="*/ 12304 w 80471"/>
                <a:gd name="connsiteY10" fmla="*/ 30187 h 108748"/>
                <a:gd name="connsiteX11" fmla="*/ 12304 w 80471"/>
                <a:gd name="connsiteY11" fmla="*/ 108748 h 108748"/>
                <a:gd name="connsiteX12" fmla="*/ 0 w 80471"/>
                <a:gd name="connsiteY12" fmla="*/ 108748 h 10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471" h="108748">
                  <a:moveTo>
                    <a:pt x="0" y="108748"/>
                  </a:moveTo>
                  <a:lnTo>
                    <a:pt x="0" y="2063"/>
                  </a:lnTo>
                  <a:lnTo>
                    <a:pt x="12304" y="2063"/>
                  </a:lnTo>
                  <a:lnTo>
                    <a:pt x="12304" y="18876"/>
                  </a:lnTo>
                  <a:cubicBezTo>
                    <a:pt x="23844" y="6954"/>
                    <a:pt x="33243" y="0"/>
                    <a:pt x="48833" y="0"/>
                  </a:cubicBezTo>
                  <a:cubicBezTo>
                    <a:pt x="70996" y="0"/>
                    <a:pt x="80472" y="12686"/>
                    <a:pt x="80472" y="35918"/>
                  </a:cubicBezTo>
                  <a:lnTo>
                    <a:pt x="80472" y="108748"/>
                  </a:lnTo>
                  <a:lnTo>
                    <a:pt x="68168" y="108748"/>
                  </a:lnTo>
                  <a:lnTo>
                    <a:pt x="68168" y="37141"/>
                  </a:lnTo>
                  <a:cubicBezTo>
                    <a:pt x="68168" y="19488"/>
                    <a:pt x="62818" y="9858"/>
                    <a:pt x="46388" y="9858"/>
                  </a:cubicBezTo>
                  <a:cubicBezTo>
                    <a:pt x="33243" y="9858"/>
                    <a:pt x="25830" y="17883"/>
                    <a:pt x="12304" y="30187"/>
                  </a:cubicBezTo>
                  <a:lnTo>
                    <a:pt x="12304" y="108748"/>
                  </a:lnTo>
                  <a:lnTo>
                    <a:pt x="0" y="1087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A2F31-626B-CAD7-6D30-2181150142B7}"/>
                </a:ext>
              </a:extLst>
            </p:cNvPr>
            <p:cNvSpPr/>
            <p:nvPr/>
          </p:nvSpPr>
          <p:spPr>
            <a:xfrm>
              <a:off x="9107329" y="6080805"/>
              <a:ext cx="87808" cy="110811"/>
            </a:xfrm>
            <a:custGeom>
              <a:avLst/>
              <a:gdLst>
                <a:gd name="connsiteX0" fmla="*/ 86662 w 87808"/>
                <a:gd name="connsiteY0" fmla="*/ 55864 h 110811"/>
                <a:gd name="connsiteX1" fmla="*/ 43942 w 87808"/>
                <a:gd name="connsiteY1" fmla="*/ 0 h 110811"/>
                <a:gd name="connsiteX2" fmla="*/ 0 w 87808"/>
                <a:gd name="connsiteY2" fmla="*/ 55406 h 110811"/>
                <a:gd name="connsiteX3" fmla="*/ 45547 w 87808"/>
                <a:gd name="connsiteY3" fmla="*/ 110812 h 110811"/>
                <a:gd name="connsiteX4" fmla="*/ 87808 w 87808"/>
                <a:gd name="connsiteY4" fmla="*/ 84752 h 110811"/>
                <a:gd name="connsiteX5" fmla="*/ 77797 w 87808"/>
                <a:gd name="connsiteY5" fmla="*/ 79402 h 110811"/>
                <a:gd name="connsiteX6" fmla="*/ 46617 w 87808"/>
                <a:gd name="connsiteY6" fmla="*/ 100953 h 110811"/>
                <a:gd name="connsiteX7" fmla="*/ 12304 w 87808"/>
                <a:gd name="connsiteY7" fmla="*/ 55788 h 110811"/>
                <a:gd name="connsiteX8" fmla="*/ 86585 w 87808"/>
                <a:gd name="connsiteY8" fmla="*/ 55788 h 110811"/>
                <a:gd name="connsiteX9" fmla="*/ 12380 w 87808"/>
                <a:gd name="connsiteY9" fmla="*/ 46006 h 110811"/>
                <a:gd name="connsiteX10" fmla="*/ 43560 w 87808"/>
                <a:gd name="connsiteY10" fmla="*/ 9935 h 110811"/>
                <a:gd name="connsiteX11" fmla="*/ 74358 w 87808"/>
                <a:gd name="connsiteY11" fmla="*/ 46006 h 110811"/>
                <a:gd name="connsiteX12" fmla="*/ 12380 w 87808"/>
                <a:gd name="connsiteY12" fmla="*/ 46006 h 1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808" h="110811">
                  <a:moveTo>
                    <a:pt x="86662" y="55864"/>
                  </a:moveTo>
                  <a:cubicBezTo>
                    <a:pt x="86662" y="22850"/>
                    <a:pt x="72906" y="0"/>
                    <a:pt x="43942" y="0"/>
                  </a:cubicBezTo>
                  <a:cubicBezTo>
                    <a:pt x="16889" y="0"/>
                    <a:pt x="0" y="22392"/>
                    <a:pt x="0" y="55406"/>
                  </a:cubicBezTo>
                  <a:cubicBezTo>
                    <a:pt x="0" y="93005"/>
                    <a:pt x="17653" y="110812"/>
                    <a:pt x="45547" y="110812"/>
                  </a:cubicBezTo>
                  <a:cubicBezTo>
                    <a:pt x="65875" y="110812"/>
                    <a:pt x="76345" y="103628"/>
                    <a:pt x="87808" y="84752"/>
                  </a:cubicBezTo>
                  <a:lnTo>
                    <a:pt x="77797" y="79402"/>
                  </a:lnTo>
                  <a:cubicBezTo>
                    <a:pt x="67098" y="96215"/>
                    <a:pt x="60373" y="100953"/>
                    <a:pt x="46617" y="100953"/>
                  </a:cubicBezTo>
                  <a:cubicBezTo>
                    <a:pt x="22392" y="100953"/>
                    <a:pt x="12304" y="80014"/>
                    <a:pt x="12304" y="55788"/>
                  </a:cubicBezTo>
                  <a:lnTo>
                    <a:pt x="86585" y="55788"/>
                  </a:lnTo>
                  <a:close/>
                  <a:moveTo>
                    <a:pt x="12380" y="46006"/>
                  </a:moveTo>
                  <a:cubicBezTo>
                    <a:pt x="12609" y="31868"/>
                    <a:pt x="21780" y="9706"/>
                    <a:pt x="43560" y="9935"/>
                  </a:cubicBezTo>
                  <a:cubicBezTo>
                    <a:pt x="62283" y="10088"/>
                    <a:pt x="71913" y="24073"/>
                    <a:pt x="74358" y="46006"/>
                  </a:cubicBezTo>
                  <a:lnTo>
                    <a:pt x="12380" y="4600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D5896AD-B0ED-C244-6826-126851654C70}"/>
                </a:ext>
              </a:extLst>
            </p:cNvPr>
            <p:cNvSpPr/>
            <p:nvPr/>
          </p:nvSpPr>
          <p:spPr>
            <a:xfrm>
              <a:off x="9212561" y="5943781"/>
              <a:ext cx="26135" cy="26289"/>
            </a:xfrm>
            <a:custGeom>
              <a:avLst/>
              <a:gdLst>
                <a:gd name="connsiteX0" fmla="*/ 7795 w 26135"/>
                <a:gd name="connsiteY0" fmla="*/ 5884 h 26289"/>
                <a:gd name="connsiteX1" fmla="*/ 7795 w 26135"/>
                <a:gd name="connsiteY1" fmla="*/ 20175 h 26289"/>
                <a:gd name="connsiteX2" fmla="*/ 10317 w 26135"/>
                <a:gd name="connsiteY2" fmla="*/ 20175 h 26289"/>
                <a:gd name="connsiteX3" fmla="*/ 10317 w 26135"/>
                <a:gd name="connsiteY3" fmla="*/ 14520 h 26289"/>
                <a:gd name="connsiteX4" fmla="*/ 12304 w 26135"/>
                <a:gd name="connsiteY4" fmla="*/ 14520 h 26289"/>
                <a:gd name="connsiteX5" fmla="*/ 15132 w 26135"/>
                <a:gd name="connsiteY5" fmla="*/ 14979 h 26289"/>
                <a:gd name="connsiteX6" fmla="*/ 16507 w 26135"/>
                <a:gd name="connsiteY6" fmla="*/ 18265 h 26289"/>
                <a:gd name="connsiteX7" fmla="*/ 16507 w 26135"/>
                <a:gd name="connsiteY7" fmla="*/ 19870 h 26289"/>
                <a:gd name="connsiteX8" fmla="*/ 16583 w 26135"/>
                <a:gd name="connsiteY8" fmla="*/ 20022 h 26289"/>
                <a:gd name="connsiteX9" fmla="*/ 16583 w 26135"/>
                <a:gd name="connsiteY9" fmla="*/ 20175 h 26289"/>
                <a:gd name="connsiteX10" fmla="*/ 19029 w 26135"/>
                <a:gd name="connsiteY10" fmla="*/ 20175 h 26289"/>
                <a:gd name="connsiteX11" fmla="*/ 19029 w 26135"/>
                <a:gd name="connsiteY11" fmla="*/ 20022 h 26289"/>
                <a:gd name="connsiteX12" fmla="*/ 18800 w 26135"/>
                <a:gd name="connsiteY12" fmla="*/ 19258 h 26289"/>
                <a:gd name="connsiteX13" fmla="*/ 18800 w 26135"/>
                <a:gd name="connsiteY13" fmla="*/ 18188 h 26289"/>
                <a:gd name="connsiteX14" fmla="*/ 18800 w 26135"/>
                <a:gd name="connsiteY14" fmla="*/ 17118 h 26289"/>
                <a:gd name="connsiteX15" fmla="*/ 18035 w 26135"/>
                <a:gd name="connsiteY15" fmla="*/ 14902 h 26289"/>
                <a:gd name="connsiteX16" fmla="*/ 15590 w 26135"/>
                <a:gd name="connsiteY16" fmla="*/ 13450 h 26289"/>
                <a:gd name="connsiteX17" fmla="*/ 17730 w 26135"/>
                <a:gd name="connsiteY17" fmla="*/ 12762 h 26289"/>
                <a:gd name="connsiteX18" fmla="*/ 19182 w 26135"/>
                <a:gd name="connsiteY18" fmla="*/ 9935 h 26289"/>
                <a:gd name="connsiteX19" fmla="*/ 16966 w 26135"/>
                <a:gd name="connsiteY19" fmla="*/ 6267 h 26289"/>
                <a:gd name="connsiteX20" fmla="*/ 13068 w 26135"/>
                <a:gd name="connsiteY20" fmla="*/ 5732 h 26289"/>
                <a:gd name="connsiteX21" fmla="*/ 8024 w 26135"/>
                <a:gd name="connsiteY21" fmla="*/ 5732 h 26289"/>
                <a:gd name="connsiteX22" fmla="*/ 16431 w 26135"/>
                <a:gd name="connsiteY22" fmla="*/ 10241 h 26289"/>
                <a:gd name="connsiteX23" fmla="*/ 14902 w 26135"/>
                <a:gd name="connsiteY23" fmla="*/ 12457 h 26289"/>
                <a:gd name="connsiteX24" fmla="*/ 12457 w 26135"/>
                <a:gd name="connsiteY24" fmla="*/ 12762 h 26289"/>
                <a:gd name="connsiteX25" fmla="*/ 10164 w 26135"/>
                <a:gd name="connsiteY25" fmla="*/ 12762 h 26289"/>
                <a:gd name="connsiteX26" fmla="*/ 10164 w 26135"/>
                <a:gd name="connsiteY26" fmla="*/ 7642 h 26289"/>
                <a:gd name="connsiteX27" fmla="*/ 12304 w 26135"/>
                <a:gd name="connsiteY27" fmla="*/ 7642 h 26289"/>
                <a:gd name="connsiteX28" fmla="*/ 15361 w 26135"/>
                <a:gd name="connsiteY28" fmla="*/ 8177 h 26289"/>
                <a:gd name="connsiteX29" fmla="*/ 16354 w 26135"/>
                <a:gd name="connsiteY29" fmla="*/ 10241 h 26289"/>
                <a:gd name="connsiteX30" fmla="*/ 26136 w 26135"/>
                <a:gd name="connsiteY30" fmla="*/ 13068 h 26289"/>
                <a:gd name="connsiteX31" fmla="*/ 22315 w 26135"/>
                <a:gd name="connsiteY31" fmla="*/ 3821 h 26289"/>
                <a:gd name="connsiteX32" fmla="*/ 13068 w 26135"/>
                <a:gd name="connsiteY32" fmla="*/ 0 h 26289"/>
                <a:gd name="connsiteX33" fmla="*/ 3821 w 26135"/>
                <a:gd name="connsiteY33" fmla="*/ 3821 h 26289"/>
                <a:gd name="connsiteX34" fmla="*/ 0 w 26135"/>
                <a:gd name="connsiteY34" fmla="*/ 13068 h 26289"/>
                <a:gd name="connsiteX35" fmla="*/ 3821 w 26135"/>
                <a:gd name="connsiteY35" fmla="*/ 22392 h 26289"/>
                <a:gd name="connsiteX36" fmla="*/ 13068 w 26135"/>
                <a:gd name="connsiteY36" fmla="*/ 26289 h 26289"/>
                <a:gd name="connsiteX37" fmla="*/ 22315 w 26135"/>
                <a:gd name="connsiteY37" fmla="*/ 22392 h 26289"/>
                <a:gd name="connsiteX38" fmla="*/ 26136 w 26135"/>
                <a:gd name="connsiteY38" fmla="*/ 13068 h 26289"/>
                <a:gd name="connsiteX39" fmla="*/ 13068 w 26135"/>
                <a:gd name="connsiteY39" fmla="*/ 1834 h 26289"/>
                <a:gd name="connsiteX40" fmla="*/ 21092 w 26135"/>
                <a:gd name="connsiteY40" fmla="*/ 5120 h 26289"/>
                <a:gd name="connsiteX41" fmla="*/ 24378 w 26135"/>
                <a:gd name="connsiteY41" fmla="*/ 13068 h 26289"/>
                <a:gd name="connsiteX42" fmla="*/ 21092 w 26135"/>
                <a:gd name="connsiteY42" fmla="*/ 21092 h 26289"/>
                <a:gd name="connsiteX43" fmla="*/ 13068 w 26135"/>
                <a:gd name="connsiteY43" fmla="*/ 24379 h 26289"/>
                <a:gd name="connsiteX44" fmla="*/ 5044 w 26135"/>
                <a:gd name="connsiteY44" fmla="*/ 21092 h 26289"/>
                <a:gd name="connsiteX45" fmla="*/ 1758 w 26135"/>
                <a:gd name="connsiteY45" fmla="*/ 13068 h 26289"/>
                <a:gd name="connsiteX46" fmla="*/ 5044 w 26135"/>
                <a:gd name="connsiteY46" fmla="*/ 5120 h 26289"/>
                <a:gd name="connsiteX47" fmla="*/ 13068 w 26135"/>
                <a:gd name="connsiteY47" fmla="*/ 1834 h 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135" h="26289">
                  <a:moveTo>
                    <a:pt x="7795" y="5884"/>
                  </a:moveTo>
                  <a:lnTo>
                    <a:pt x="7795" y="20175"/>
                  </a:lnTo>
                  <a:lnTo>
                    <a:pt x="10317" y="20175"/>
                  </a:lnTo>
                  <a:lnTo>
                    <a:pt x="10317" y="14520"/>
                  </a:lnTo>
                  <a:lnTo>
                    <a:pt x="12304" y="14520"/>
                  </a:lnTo>
                  <a:cubicBezTo>
                    <a:pt x="13679" y="14520"/>
                    <a:pt x="14597" y="14673"/>
                    <a:pt x="15132" y="14979"/>
                  </a:cubicBezTo>
                  <a:cubicBezTo>
                    <a:pt x="16049" y="15514"/>
                    <a:pt x="16507" y="16584"/>
                    <a:pt x="16507" y="18265"/>
                  </a:cubicBezTo>
                  <a:lnTo>
                    <a:pt x="16507" y="19870"/>
                  </a:lnTo>
                  <a:cubicBezTo>
                    <a:pt x="16507" y="19870"/>
                    <a:pt x="16583" y="19946"/>
                    <a:pt x="16583" y="20022"/>
                  </a:cubicBezTo>
                  <a:cubicBezTo>
                    <a:pt x="16583" y="20022"/>
                    <a:pt x="16583" y="20099"/>
                    <a:pt x="16583" y="20175"/>
                  </a:cubicBezTo>
                  <a:lnTo>
                    <a:pt x="19029" y="20175"/>
                  </a:lnTo>
                  <a:lnTo>
                    <a:pt x="19029" y="20022"/>
                  </a:lnTo>
                  <a:cubicBezTo>
                    <a:pt x="19029" y="20022"/>
                    <a:pt x="18800" y="19640"/>
                    <a:pt x="18800" y="19258"/>
                  </a:cubicBezTo>
                  <a:cubicBezTo>
                    <a:pt x="18800" y="18876"/>
                    <a:pt x="18800" y="18494"/>
                    <a:pt x="18800" y="18188"/>
                  </a:cubicBezTo>
                  <a:lnTo>
                    <a:pt x="18800" y="17118"/>
                  </a:lnTo>
                  <a:cubicBezTo>
                    <a:pt x="18800" y="16354"/>
                    <a:pt x="18570" y="15666"/>
                    <a:pt x="18035" y="14902"/>
                  </a:cubicBezTo>
                  <a:cubicBezTo>
                    <a:pt x="17501" y="14138"/>
                    <a:pt x="16660" y="13680"/>
                    <a:pt x="15590" y="13450"/>
                  </a:cubicBezTo>
                  <a:cubicBezTo>
                    <a:pt x="16507" y="13297"/>
                    <a:pt x="17195" y="13068"/>
                    <a:pt x="17730" y="12762"/>
                  </a:cubicBezTo>
                  <a:cubicBezTo>
                    <a:pt x="18647" y="12151"/>
                    <a:pt x="19182" y="11234"/>
                    <a:pt x="19182" y="9935"/>
                  </a:cubicBezTo>
                  <a:cubicBezTo>
                    <a:pt x="19182" y="8101"/>
                    <a:pt x="18418" y="6878"/>
                    <a:pt x="16966" y="6267"/>
                  </a:cubicBezTo>
                  <a:cubicBezTo>
                    <a:pt x="16125" y="5961"/>
                    <a:pt x="14826" y="5732"/>
                    <a:pt x="13068" y="5732"/>
                  </a:cubicBezTo>
                  <a:lnTo>
                    <a:pt x="8024" y="5732"/>
                  </a:lnTo>
                  <a:close/>
                  <a:moveTo>
                    <a:pt x="16431" y="10241"/>
                  </a:moveTo>
                  <a:cubicBezTo>
                    <a:pt x="16431" y="11310"/>
                    <a:pt x="15896" y="12075"/>
                    <a:pt x="14902" y="12457"/>
                  </a:cubicBezTo>
                  <a:cubicBezTo>
                    <a:pt x="14367" y="12686"/>
                    <a:pt x="13526" y="12762"/>
                    <a:pt x="12457" y="12762"/>
                  </a:cubicBezTo>
                  <a:lnTo>
                    <a:pt x="10164" y="12762"/>
                  </a:lnTo>
                  <a:lnTo>
                    <a:pt x="10164" y="7642"/>
                  </a:lnTo>
                  <a:lnTo>
                    <a:pt x="12304" y="7642"/>
                  </a:lnTo>
                  <a:cubicBezTo>
                    <a:pt x="13756" y="7642"/>
                    <a:pt x="14749" y="7795"/>
                    <a:pt x="15361" y="8177"/>
                  </a:cubicBezTo>
                  <a:cubicBezTo>
                    <a:pt x="15972" y="8559"/>
                    <a:pt x="16354" y="9247"/>
                    <a:pt x="16354" y="10241"/>
                  </a:cubicBezTo>
                  <a:moveTo>
                    <a:pt x="26136" y="13068"/>
                  </a:moveTo>
                  <a:cubicBezTo>
                    <a:pt x="26136" y="9476"/>
                    <a:pt x="24837" y="6419"/>
                    <a:pt x="22315" y="3821"/>
                  </a:cubicBezTo>
                  <a:cubicBezTo>
                    <a:pt x="19793" y="1299"/>
                    <a:pt x="16660" y="0"/>
                    <a:pt x="13068" y="0"/>
                  </a:cubicBezTo>
                  <a:cubicBezTo>
                    <a:pt x="9476" y="0"/>
                    <a:pt x="6419" y="1299"/>
                    <a:pt x="3821" y="3821"/>
                  </a:cubicBezTo>
                  <a:cubicBezTo>
                    <a:pt x="1223" y="6343"/>
                    <a:pt x="0" y="9476"/>
                    <a:pt x="0" y="13068"/>
                  </a:cubicBezTo>
                  <a:cubicBezTo>
                    <a:pt x="0" y="16660"/>
                    <a:pt x="1299" y="19793"/>
                    <a:pt x="3821" y="22392"/>
                  </a:cubicBezTo>
                  <a:cubicBezTo>
                    <a:pt x="6343" y="24990"/>
                    <a:pt x="9400" y="26289"/>
                    <a:pt x="13068" y="26289"/>
                  </a:cubicBezTo>
                  <a:cubicBezTo>
                    <a:pt x="16736" y="26289"/>
                    <a:pt x="19793" y="24990"/>
                    <a:pt x="22315" y="22392"/>
                  </a:cubicBezTo>
                  <a:cubicBezTo>
                    <a:pt x="24837" y="19870"/>
                    <a:pt x="26136" y="16736"/>
                    <a:pt x="26136" y="13068"/>
                  </a:cubicBezTo>
                  <a:moveTo>
                    <a:pt x="13068" y="1834"/>
                  </a:moveTo>
                  <a:cubicBezTo>
                    <a:pt x="16201" y="1834"/>
                    <a:pt x="18876" y="2904"/>
                    <a:pt x="21092" y="5120"/>
                  </a:cubicBezTo>
                  <a:cubicBezTo>
                    <a:pt x="23308" y="7336"/>
                    <a:pt x="24378" y="9935"/>
                    <a:pt x="24378" y="13068"/>
                  </a:cubicBezTo>
                  <a:cubicBezTo>
                    <a:pt x="24378" y="16201"/>
                    <a:pt x="23308" y="18876"/>
                    <a:pt x="21092" y="21092"/>
                  </a:cubicBezTo>
                  <a:cubicBezTo>
                    <a:pt x="18876" y="23309"/>
                    <a:pt x="16201" y="24379"/>
                    <a:pt x="13068" y="24379"/>
                  </a:cubicBezTo>
                  <a:cubicBezTo>
                    <a:pt x="9935" y="24379"/>
                    <a:pt x="7260" y="23309"/>
                    <a:pt x="5044" y="21092"/>
                  </a:cubicBezTo>
                  <a:cubicBezTo>
                    <a:pt x="2828" y="18876"/>
                    <a:pt x="1758" y="16201"/>
                    <a:pt x="1758" y="13068"/>
                  </a:cubicBezTo>
                  <a:cubicBezTo>
                    <a:pt x="1758" y="9935"/>
                    <a:pt x="2828" y="7336"/>
                    <a:pt x="5044" y="5120"/>
                  </a:cubicBezTo>
                  <a:cubicBezTo>
                    <a:pt x="7260" y="2904"/>
                    <a:pt x="9935" y="1834"/>
                    <a:pt x="13068" y="1834"/>
                  </a:cubicBezTo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018C198-48AB-2CD8-C952-921C0A16E0E7}"/>
                </a:ext>
              </a:extLst>
            </p:cNvPr>
            <p:cNvSpPr/>
            <p:nvPr/>
          </p:nvSpPr>
          <p:spPr>
            <a:xfrm>
              <a:off x="7230420" y="6266128"/>
              <a:ext cx="48603" cy="59379"/>
            </a:xfrm>
            <a:custGeom>
              <a:avLst/>
              <a:gdLst>
                <a:gd name="connsiteX0" fmla="*/ 17806 w 48603"/>
                <a:gd name="connsiteY0" fmla="*/ 11005 h 59379"/>
                <a:gd name="connsiteX1" fmla="*/ 0 w 48603"/>
                <a:gd name="connsiteY1" fmla="*/ 11005 h 59379"/>
                <a:gd name="connsiteX2" fmla="*/ 0 w 48603"/>
                <a:gd name="connsiteY2" fmla="*/ 0 h 59379"/>
                <a:gd name="connsiteX3" fmla="*/ 48604 w 48603"/>
                <a:gd name="connsiteY3" fmla="*/ 0 h 59379"/>
                <a:gd name="connsiteX4" fmla="*/ 48604 w 48603"/>
                <a:gd name="connsiteY4" fmla="*/ 11005 h 59379"/>
                <a:gd name="connsiteX5" fmla="*/ 30798 w 48603"/>
                <a:gd name="connsiteY5" fmla="*/ 11005 h 59379"/>
                <a:gd name="connsiteX6" fmla="*/ 30798 w 48603"/>
                <a:gd name="connsiteY6" fmla="*/ 59380 h 59379"/>
                <a:gd name="connsiteX7" fmla="*/ 17730 w 48603"/>
                <a:gd name="connsiteY7" fmla="*/ 59380 h 59379"/>
                <a:gd name="connsiteX8" fmla="*/ 17730 w 48603"/>
                <a:gd name="connsiteY8" fmla="*/ 11005 h 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03" h="59379">
                  <a:moveTo>
                    <a:pt x="17806" y="11005"/>
                  </a:moveTo>
                  <a:lnTo>
                    <a:pt x="0" y="11005"/>
                  </a:lnTo>
                  <a:lnTo>
                    <a:pt x="0" y="0"/>
                  </a:lnTo>
                  <a:lnTo>
                    <a:pt x="48604" y="0"/>
                  </a:lnTo>
                  <a:lnTo>
                    <a:pt x="48604" y="11005"/>
                  </a:lnTo>
                  <a:lnTo>
                    <a:pt x="30798" y="11005"/>
                  </a:lnTo>
                  <a:lnTo>
                    <a:pt x="30798" y="59380"/>
                  </a:lnTo>
                  <a:lnTo>
                    <a:pt x="17730" y="59380"/>
                  </a:lnTo>
                  <a:lnTo>
                    <a:pt x="17730" y="11005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9F68AC0-C64F-89A2-5305-88806EA02A46}"/>
                </a:ext>
              </a:extLst>
            </p:cNvPr>
            <p:cNvSpPr/>
            <p:nvPr/>
          </p:nvSpPr>
          <p:spPr>
            <a:xfrm>
              <a:off x="7285520" y="6266128"/>
              <a:ext cx="40274" cy="59379"/>
            </a:xfrm>
            <a:custGeom>
              <a:avLst/>
              <a:gdLst>
                <a:gd name="connsiteX0" fmla="*/ 0 w 40274"/>
                <a:gd name="connsiteY0" fmla="*/ 0 h 59379"/>
                <a:gd name="connsiteX1" fmla="*/ 11769 w 40274"/>
                <a:gd name="connsiteY1" fmla="*/ 0 h 59379"/>
                <a:gd name="connsiteX2" fmla="*/ 11769 w 40274"/>
                <a:gd name="connsiteY2" fmla="*/ 22392 h 59379"/>
                <a:gd name="connsiteX3" fmla="*/ 11998 w 40274"/>
                <a:gd name="connsiteY3" fmla="*/ 22392 h 59379"/>
                <a:gd name="connsiteX4" fmla="*/ 24531 w 40274"/>
                <a:gd name="connsiteY4" fmla="*/ 15208 h 59379"/>
                <a:gd name="connsiteX5" fmla="*/ 40274 w 40274"/>
                <a:gd name="connsiteY5" fmla="*/ 32938 h 59379"/>
                <a:gd name="connsiteX6" fmla="*/ 40274 w 40274"/>
                <a:gd name="connsiteY6" fmla="*/ 59380 h 59379"/>
                <a:gd name="connsiteX7" fmla="*/ 28505 w 40274"/>
                <a:gd name="connsiteY7" fmla="*/ 59380 h 59379"/>
                <a:gd name="connsiteX8" fmla="*/ 28505 w 40274"/>
                <a:gd name="connsiteY8" fmla="*/ 35078 h 59379"/>
                <a:gd name="connsiteX9" fmla="*/ 20939 w 40274"/>
                <a:gd name="connsiteY9" fmla="*/ 24531 h 59379"/>
                <a:gd name="connsiteX10" fmla="*/ 11769 w 40274"/>
                <a:gd name="connsiteY10" fmla="*/ 36835 h 59379"/>
                <a:gd name="connsiteX11" fmla="*/ 11769 w 40274"/>
                <a:gd name="connsiteY11" fmla="*/ 59380 h 59379"/>
                <a:gd name="connsiteX12" fmla="*/ 0 w 40274"/>
                <a:gd name="connsiteY12" fmla="*/ 59380 h 59379"/>
                <a:gd name="connsiteX13" fmla="*/ 0 w 40274"/>
                <a:gd name="connsiteY13" fmla="*/ 0 h 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274" h="59379">
                  <a:moveTo>
                    <a:pt x="0" y="0"/>
                  </a:moveTo>
                  <a:lnTo>
                    <a:pt x="11769" y="0"/>
                  </a:lnTo>
                  <a:lnTo>
                    <a:pt x="11769" y="22392"/>
                  </a:lnTo>
                  <a:lnTo>
                    <a:pt x="11998" y="22392"/>
                  </a:lnTo>
                  <a:cubicBezTo>
                    <a:pt x="14979" y="17577"/>
                    <a:pt x="20175" y="15208"/>
                    <a:pt x="24531" y="15208"/>
                  </a:cubicBezTo>
                  <a:cubicBezTo>
                    <a:pt x="37064" y="15208"/>
                    <a:pt x="40274" y="22239"/>
                    <a:pt x="40274" y="32938"/>
                  </a:cubicBezTo>
                  <a:lnTo>
                    <a:pt x="40274" y="59380"/>
                  </a:lnTo>
                  <a:lnTo>
                    <a:pt x="28505" y="59380"/>
                  </a:lnTo>
                  <a:lnTo>
                    <a:pt x="28505" y="35078"/>
                  </a:lnTo>
                  <a:cubicBezTo>
                    <a:pt x="28505" y="28047"/>
                    <a:pt x="26442" y="24531"/>
                    <a:pt x="20939" y="24531"/>
                  </a:cubicBezTo>
                  <a:cubicBezTo>
                    <a:pt x="14520" y="24531"/>
                    <a:pt x="11769" y="28123"/>
                    <a:pt x="11769" y="36835"/>
                  </a:cubicBezTo>
                  <a:lnTo>
                    <a:pt x="11769" y="59380"/>
                  </a:lnTo>
                  <a:lnTo>
                    <a:pt x="0" y="59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C0DBBF-7A66-AE62-CEE9-61805FEBB40D}"/>
                </a:ext>
              </a:extLst>
            </p:cNvPr>
            <p:cNvSpPr/>
            <p:nvPr/>
          </p:nvSpPr>
          <p:spPr>
            <a:xfrm>
              <a:off x="7333971" y="6281259"/>
              <a:ext cx="42862" cy="45318"/>
            </a:xfrm>
            <a:custGeom>
              <a:avLst/>
              <a:gdLst>
                <a:gd name="connsiteX0" fmla="*/ 11769 w 42862"/>
                <a:gd name="connsiteY0" fmla="*/ 25601 h 45318"/>
                <a:gd name="connsiteX1" fmla="*/ 22315 w 42862"/>
                <a:gd name="connsiteY1" fmla="*/ 36453 h 45318"/>
                <a:gd name="connsiteX2" fmla="*/ 31638 w 42862"/>
                <a:gd name="connsiteY2" fmla="*/ 30874 h 45318"/>
                <a:gd name="connsiteX3" fmla="*/ 42032 w 42862"/>
                <a:gd name="connsiteY3" fmla="*/ 30874 h 45318"/>
                <a:gd name="connsiteX4" fmla="*/ 21933 w 42862"/>
                <a:gd name="connsiteY4" fmla="*/ 45318 h 45318"/>
                <a:gd name="connsiteX5" fmla="*/ 0 w 42862"/>
                <a:gd name="connsiteY5" fmla="*/ 22697 h 45318"/>
                <a:gd name="connsiteX6" fmla="*/ 21933 w 42862"/>
                <a:gd name="connsiteY6" fmla="*/ 0 h 45318"/>
                <a:gd name="connsiteX7" fmla="*/ 42796 w 42862"/>
                <a:gd name="connsiteY7" fmla="*/ 25525 h 45318"/>
                <a:gd name="connsiteX8" fmla="*/ 11769 w 42862"/>
                <a:gd name="connsiteY8" fmla="*/ 25525 h 45318"/>
                <a:gd name="connsiteX9" fmla="*/ 31027 w 42862"/>
                <a:gd name="connsiteY9" fmla="*/ 18112 h 45318"/>
                <a:gd name="connsiteX10" fmla="*/ 21627 w 42862"/>
                <a:gd name="connsiteY10" fmla="*/ 8941 h 45318"/>
                <a:gd name="connsiteX11" fmla="*/ 11845 w 42862"/>
                <a:gd name="connsiteY11" fmla="*/ 18112 h 45318"/>
                <a:gd name="connsiteX12" fmla="*/ 31027 w 42862"/>
                <a:gd name="connsiteY12" fmla="*/ 18112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2" h="45318">
                  <a:moveTo>
                    <a:pt x="11769" y="25601"/>
                  </a:moveTo>
                  <a:cubicBezTo>
                    <a:pt x="12075" y="33091"/>
                    <a:pt x="15743" y="36453"/>
                    <a:pt x="22315" y="36453"/>
                  </a:cubicBezTo>
                  <a:cubicBezTo>
                    <a:pt x="27053" y="36453"/>
                    <a:pt x="30874" y="33549"/>
                    <a:pt x="31638" y="30874"/>
                  </a:cubicBezTo>
                  <a:lnTo>
                    <a:pt x="42032" y="30874"/>
                  </a:lnTo>
                  <a:cubicBezTo>
                    <a:pt x="38669" y="41038"/>
                    <a:pt x="31638" y="45318"/>
                    <a:pt x="21933" y="45318"/>
                  </a:cubicBezTo>
                  <a:cubicBezTo>
                    <a:pt x="8406" y="45318"/>
                    <a:pt x="0" y="35995"/>
                    <a:pt x="0" y="22697"/>
                  </a:cubicBezTo>
                  <a:cubicBezTo>
                    <a:pt x="0" y="9400"/>
                    <a:pt x="8865" y="0"/>
                    <a:pt x="21933" y="0"/>
                  </a:cubicBezTo>
                  <a:cubicBezTo>
                    <a:pt x="36529" y="0"/>
                    <a:pt x="43637" y="12304"/>
                    <a:pt x="42796" y="25525"/>
                  </a:cubicBezTo>
                  <a:lnTo>
                    <a:pt x="11769" y="25525"/>
                  </a:lnTo>
                  <a:close/>
                  <a:moveTo>
                    <a:pt x="31027" y="18112"/>
                  </a:moveTo>
                  <a:cubicBezTo>
                    <a:pt x="29957" y="12151"/>
                    <a:pt x="27359" y="8941"/>
                    <a:pt x="21627" y="8941"/>
                  </a:cubicBezTo>
                  <a:cubicBezTo>
                    <a:pt x="14138" y="8941"/>
                    <a:pt x="11998" y="14749"/>
                    <a:pt x="11845" y="18112"/>
                  </a:cubicBezTo>
                  <a:lnTo>
                    <a:pt x="31027" y="1811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A3D727D-3E8E-60A6-1CAA-4A6699360C46}"/>
                </a:ext>
              </a:extLst>
            </p:cNvPr>
            <p:cNvSpPr/>
            <p:nvPr/>
          </p:nvSpPr>
          <p:spPr>
            <a:xfrm>
              <a:off x="7409475" y="6266128"/>
              <a:ext cx="13068" cy="59379"/>
            </a:xfrm>
            <a:custGeom>
              <a:avLst/>
              <a:gdLst>
                <a:gd name="connsiteX0" fmla="*/ 0 w 13068"/>
                <a:gd name="connsiteY0" fmla="*/ 0 h 59379"/>
                <a:gd name="connsiteX1" fmla="*/ 13068 w 13068"/>
                <a:gd name="connsiteY1" fmla="*/ 0 h 59379"/>
                <a:gd name="connsiteX2" fmla="*/ 13068 w 13068"/>
                <a:gd name="connsiteY2" fmla="*/ 59380 h 59379"/>
                <a:gd name="connsiteX3" fmla="*/ 0 w 13068"/>
                <a:gd name="connsiteY3" fmla="*/ 59380 h 59379"/>
                <a:gd name="connsiteX4" fmla="*/ 0 w 13068"/>
                <a:gd name="connsiteY4" fmla="*/ 0 h 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68" h="59379">
                  <a:moveTo>
                    <a:pt x="0" y="0"/>
                  </a:moveTo>
                  <a:lnTo>
                    <a:pt x="13068" y="0"/>
                  </a:lnTo>
                  <a:lnTo>
                    <a:pt x="13068" y="59380"/>
                  </a:lnTo>
                  <a:lnTo>
                    <a:pt x="0" y="59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0471331-3D26-3AB6-5740-2047E70AF3DD}"/>
                </a:ext>
              </a:extLst>
            </p:cNvPr>
            <p:cNvSpPr/>
            <p:nvPr/>
          </p:nvSpPr>
          <p:spPr>
            <a:xfrm>
              <a:off x="7433777" y="6281259"/>
              <a:ext cx="40350" cy="44171"/>
            </a:xfrm>
            <a:custGeom>
              <a:avLst/>
              <a:gdLst>
                <a:gd name="connsiteX0" fmla="*/ 0 w 40350"/>
                <a:gd name="connsiteY0" fmla="*/ 1223 h 44171"/>
                <a:gd name="connsiteX1" fmla="*/ 11234 w 40350"/>
                <a:gd name="connsiteY1" fmla="*/ 1223 h 44171"/>
                <a:gd name="connsiteX2" fmla="*/ 11234 w 40350"/>
                <a:gd name="connsiteY2" fmla="*/ 7184 h 44171"/>
                <a:gd name="connsiteX3" fmla="*/ 11463 w 40350"/>
                <a:gd name="connsiteY3" fmla="*/ 7184 h 44171"/>
                <a:gd name="connsiteX4" fmla="*/ 24608 w 40350"/>
                <a:gd name="connsiteY4" fmla="*/ 0 h 44171"/>
                <a:gd name="connsiteX5" fmla="*/ 40350 w 40350"/>
                <a:gd name="connsiteY5" fmla="*/ 17730 h 44171"/>
                <a:gd name="connsiteX6" fmla="*/ 40350 w 40350"/>
                <a:gd name="connsiteY6" fmla="*/ 44172 h 44171"/>
                <a:gd name="connsiteX7" fmla="*/ 28582 w 40350"/>
                <a:gd name="connsiteY7" fmla="*/ 44172 h 44171"/>
                <a:gd name="connsiteX8" fmla="*/ 28582 w 40350"/>
                <a:gd name="connsiteY8" fmla="*/ 19870 h 44171"/>
                <a:gd name="connsiteX9" fmla="*/ 21016 w 40350"/>
                <a:gd name="connsiteY9" fmla="*/ 9323 h 44171"/>
                <a:gd name="connsiteX10" fmla="*/ 11845 w 40350"/>
                <a:gd name="connsiteY10" fmla="*/ 21627 h 44171"/>
                <a:gd name="connsiteX11" fmla="*/ 11845 w 40350"/>
                <a:gd name="connsiteY11" fmla="*/ 44172 h 44171"/>
                <a:gd name="connsiteX12" fmla="*/ 76 w 40350"/>
                <a:gd name="connsiteY12" fmla="*/ 44172 h 44171"/>
                <a:gd name="connsiteX13" fmla="*/ 76 w 40350"/>
                <a:gd name="connsiteY13" fmla="*/ 1223 h 4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0" h="44171">
                  <a:moveTo>
                    <a:pt x="0" y="1223"/>
                  </a:moveTo>
                  <a:lnTo>
                    <a:pt x="11234" y="1223"/>
                  </a:lnTo>
                  <a:lnTo>
                    <a:pt x="11234" y="7184"/>
                  </a:lnTo>
                  <a:lnTo>
                    <a:pt x="11463" y="7184"/>
                  </a:lnTo>
                  <a:cubicBezTo>
                    <a:pt x="14444" y="2369"/>
                    <a:pt x="19640" y="0"/>
                    <a:pt x="24608" y="0"/>
                  </a:cubicBezTo>
                  <a:cubicBezTo>
                    <a:pt x="37141" y="0"/>
                    <a:pt x="40350" y="7031"/>
                    <a:pt x="40350" y="17730"/>
                  </a:cubicBezTo>
                  <a:lnTo>
                    <a:pt x="40350" y="44172"/>
                  </a:lnTo>
                  <a:lnTo>
                    <a:pt x="28582" y="44172"/>
                  </a:lnTo>
                  <a:lnTo>
                    <a:pt x="28582" y="19870"/>
                  </a:lnTo>
                  <a:cubicBezTo>
                    <a:pt x="28582" y="12839"/>
                    <a:pt x="26518" y="9323"/>
                    <a:pt x="21016" y="9323"/>
                  </a:cubicBezTo>
                  <a:cubicBezTo>
                    <a:pt x="14596" y="9323"/>
                    <a:pt x="11845" y="12915"/>
                    <a:pt x="11845" y="21627"/>
                  </a:cubicBezTo>
                  <a:lnTo>
                    <a:pt x="11845" y="44172"/>
                  </a:lnTo>
                  <a:lnTo>
                    <a:pt x="76" y="44172"/>
                  </a:lnTo>
                  <a:lnTo>
                    <a:pt x="76" y="12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08733E3-D703-C5E2-B897-38CB754A3058}"/>
                </a:ext>
              </a:extLst>
            </p:cNvPr>
            <p:cNvSpPr/>
            <p:nvPr/>
          </p:nvSpPr>
          <p:spPr>
            <a:xfrm>
              <a:off x="7479936" y="6269566"/>
              <a:ext cx="27588" cy="56399"/>
            </a:xfrm>
            <a:custGeom>
              <a:avLst/>
              <a:gdLst>
                <a:gd name="connsiteX0" fmla="*/ 18952 w 27588"/>
                <a:gd name="connsiteY0" fmla="*/ 12915 h 56399"/>
                <a:gd name="connsiteX1" fmla="*/ 27588 w 27588"/>
                <a:gd name="connsiteY1" fmla="*/ 12915 h 56399"/>
                <a:gd name="connsiteX2" fmla="*/ 27588 w 27588"/>
                <a:gd name="connsiteY2" fmla="*/ 20787 h 56399"/>
                <a:gd name="connsiteX3" fmla="*/ 18952 w 27588"/>
                <a:gd name="connsiteY3" fmla="*/ 20787 h 56399"/>
                <a:gd name="connsiteX4" fmla="*/ 18952 w 27588"/>
                <a:gd name="connsiteY4" fmla="*/ 42108 h 56399"/>
                <a:gd name="connsiteX5" fmla="*/ 23920 w 27588"/>
                <a:gd name="connsiteY5" fmla="*/ 47076 h 56399"/>
                <a:gd name="connsiteX6" fmla="*/ 27588 w 27588"/>
                <a:gd name="connsiteY6" fmla="*/ 46770 h 56399"/>
                <a:gd name="connsiteX7" fmla="*/ 27588 w 27588"/>
                <a:gd name="connsiteY7" fmla="*/ 56017 h 56399"/>
                <a:gd name="connsiteX8" fmla="*/ 20710 w 27588"/>
                <a:gd name="connsiteY8" fmla="*/ 56399 h 56399"/>
                <a:gd name="connsiteX9" fmla="*/ 7184 w 27588"/>
                <a:gd name="connsiteY9" fmla="*/ 46159 h 56399"/>
                <a:gd name="connsiteX10" fmla="*/ 7184 w 27588"/>
                <a:gd name="connsiteY10" fmla="*/ 20787 h 56399"/>
                <a:gd name="connsiteX11" fmla="*/ 0 w 27588"/>
                <a:gd name="connsiteY11" fmla="*/ 20787 h 56399"/>
                <a:gd name="connsiteX12" fmla="*/ 0 w 27588"/>
                <a:gd name="connsiteY12" fmla="*/ 12915 h 56399"/>
                <a:gd name="connsiteX13" fmla="*/ 7184 w 27588"/>
                <a:gd name="connsiteY13" fmla="*/ 12915 h 56399"/>
                <a:gd name="connsiteX14" fmla="*/ 7184 w 27588"/>
                <a:gd name="connsiteY14" fmla="*/ 0 h 56399"/>
                <a:gd name="connsiteX15" fmla="*/ 18952 w 27588"/>
                <a:gd name="connsiteY15" fmla="*/ 0 h 56399"/>
                <a:gd name="connsiteX16" fmla="*/ 18952 w 27588"/>
                <a:gd name="connsiteY16" fmla="*/ 12915 h 5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588" h="56399">
                  <a:moveTo>
                    <a:pt x="18952" y="12915"/>
                  </a:moveTo>
                  <a:lnTo>
                    <a:pt x="27588" y="12915"/>
                  </a:lnTo>
                  <a:lnTo>
                    <a:pt x="27588" y="20787"/>
                  </a:lnTo>
                  <a:lnTo>
                    <a:pt x="18952" y="20787"/>
                  </a:lnTo>
                  <a:lnTo>
                    <a:pt x="18952" y="42108"/>
                  </a:lnTo>
                  <a:cubicBezTo>
                    <a:pt x="18952" y="46082"/>
                    <a:pt x="19946" y="47076"/>
                    <a:pt x="23920" y="47076"/>
                  </a:cubicBezTo>
                  <a:cubicBezTo>
                    <a:pt x="25143" y="47076"/>
                    <a:pt x="26365" y="46999"/>
                    <a:pt x="27588" y="46770"/>
                  </a:cubicBezTo>
                  <a:lnTo>
                    <a:pt x="27588" y="56017"/>
                  </a:lnTo>
                  <a:cubicBezTo>
                    <a:pt x="25601" y="56323"/>
                    <a:pt x="23003" y="56399"/>
                    <a:pt x="20710" y="56399"/>
                  </a:cubicBezTo>
                  <a:cubicBezTo>
                    <a:pt x="13450" y="56399"/>
                    <a:pt x="7184" y="54718"/>
                    <a:pt x="7184" y="46159"/>
                  </a:cubicBezTo>
                  <a:lnTo>
                    <a:pt x="7184" y="20787"/>
                  </a:lnTo>
                  <a:lnTo>
                    <a:pt x="0" y="20787"/>
                  </a:lnTo>
                  <a:lnTo>
                    <a:pt x="0" y="12915"/>
                  </a:lnTo>
                  <a:lnTo>
                    <a:pt x="7184" y="12915"/>
                  </a:lnTo>
                  <a:lnTo>
                    <a:pt x="7184" y="0"/>
                  </a:lnTo>
                  <a:lnTo>
                    <a:pt x="18952" y="0"/>
                  </a:lnTo>
                  <a:lnTo>
                    <a:pt x="18952" y="12915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2A6FBCE-8E6B-C121-B63F-6909D9294D54}"/>
                </a:ext>
              </a:extLst>
            </p:cNvPr>
            <p:cNvSpPr/>
            <p:nvPr/>
          </p:nvSpPr>
          <p:spPr>
            <a:xfrm>
              <a:off x="7511956" y="6281259"/>
              <a:ext cx="42862" cy="45318"/>
            </a:xfrm>
            <a:custGeom>
              <a:avLst/>
              <a:gdLst>
                <a:gd name="connsiteX0" fmla="*/ 11769 w 42862"/>
                <a:gd name="connsiteY0" fmla="*/ 25601 h 45318"/>
                <a:gd name="connsiteX1" fmla="*/ 22315 w 42862"/>
                <a:gd name="connsiteY1" fmla="*/ 36453 h 45318"/>
                <a:gd name="connsiteX2" fmla="*/ 31638 w 42862"/>
                <a:gd name="connsiteY2" fmla="*/ 30874 h 45318"/>
                <a:gd name="connsiteX3" fmla="*/ 42032 w 42862"/>
                <a:gd name="connsiteY3" fmla="*/ 30874 h 45318"/>
                <a:gd name="connsiteX4" fmla="*/ 21933 w 42862"/>
                <a:gd name="connsiteY4" fmla="*/ 45318 h 45318"/>
                <a:gd name="connsiteX5" fmla="*/ 0 w 42862"/>
                <a:gd name="connsiteY5" fmla="*/ 22697 h 45318"/>
                <a:gd name="connsiteX6" fmla="*/ 21933 w 42862"/>
                <a:gd name="connsiteY6" fmla="*/ 0 h 45318"/>
                <a:gd name="connsiteX7" fmla="*/ 42796 w 42862"/>
                <a:gd name="connsiteY7" fmla="*/ 25525 h 45318"/>
                <a:gd name="connsiteX8" fmla="*/ 11769 w 42862"/>
                <a:gd name="connsiteY8" fmla="*/ 25525 h 45318"/>
                <a:gd name="connsiteX9" fmla="*/ 30951 w 42862"/>
                <a:gd name="connsiteY9" fmla="*/ 18112 h 45318"/>
                <a:gd name="connsiteX10" fmla="*/ 21551 w 42862"/>
                <a:gd name="connsiteY10" fmla="*/ 8941 h 45318"/>
                <a:gd name="connsiteX11" fmla="*/ 11769 w 42862"/>
                <a:gd name="connsiteY11" fmla="*/ 18112 h 45318"/>
                <a:gd name="connsiteX12" fmla="*/ 30951 w 42862"/>
                <a:gd name="connsiteY12" fmla="*/ 18112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2" h="45318">
                  <a:moveTo>
                    <a:pt x="11769" y="25601"/>
                  </a:moveTo>
                  <a:cubicBezTo>
                    <a:pt x="12075" y="33091"/>
                    <a:pt x="15743" y="36453"/>
                    <a:pt x="22315" y="36453"/>
                  </a:cubicBezTo>
                  <a:cubicBezTo>
                    <a:pt x="27053" y="36453"/>
                    <a:pt x="30874" y="33549"/>
                    <a:pt x="31638" y="30874"/>
                  </a:cubicBezTo>
                  <a:lnTo>
                    <a:pt x="42032" y="30874"/>
                  </a:lnTo>
                  <a:cubicBezTo>
                    <a:pt x="38669" y="41038"/>
                    <a:pt x="31638" y="45318"/>
                    <a:pt x="21933" y="45318"/>
                  </a:cubicBezTo>
                  <a:cubicBezTo>
                    <a:pt x="8406" y="45318"/>
                    <a:pt x="0" y="35995"/>
                    <a:pt x="0" y="22697"/>
                  </a:cubicBezTo>
                  <a:cubicBezTo>
                    <a:pt x="0" y="9400"/>
                    <a:pt x="8865" y="0"/>
                    <a:pt x="21933" y="0"/>
                  </a:cubicBezTo>
                  <a:cubicBezTo>
                    <a:pt x="36529" y="0"/>
                    <a:pt x="43637" y="12304"/>
                    <a:pt x="42796" y="25525"/>
                  </a:cubicBezTo>
                  <a:lnTo>
                    <a:pt x="11769" y="25525"/>
                  </a:lnTo>
                  <a:close/>
                  <a:moveTo>
                    <a:pt x="30951" y="18112"/>
                  </a:moveTo>
                  <a:cubicBezTo>
                    <a:pt x="29881" y="12151"/>
                    <a:pt x="27282" y="8941"/>
                    <a:pt x="21551" y="8941"/>
                  </a:cubicBezTo>
                  <a:cubicBezTo>
                    <a:pt x="14062" y="8941"/>
                    <a:pt x="11922" y="14749"/>
                    <a:pt x="11769" y="18112"/>
                  </a:cubicBezTo>
                  <a:lnTo>
                    <a:pt x="30951" y="1811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2FE9B-87E8-E60E-42F8-B712E6B7E187}"/>
                </a:ext>
              </a:extLst>
            </p:cNvPr>
            <p:cNvSpPr/>
            <p:nvPr/>
          </p:nvSpPr>
          <p:spPr>
            <a:xfrm>
              <a:off x="7562853" y="6281259"/>
              <a:ext cx="40350" cy="44171"/>
            </a:xfrm>
            <a:custGeom>
              <a:avLst/>
              <a:gdLst>
                <a:gd name="connsiteX0" fmla="*/ 0 w 40350"/>
                <a:gd name="connsiteY0" fmla="*/ 1223 h 44171"/>
                <a:gd name="connsiteX1" fmla="*/ 11234 w 40350"/>
                <a:gd name="connsiteY1" fmla="*/ 1223 h 44171"/>
                <a:gd name="connsiteX2" fmla="*/ 11234 w 40350"/>
                <a:gd name="connsiteY2" fmla="*/ 7184 h 44171"/>
                <a:gd name="connsiteX3" fmla="*/ 11463 w 40350"/>
                <a:gd name="connsiteY3" fmla="*/ 7184 h 44171"/>
                <a:gd name="connsiteX4" fmla="*/ 24608 w 40350"/>
                <a:gd name="connsiteY4" fmla="*/ 0 h 44171"/>
                <a:gd name="connsiteX5" fmla="*/ 40350 w 40350"/>
                <a:gd name="connsiteY5" fmla="*/ 17730 h 44171"/>
                <a:gd name="connsiteX6" fmla="*/ 40350 w 40350"/>
                <a:gd name="connsiteY6" fmla="*/ 44172 h 44171"/>
                <a:gd name="connsiteX7" fmla="*/ 28582 w 40350"/>
                <a:gd name="connsiteY7" fmla="*/ 44172 h 44171"/>
                <a:gd name="connsiteX8" fmla="*/ 28582 w 40350"/>
                <a:gd name="connsiteY8" fmla="*/ 19870 h 44171"/>
                <a:gd name="connsiteX9" fmla="*/ 21016 w 40350"/>
                <a:gd name="connsiteY9" fmla="*/ 9323 h 44171"/>
                <a:gd name="connsiteX10" fmla="*/ 11845 w 40350"/>
                <a:gd name="connsiteY10" fmla="*/ 21627 h 44171"/>
                <a:gd name="connsiteX11" fmla="*/ 11845 w 40350"/>
                <a:gd name="connsiteY11" fmla="*/ 44172 h 44171"/>
                <a:gd name="connsiteX12" fmla="*/ 76 w 40350"/>
                <a:gd name="connsiteY12" fmla="*/ 44172 h 44171"/>
                <a:gd name="connsiteX13" fmla="*/ 76 w 40350"/>
                <a:gd name="connsiteY13" fmla="*/ 1223 h 4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0" h="44171">
                  <a:moveTo>
                    <a:pt x="0" y="1223"/>
                  </a:moveTo>
                  <a:lnTo>
                    <a:pt x="11234" y="1223"/>
                  </a:lnTo>
                  <a:lnTo>
                    <a:pt x="11234" y="7184"/>
                  </a:lnTo>
                  <a:lnTo>
                    <a:pt x="11463" y="7184"/>
                  </a:lnTo>
                  <a:cubicBezTo>
                    <a:pt x="14444" y="2369"/>
                    <a:pt x="19640" y="0"/>
                    <a:pt x="24608" y="0"/>
                  </a:cubicBezTo>
                  <a:cubicBezTo>
                    <a:pt x="37141" y="0"/>
                    <a:pt x="40350" y="7031"/>
                    <a:pt x="40350" y="17730"/>
                  </a:cubicBezTo>
                  <a:lnTo>
                    <a:pt x="40350" y="44172"/>
                  </a:lnTo>
                  <a:lnTo>
                    <a:pt x="28582" y="44172"/>
                  </a:lnTo>
                  <a:lnTo>
                    <a:pt x="28582" y="19870"/>
                  </a:lnTo>
                  <a:cubicBezTo>
                    <a:pt x="28582" y="12839"/>
                    <a:pt x="26518" y="9323"/>
                    <a:pt x="21016" y="9323"/>
                  </a:cubicBezTo>
                  <a:cubicBezTo>
                    <a:pt x="14596" y="9323"/>
                    <a:pt x="11845" y="12915"/>
                    <a:pt x="11845" y="21627"/>
                  </a:cubicBezTo>
                  <a:lnTo>
                    <a:pt x="11845" y="44172"/>
                  </a:lnTo>
                  <a:lnTo>
                    <a:pt x="76" y="44172"/>
                  </a:lnTo>
                  <a:lnTo>
                    <a:pt x="76" y="12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9684753-2628-C194-85AC-3EBC98904D88}"/>
                </a:ext>
              </a:extLst>
            </p:cNvPr>
            <p:cNvSpPr/>
            <p:nvPr/>
          </p:nvSpPr>
          <p:spPr>
            <a:xfrm>
              <a:off x="7611075" y="6281335"/>
              <a:ext cx="39815" cy="45394"/>
            </a:xfrm>
            <a:custGeom>
              <a:avLst/>
              <a:gdLst>
                <a:gd name="connsiteX0" fmla="*/ 11234 w 39815"/>
                <a:gd name="connsiteY0" fmla="*/ 30187 h 45394"/>
                <a:gd name="connsiteX1" fmla="*/ 20328 w 39815"/>
                <a:gd name="connsiteY1" fmla="*/ 37447 h 45394"/>
                <a:gd name="connsiteX2" fmla="*/ 28047 w 39815"/>
                <a:gd name="connsiteY2" fmla="*/ 31944 h 45394"/>
                <a:gd name="connsiteX3" fmla="*/ 14673 w 39815"/>
                <a:gd name="connsiteY3" fmla="*/ 25296 h 45394"/>
                <a:gd name="connsiteX4" fmla="*/ 1070 w 39815"/>
                <a:gd name="connsiteY4" fmla="*/ 13832 h 45394"/>
                <a:gd name="connsiteX5" fmla="*/ 19793 w 39815"/>
                <a:gd name="connsiteY5" fmla="*/ 0 h 45394"/>
                <a:gd name="connsiteX6" fmla="*/ 38746 w 39815"/>
                <a:gd name="connsiteY6" fmla="*/ 13756 h 45394"/>
                <a:gd name="connsiteX7" fmla="*/ 27512 w 39815"/>
                <a:gd name="connsiteY7" fmla="*/ 13756 h 45394"/>
                <a:gd name="connsiteX8" fmla="*/ 19411 w 39815"/>
                <a:gd name="connsiteY8" fmla="*/ 7948 h 45394"/>
                <a:gd name="connsiteX9" fmla="*/ 12839 w 39815"/>
                <a:gd name="connsiteY9" fmla="*/ 11922 h 45394"/>
                <a:gd name="connsiteX10" fmla="*/ 26213 w 39815"/>
                <a:gd name="connsiteY10" fmla="*/ 18341 h 45394"/>
                <a:gd name="connsiteX11" fmla="*/ 39816 w 39815"/>
                <a:gd name="connsiteY11" fmla="*/ 30416 h 45394"/>
                <a:gd name="connsiteX12" fmla="*/ 20175 w 39815"/>
                <a:gd name="connsiteY12" fmla="*/ 45395 h 45394"/>
                <a:gd name="connsiteX13" fmla="*/ 0 w 39815"/>
                <a:gd name="connsiteY13" fmla="*/ 30263 h 45394"/>
                <a:gd name="connsiteX14" fmla="*/ 11234 w 39815"/>
                <a:gd name="connsiteY14" fmla="*/ 30263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15" h="45394">
                  <a:moveTo>
                    <a:pt x="11234" y="30187"/>
                  </a:moveTo>
                  <a:cubicBezTo>
                    <a:pt x="11310" y="35307"/>
                    <a:pt x="15666" y="37447"/>
                    <a:pt x="20328" y="37447"/>
                  </a:cubicBezTo>
                  <a:cubicBezTo>
                    <a:pt x="23767" y="37447"/>
                    <a:pt x="28047" y="36148"/>
                    <a:pt x="28047" y="31944"/>
                  </a:cubicBezTo>
                  <a:cubicBezTo>
                    <a:pt x="28047" y="28352"/>
                    <a:pt x="23156" y="27130"/>
                    <a:pt x="14673" y="25296"/>
                  </a:cubicBezTo>
                  <a:cubicBezTo>
                    <a:pt x="7871" y="23767"/>
                    <a:pt x="1070" y="21398"/>
                    <a:pt x="1070" y="13832"/>
                  </a:cubicBezTo>
                  <a:cubicBezTo>
                    <a:pt x="1070" y="2828"/>
                    <a:pt x="10546" y="0"/>
                    <a:pt x="19793" y="0"/>
                  </a:cubicBezTo>
                  <a:cubicBezTo>
                    <a:pt x="29040" y="0"/>
                    <a:pt x="37829" y="3133"/>
                    <a:pt x="38746" y="13756"/>
                  </a:cubicBezTo>
                  <a:lnTo>
                    <a:pt x="27512" y="13756"/>
                  </a:lnTo>
                  <a:cubicBezTo>
                    <a:pt x="27206" y="9171"/>
                    <a:pt x="23691" y="7948"/>
                    <a:pt x="19411" y="7948"/>
                  </a:cubicBezTo>
                  <a:cubicBezTo>
                    <a:pt x="16736" y="7948"/>
                    <a:pt x="12839" y="8406"/>
                    <a:pt x="12839" y="11922"/>
                  </a:cubicBezTo>
                  <a:cubicBezTo>
                    <a:pt x="12839" y="16201"/>
                    <a:pt x="19487" y="16736"/>
                    <a:pt x="26213" y="18341"/>
                  </a:cubicBezTo>
                  <a:cubicBezTo>
                    <a:pt x="33090" y="19946"/>
                    <a:pt x="39816" y="22392"/>
                    <a:pt x="39816" y="30416"/>
                  </a:cubicBezTo>
                  <a:cubicBezTo>
                    <a:pt x="39816" y="41726"/>
                    <a:pt x="30034" y="45395"/>
                    <a:pt x="20175" y="45395"/>
                  </a:cubicBezTo>
                  <a:cubicBezTo>
                    <a:pt x="10317" y="45395"/>
                    <a:pt x="459" y="41650"/>
                    <a:pt x="0" y="30263"/>
                  </a:cubicBezTo>
                  <a:lnTo>
                    <a:pt x="11234" y="3026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4B746F7-218E-F23D-8A0C-0A582C23F8A0}"/>
                </a:ext>
              </a:extLst>
            </p:cNvPr>
            <p:cNvSpPr/>
            <p:nvPr/>
          </p:nvSpPr>
          <p:spPr>
            <a:xfrm>
              <a:off x="7659449" y="6266128"/>
              <a:ext cx="11768" cy="59303"/>
            </a:xfrm>
            <a:custGeom>
              <a:avLst/>
              <a:gdLst>
                <a:gd name="connsiteX0" fmla="*/ 11769 w 11768"/>
                <a:gd name="connsiteY0" fmla="*/ 9706 h 59303"/>
                <a:gd name="connsiteX1" fmla="*/ 0 w 11768"/>
                <a:gd name="connsiteY1" fmla="*/ 9706 h 59303"/>
                <a:gd name="connsiteX2" fmla="*/ 0 w 11768"/>
                <a:gd name="connsiteY2" fmla="*/ 0 h 59303"/>
                <a:gd name="connsiteX3" fmla="*/ 11769 w 11768"/>
                <a:gd name="connsiteY3" fmla="*/ 0 h 59303"/>
                <a:gd name="connsiteX4" fmla="*/ 11769 w 11768"/>
                <a:gd name="connsiteY4" fmla="*/ 9706 h 59303"/>
                <a:gd name="connsiteX5" fmla="*/ 0 w 11768"/>
                <a:gd name="connsiteY5" fmla="*/ 16354 h 59303"/>
                <a:gd name="connsiteX6" fmla="*/ 11769 w 11768"/>
                <a:gd name="connsiteY6" fmla="*/ 16354 h 59303"/>
                <a:gd name="connsiteX7" fmla="*/ 11769 w 11768"/>
                <a:gd name="connsiteY7" fmla="*/ 59303 h 59303"/>
                <a:gd name="connsiteX8" fmla="*/ 0 w 11768"/>
                <a:gd name="connsiteY8" fmla="*/ 59303 h 59303"/>
                <a:gd name="connsiteX9" fmla="*/ 0 w 11768"/>
                <a:gd name="connsiteY9" fmla="*/ 16354 h 5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68" h="59303">
                  <a:moveTo>
                    <a:pt x="11769" y="9706"/>
                  </a:moveTo>
                  <a:lnTo>
                    <a:pt x="0" y="9706"/>
                  </a:lnTo>
                  <a:lnTo>
                    <a:pt x="0" y="0"/>
                  </a:lnTo>
                  <a:lnTo>
                    <a:pt x="11769" y="0"/>
                  </a:lnTo>
                  <a:lnTo>
                    <a:pt x="11769" y="9706"/>
                  </a:lnTo>
                  <a:close/>
                  <a:moveTo>
                    <a:pt x="0" y="16354"/>
                  </a:moveTo>
                  <a:lnTo>
                    <a:pt x="11769" y="16354"/>
                  </a:lnTo>
                  <a:lnTo>
                    <a:pt x="11769" y="59303"/>
                  </a:lnTo>
                  <a:lnTo>
                    <a:pt x="0" y="59303"/>
                  </a:lnTo>
                  <a:lnTo>
                    <a:pt x="0" y="16354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A402152-6393-99B8-034B-1ED9615A4B9E}"/>
                </a:ext>
              </a:extLst>
            </p:cNvPr>
            <p:cNvSpPr/>
            <p:nvPr/>
          </p:nvSpPr>
          <p:spPr>
            <a:xfrm>
              <a:off x="7677408" y="6282558"/>
              <a:ext cx="42413" cy="42948"/>
            </a:xfrm>
            <a:custGeom>
              <a:avLst/>
              <a:gdLst>
                <a:gd name="connsiteX0" fmla="*/ 27894 w 42413"/>
                <a:gd name="connsiteY0" fmla="*/ 42949 h 42948"/>
                <a:gd name="connsiteX1" fmla="*/ 14749 w 42413"/>
                <a:gd name="connsiteY1" fmla="*/ 42949 h 42948"/>
                <a:gd name="connsiteX2" fmla="*/ 0 w 42413"/>
                <a:gd name="connsiteY2" fmla="*/ 0 h 42948"/>
                <a:gd name="connsiteX3" fmla="*/ 12380 w 42413"/>
                <a:gd name="connsiteY3" fmla="*/ 0 h 42948"/>
                <a:gd name="connsiteX4" fmla="*/ 21474 w 42413"/>
                <a:gd name="connsiteY4" fmla="*/ 29346 h 42948"/>
                <a:gd name="connsiteX5" fmla="*/ 21627 w 42413"/>
                <a:gd name="connsiteY5" fmla="*/ 29346 h 42948"/>
                <a:gd name="connsiteX6" fmla="*/ 30721 w 42413"/>
                <a:gd name="connsiteY6" fmla="*/ 0 h 42948"/>
                <a:gd name="connsiteX7" fmla="*/ 42414 w 42413"/>
                <a:gd name="connsiteY7" fmla="*/ 0 h 42948"/>
                <a:gd name="connsiteX8" fmla="*/ 27894 w 42413"/>
                <a:gd name="connsiteY8" fmla="*/ 42949 h 4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413" h="42948">
                  <a:moveTo>
                    <a:pt x="27894" y="42949"/>
                  </a:moveTo>
                  <a:lnTo>
                    <a:pt x="14749" y="42949"/>
                  </a:lnTo>
                  <a:lnTo>
                    <a:pt x="0" y="0"/>
                  </a:lnTo>
                  <a:lnTo>
                    <a:pt x="12380" y="0"/>
                  </a:lnTo>
                  <a:lnTo>
                    <a:pt x="21474" y="29346"/>
                  </a:lnTo>
                  <a:lnTo>
                    <a:pt x="21627" y="29346"/>
                  </a:lnTo>
                  <a:lnTo>
                    <a:pt x="30721" y="0"/>
                  </a:lnTo>
                  <a:lnTo>
                    <a:pt x="42414" y="0"/>
                  </a:lnTo>
                  <a:lnTo>
                    <a:pt x="27894" y="42949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86BAAEA-D923-9BE6-6A15-8EB392768FA1}"/>
                </a:ext>
              </a:extLst>
            </p:cNvPr>
            <p:cNvSpPr/>
            <p:nvPr/>
          </p:nvSpPr>
          <p:spPr>
            <a:xfrm>
              <a:off x="7722344" y="6281259"/>
              <a:ext cx="42862" cy="45318"/>
            </a:xfrm>
            <a:custGeom>
              <a:avLst/>
              <a:gdLst>
                <a:gd name="connsiteX0" fmla="*/ 11769 w 42862"/>
                <a:gd name="connsiteY0" fmla="*/ 25601 h 45318"/>
                <a:gd name="connsiteX1" fmla="*/ 22315 w 42862"/>
                <a:gd name="connsiteY1" fmla="*/ 36453 h 45318"/>
                <a:gd name="connsiteX2" fmla="*/ 31638 w 42862"/>
                <a:gd name="connsiteY2" fmla="*/ 30874 h 45318"/>
                <a:gd name="connsiteX3" fmla="*/ 42032 w 42862"/>
                <a:gd name="connsiteY3" fmla="*/ 30874 h 45318"/>
                <a:gd name="connsiteX4" fmla="*/ 21933 w 42862"/>
                <a:gd name="connsiteY4" fmla="*/ 45318 h 45318"/>
                <a:gd name="connsiteX5" fmla="*/ 0 w 42862"/>
                <a:gd name="connsiteY5" fmla="*/ 22697 h 45318"/>
                <a:gd name="connsiteX6" fmla="*/ 21933 w 42862"/>
                <a:gd name="connsiteY6" fmla="*/ 0 h 45318"/>
                <a:gd name="connsiteX7" fmla="*/ 42796 w 42862"/>
                <a:gd name="connsiteY7" fmla="*/ 25525 h 45318"/>
                <a:gd name="connsiteX8" fmla="*/ 11769 w 42862"/>
                <a:gd name="connsiteY8" fmla="*/ 25525 h 45318"/>
                <a:gd name="connsiteX9" fmla="*/ 30951 w 42862"/>
                <a:gd name="connsiteY9" fmla="*/ 18112 h 45318"/>
                <a:gd name="connsiteX10" fmla="*/ 21551 w 42862"/>
                <a:gd name="connsiteY10" fmla="*/ 8941 h 45318"/>
                <a:gd name="connsiteX11" fmla="*/ 11769 w 42862"/>
                <a:gd name="connsiteY11" fmla="*/ 18112 h 45318"/>
                <a:gd name="connsiteX12" fmla="*/ 30951 w 42862"/>
                <a:gd name="connsiteY12" fmla="*/ 18112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2" h="45318">
                  <a:moveTo>
                    <a:pt x="11769" y="25601"/>
                  </a:moveTo>
                  <a:cubicBezTo>
                    <a:pt x="12075" y="33091"/>
                    <a:pt x="15743" y="36453"/>
                    <a:pt x="22315" y="36453"/>
                  </a:cubicBezTo>
                  <a:cubicBezTo>
                    <a:pt x="27053" y="36453"/>
                    <a:pt x="30874" y="33549"/>
                    <a:pt x="31638" y="30874"/>
                  </a:cubicBezTo>
                  <a:lnTo>
                    <a:pt x="42032" y="30874"/>
                  </a:lnTo>
                  <a:cubicBezTo>
                    <a:pt x="38746" y="41038"/>
                    <a:pt x="31638" y="45318"/>
                    <a:pt x="21933" y="45318"/>
                  </a:cubicBezTo>
                  <a:cubicBezTo>
                    <a:pt x="8406" y="45318"/>
                    <a:pt x="0" y="35995"/>
                    <a:pt x="0" y="22697"/>
                  </a:cubicBezTo>
                  <a:cubicBezTo>
                    <a:pt x="0" y="9400"/>
                    <a:pt x="8865" y="0"/>
                    <a:pt x="21933" y="0"/>
                  </a:cubicBezTo>
                  <a:cubicBezTo>
                    <a:pt x="36529" y="0"/>
                    <a:pt x="43637" y="12304"/>
                    <a:pt x="42796" y="25525"/>
                  </a:cubicBezTo>
                  <a:lnTo>
                    <a:pt x="11769" y="25525"/>
                  </a:lnTo>
                  <a:close/>
                  <a:moveTo>
                    <a:pt x="30951" y="18112"/>
                  </a:moveTo>
                  <a:cubicBezTo>
                    <a:pt x="29881" y="12151"/>
                    <a:pt x="27282" y="8941"/>
                    <a:pt x="21551" y="8941"/>
                  </a:cubicBezTo>
                  <a:cubicBezTo>
                    <a:pt x="14062" y="8941"/>
                    <a:pt x="11922" y="14749"/>
                    <a:pt x="11769" y="18112"/>
                  </a:cubicBezTo>
                  <a:lnTo>
                    <a:pt x="30951" y="1811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7F6997A-1211-0031-01F6-991FD3F6461B}"/>
                </a:ext>
              </a:extLst>
            </p:cNvPr>
            <p:cNvSpPr/>
            <p:nvPr/>
          </p:nvSpPr>
          <p:spPr>
            <a:xfrm>
              <a:off x="7795097" y="6264675"/>
              <a:ext cx="55329" cy="62207"/>
            </a:xfrm>
            <a:custGeom>
              <a:avLst/>
              <a:gdLst>
                <a:gd name="connsiteX0" fmla="*/ 42261 w 55329"/>
                <a:gd name="connsiteY0" fmla="*/ 21398 h 62207"/>
                <a:gd name="connsiteX1" fmla="*/ 29269 w 55329"/>
                <a:gd name="connsiteY1" fmla="*/ 11005 h 62207"/>
                <a:gd name="connsiteX2" fmla="*/ 13144 w 55329"/>
                <a:gd name="connsiteY2" fmla="*/ 31333 h 62207"/>
                <a:gd name="connsiteX3" fmla="*/ 29269 w 55329"/>
                <a:gd name="connsiteY3" fmla="*/ 51203 h 62207"/>
                <a:gd name="connsiteX4" fmla="*/ 42720 w 55329"/>
                <a:gd name="connsiteY4" fmla="*/ 37905 h 62207"/>
                <a:gd name="connsiteX5" fmla="*/ 55329 w 55329"/>
                <a:gd name="connsiteY5" fmla="*/ 37905 h 62207"/>
                <a:gd name="connsiteX6" fmla="*/ 29193 w 55329"/>
                <a:gd name="connsiteY6" fmla="*/ 62207 h 62207"/>
                <a:gd name="connsiteX7" fmla="*/ 0 w 55329"/>
                <a:gd name="connsiteY7" fmla="*/ 31333 h 62207"/>
                <a:gd name="connsiteX8" fmla="*/ 29193 w 55329"/>
                <a:gd name="connsiteY8" fmla="*/ 0 h 62207"/>
                <a:gd name="connsiteX9" fmla="*/ 54794 w 55329"/>
                <a:gd name="connsiteY9" fmla="*/ 21398 h 62207"/>
                <a:gd name="connsiteX10" fmla="*/ 42185 w 55329"/>
                <a:gd name="connsiteY10" fmla="*/ 21398 h 6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29" h="62207">
                  <a:moveTo>
                    <a:pt x="42261" y="21398"/>
                  </a:moveTo>
                  <a:cubicBezTo>
                    <a:pt x="41420" y="15514"/>
                    <a:pt x="35765" y="11005"/>
                    <a:pt x="29269" y="11005"/>
                  </a:cubicBezTo>
                  <a:cubicBezTo>
                    <a:pt x="17577" y="11005"/>
                    <a:pt x="13144" y="20940"/>
                    <a:pt x="13144" y="31333"/>
                  </a:cubicBezTo>
                  <a:cubicBezTo>
                    <a:pt x="13144" y="41726"/>
                    <a:pt x="17577" y="51203"/>
                    <a:pt x="29269" y="51203"/>
                  </a:cubicBezTo>
                  <a:cubicBezTo>
                    <a:pt x="37217" y="51203"/>
                    <a:pt x="41726" y="45700"/>
                    <a:pt x="42720" y="37905"/>
                  </a:cubicBezTo>
                  <a:lnTo>
                    <a:pt x="55329" y="37905"/>
                  </a:lnTo>
                  <a:cubicBezTo>
                    <a:pt x="54030" y="52731"/>
                    <a:pt x="43789" y="62207"/>
                    <a:pt x="29193" y="62207"/>
                  </a:cubicBezTo>
                  <a:cubicBezTo>
                    <a:pt x="10852" y="62207"/>
                    <a:pt x="0" y="48451"/>
                    <a:pt x="0" y="31333"/>
                  </a:cubicBezTo>
                  <a:cubicBezTo>
                    <a:pt x="0" y="14214"/>
                    <a:pt x="10775" y="0"/>
                    <a:pt x="29193" y="0"/>
                  </a:cubicBezTo>
                  <a:cubicBezTo>
                    <a:pt x="42261" y="0"/>
                    <a:pt x="53189" y="7642"/>
                    <a:pt x="54794" y="21398"/>
                  </a:cubicBezTo>
                  <a:lnTo>
                    <a:pt x="42185" y="21398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5A123D7-CEDF-51D2-1BE3-A30BBA75983F}"/>
                </a:ext>
              </a:extLst>
            </p:cNvPr>
            <p:cNvSpPr/>
            <p:nvPr/>
          </p:nvSpPr>
          <p:spPr>
            <a:xfrm>
              <a:off x="7856617" y="6281335"/>
              <a:ext cx="41955" cy="45394"/>
            </a:xfrm>
            <a:custGeom>
              <a:avLst/>
              <a:gdLst>
                <a:gd name="connsiteX0" fmla="*/ 1376 w 41955"/>
                <a:gd name="connsiteY0" fmla="*/ 14367 h 45394"/>
                <a:gd name="connsiteX1" fmla="*/ 21551 w 41955"/>
                <a:gd name="connsiteY1" fmla="*/ 0 h 45394"/>
                <a:gd name="connsiteX2" fmla="*/ 40427 w 41955"/>
                <a:gd name="connsiteY2" fmla="*/ 12228 h 45394"/>
                <a:gd name="connsiteX3" fmla="*/ 40427 w 41955"/>
                <a:gd name="connsiteY3" fmla="*/ 34619 h 45394"/>
                <a:gd name="connsiteX4" fmla="*/ 41955 w 41955"/>
                <a:gd name="connsiteY4" fmla="*/ 44172 h 45394"/>
                <a:gd name="connsiteX5" fmla="*/ 29957 w 41955"/>
                <a:gd name="connsiteY5" fmla="*/ 44172 h 45394"/>
                <a:gd name="connsiteX6" fmla="*/ 29117 w 41955"/>
                <a:gd name="connsiteY6" fmla="*/ 40045 h 45394"/>
                <a:gd name="connsiteX7" fmla="*/ 14673 w 41955"/>
                <a:gd name="connsiteY7" fmla="*/ 45395 h 45394"/>
                <a:gd name="connsiteX8" fmla="*/ 0 w 41955"/>
                <a:gd name="connsiteY8" fmla="*/ 32479 h 45394"/>
                <a:gd name="connsiteX9" fmla="*/ 14673 w 41955"/>
                <a:gd name="connsiteY9" fmla="*/ 19411 h 45394"/>
                <a:gd name="connsiteX10" fmla="*/ 28658 w 41955"/>
                <a:gd name="connsiteY10" fmla="*/ 13756 h 45394"/>
                <a:gd name="connsiteX11" fmla="*/ 21016 w 41955"/>
                <a:gd name="connsiteY11" fmla="*/ 7948 h 45394"/>
                <a:gd name="connsiteX12" fmla="*/ 13221 w 41955"/>
                <a:gd name="connsiteY12" fmla="*/ 14444 h 45394"/>
                <a:gd name="connsiteX13" fmla="*/ 1452 w 41955"/>
                <a:gd name="connsiteY13" fmla="*/ 14444 h 45394"/>
                <a:gd name="connsiteX14" fmla="*/ 28658 w 41955"/>
                <a:gd name="connsiteY14" fmla="*/ 23156 h 45394"/>
                <a:gd name="connsiteX15" fmla="*/ 18876 w 41955"/>
                <a:gd name="connsiteY15" fmla="*/ 25678 h 45394"/>
                <a:gd name="connsiteX16" fmla="*/ 11922 w 41955"/>
                <a:gd name="connsiteY16" fmla="*/ 32021 h 45394"/>
                <a:gd name="connsiteX17" fmla="*/ 19182 w 41955"/>
                <a:gd name="connsiteY17" fmla="*/ 37523 h 45394"/>
                <a:gd name="connsiteX18" fmla="*/ 28734 w 41955"/>
                <a:gd name="connsiteY18" fmla="*/ 27665 h 45394"/>
                <a:gd name="connsiteX19" fmla="*/ 28734 w 41955"/>
                <a:gd name="connsiteY19" fmla="*/ 23232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955" h="45394">
                  <a:moveTo>
                    <a:pt x="1376" y="14367"/>
                  </a:moveTo>
                  <a:cubicBezTo>
                    <a:pt x="2063" y="3286"/>
                    <a:pt x="11922" y="0"/>
                    <a:pt x="21551" y="0"/>
                  </a:cubicBezTo>
                  <a:cubicBezTo>
                    <a:pt x="30110" y="0"/>
                    <a:pt x="40427" y="1911"/>
                    <a:pt x="40427" y="12228"/>
                  </a:cubicBezTo>
                  <a:lnTo>
                    <a:pt x="40427" y="34619"/>
                  </a:lnTo>
                  <a:cubicBezTo>
                    <a:pt x="40427" y="38517"/>
                    <a:pt x="40809" y="42414"/>
                    <a:pt x="41955" y="44172"/>
                  </a:cubicBezTo>
                  <a:lnTo>
                    <a:pt x="29957" y="44172"/>
                  </a:lnTo>
                  <a:cubicBezTo>
                    <a:pt x="29575" y="42873"/>
                    <a:pt x="29193" y="41421"/>
                    <a:pt x="29117" y="40045"/>
                  </a:cubicBezTo>
                  <a:cubicBezTo>
                    <a:pt x="25372" y="43943"/>
                    <a:pt x="19870" y="45395"/>
                    <a:pt x="14673" y="45395"/>
                  </a:cubicBezTo>
                  <a:cubicBezTo>
                    <a:pt x="6496" y="45395"/>
                    <a:pt x="0" y="41344"/>
                    <a:pt x="0" y="32479"/>
                  </a:cubicBezTo>
                  <a:cubicBezTo>
                    <a:pt x="0" y="22774"/>
                    <a:pt x="7336" y="20405"/>
                    <a:pt x="14673" y="19411"/>
                  </a:cubicBezTo>
                  <a:cubicBezTo>
                    <a:pt x="21933" y="18341"/>
                    <a:pt x="28658" y="18570"/>
                    <a:pt x="28658" y="13756"/>
                  </a:cubicBezTo>
                  <a:cubicBezTo>
                    <a:pt x="28658" y="8712"/>
                    <a:pt x="25143" y="7948"/>
                    <a:pt x="21016" y="7948"/>
                  </a:cubicBezTo>
                  <a:cubicBezTo>
                    <a:pt x="16507" y="7948"/>
                    <a:pt x="13603" y="9782"/>
                    <a:pt x="13221" y="14444"/>
                  </a:cubicBezTo>
                  <a:lnTo>
                    <a:pt x="1452" y="14444"/>
                  </a:lnTo>
                  <a:close/>
                  <a:moveTo>
                    <a:pt x="28658" y="23156"/>
                  </a:moveTo>
                  <a:cubicBezTo>
                    <a:pt x="26671" y="24914"/>
                    <a:pt x="22468" y="24990"/>
                    <a:pt x="18876" y="25678"/>
                  </a:cubicBezTo>
                  <a:cubicBezTo>
                    <a:pt x="15208" y="26442"/>
                    <a:pt x="11922" y="27665"/>
                    <a:pt x="11922" y="32021"/>
                  </a:cubicBezTo>
                  <a:cubicBezTo>
                    <a:pt x="11922" y="36377"/>
                    <a:pt x="15361" y="37523"/>
                    <a:pt x="19182" y="37523"/>
                  </a:cubicBezTo>
                  <a:cubicBezTo>
                    <a:pt x="28429" y="37523"/>
                    <a:pt x="28734" y="30187"/>
                    <a:pt x="28734" y="27665"/>
                  </a:cubicBezTo>
                  <a:lnTo>
                    <a:pt x="28734" y="2323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EBE4DE0-F222-D925-E8D8-29DE2BB2320A}"/>
                </a:ext>
              </a:extLst>
            </p:cNvPr>
            <p:cNvSpPr/>
            <p:nvPr/>
          </p:nvSpPr>
          <p:spPr>
            <a:xfrm>
              <a:off x="7907590" y="6281259"/>
              <a:ext cx="27664" cy="44171"/>
            </a:xfrm>
            <a:custGeom>
              <a:avLst/>
              <a:gdLst>
                <a:gd name="connsiteX0" fmla="*/ 0 w 27664"/>
                <a:gd name="connsiteY0" fmla="*/ 1223 h 44171"/>
                <a:gd name="connsiteX1" fmla="*/ 11234 w 27664"/>
                <a:gd name="connsiteY1" fmla="*/ 1223 h 44171"/>
                <a:gd name="connsiteX2" fmla="*/ 11234 w 27664"/>
                <a:gd name="connsiteY2" fmla="*/ 9171 h 44171"/>
                <a:gd name="connsiteX3" fmla="*/ 11387 w 27664"/>
                <a:gd name="connsiteY3" fmla="*/ 9171 h 44171"/>
                <a:gd name="connsiteX4" fmla="*/ 25066 w 27664"/>
                <a:gd name="connsiteY4" fmla="*/ 0 h 44171"/>
                <a:gd name="connsiteX5" fmla="*/ 27664 w 27664"/>
                <a:gd name="connsiteY5" fmla="*/ 382 h 44171"/>
                <a:gd name="connsiteX6" fmla="*/ 27664 w 27664"/>
                <a:gd name="connsiteY6" fmla="*/ 11387 h 44171"/>
                <a:gd name="connsiteX7" fmla="*/ 23461 w 27664"/>
                <a:gd name="connsiteY7" fmla="*/ 11005 h 44171"/>
                <a:gd name="connsiteX8" fmla="*/ 11845 w 27664"/>
                <a:gd name="connsiteY8" fmla="*/ 24837 h 44171"/>
                <a:gd name="connsiteX9" fmla="*/ 11845 w 27664"/>
                <a:gd name="connsiteY9" fmla="*/ 44172 h 44171"/>
                <a:gd name="connsiteX10" fmla="*/ 76 w 27664"/>
                <a:gd name="connsiteY10" fmla="*/ 44172 h 44171"/>
                <a:gd name="connsiteX11" fmla="*/ 76 w 27664"/>
                <a:gd name="connsiteY11" fmla="*/ 1223 h 4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64" h="44171">
                  <a:moveTo>
                    <a:pt x="0" y="1223"/>
                  </a:moveTo>
                  <a:lnTo>
                    <a:pt x="11234" y="1223"/>
                  </a:lnTo>
                  <a:lnTo>
                    <a:pt x="11234" y="9171"/>
                  </a:lnTo>
                  <a:lnTo>
                    <a:pt x="11387" y="9171"/>
                  </a:lnTo>
                  <a:cubicBezTo>
                    <a:pt x="13527" y="3745"/>
                    <a:pt x="19335" y="0"/>
                    <a:pt x="25066" y="0"/>
                  </a:cubicBezTo>
                  <a:cubicBezTo>
                    <a:pt x="25907" y="0"/>
                    <a:pt x="26900" y="153"/>
                    <a:pt x="27664" y="382"/>
                  </a:cubicBezTo>
                  <a:lnTo>
                    <a:pt x="27664" y="11387"/>
                  </a:lnTo>
                  <a:cubicBezTo>
                    <a:pt x="26595" y="11158"/>
                    <a:pt x="24837" y="11005"/>
                    <a:pt x="23461" y="11005"/>
                  </a:cubicBezTo>
                  <a:cubicBezTo>
                    <a:pt x="14826" y="11005"/>
                    <a:pt x="11845" y="17271"/>
                    <a:pt x="11845" y="24837"/>
                  </a:cubicBezTo>
                  <a:lnTo>
                    <a:pt x="11845" y="44172"/>
                  </a:lnTo>
                  <a:lnTo>
                    <a:pt x="76" y="44172"/>
                  </a:lnTo>
                  <a:lnTo>
                    <a:pt x="76" y="12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440EAF-F1EB-3F85-B5CA-727EEE244AE8}"/>
                </a:ext>
              </a:extLst>
            </p:cNvPr>
            <p:cNvSpPr/>
            <p:nvPr/>
          </p:nvSpPr>
          <p:spPr>
            <a:xfrm>
              <a:off x="7939228" y="6281259"/>
              <a:ext cx="42863" cy="45318"/>
            </a:xfrm>
            <a:custGeom>
              <a:avLst/>
              <a:gdLst>
                <a:gd name="connsiteX0" fmla="*/ 11769 w 42863"/>
                <a:gd name="connsiteY0" fmla="*/ 25601 h 45318"/>
                <a:gd name="connsiteX1" fmla="*/ 22315 w 42863"/>
                <a:gd name="connsiteY1" fmla="*/ 36453 h 45318"/>
                <a:gd name="connsiteX2" fmla="*/ 31638 w 42863"/>
                <a:gd name="connsiteY2" fmla="*/ 30874 h 45318"/>
                <a:gd name="connsiteX3" fmla="*/ 42032 w 42863"/>
                <a:gd name="connsiteY3" fmla="*/ 30874 h 45318"/>
                <a:gd name="connsiteX4" fmla="*/ 21933 w 42863"/>
                <a:gd name="connsiteY4" fmla="*/ 45318 h 45318"/>
                <a:gd name="connsiteX5" fmla="*/ 0 w 42863"/>
                <a:gd name="connsiteY5" fmla="*/ 22697 h 45318"/>
                <a:gd name="connsiteX6" fmla="*/ 21933 w 42863"/>
                <a:gd name="connsiteY6" fmla="*/ 0 h 45318"/>
                <a:gd name="connsiteX7" fmla="*/ 42796 w 42863"/>
                <a:gd name="connsiteY7" fmla="*/ 25525 h 45318"/>
                <a:gd name="connsiteX8" fmla="*/ 11769 w 42863"/>
                <a:gd name="connsiteY8" fmla="*/ 25525 h 45318"/>
                <a:gd name="connsiteX9" fmla="*/ 30951 w 42863"/>
                <a:gd name="connsiteY9" fmla="*/ 18112 h 45318"/>
                <a:gd name="connsiteX10" fmla="*/ 21551 w 42863"/>
                <a:gd name="connsiteY10" fmla="*/ 8941 h 45318"/>
                <a:gd name="connsiteX11" fmla="*/ 11769 w 42863"/>
                <a:gd name="connsiteY11" fmla="*/ 18112 h 45318"/>
                <a:gd name="connsiteX12" fmla="*/ 30951 w 42863"/>
                <a:gd name="connsiteY12" fmla="*/ 18112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3" h="45318">
                  <a:moveTo>
                    <a:pt x="11769" y="25601"/>
                  </a:moveTo>
                  <a:cubicBezTo>
                    <a:pt x="12075" y="33091"/>
                    <a:pt x="15743" y="36453"/>
                    <a:pt x="22315" y="36453"/>
                  </a:cubicBezTo>
                  <a:cubicBezTo>
                    <a:pt x="27053" y="36453"/>
                    <a:pt x="30874" y="33549"/>
                    <a:pt x="31638" y="30874"/>
                  </a:cubicBezTo>
                  <a:lnTo>
                    <a:pt x="42032" y="30874"/>
                  </a:lnTo>
                  <a:cubicBezTo>
                    <a:pt x="38669" y="41038"/>
                    <a:pt x="31638" y="45318"/>
                    <a:pt x="21933" y="45318"/>
                  </a:cubicBezTo>
                  <a:cubicBezTo>
                    <a:pt x="8406" y="45318"/>
                    <a:pt x="0" y="35995"/>
                    <a:pt x="0" y="22697"/>
                  </a:cubicBezTo>
                  <a:cubicBezTo>
                    <a:pt x="0" y="9400"/>
                    <a:pt x="8865" y="0"/>
                    <a:pt x="21933" y="0"/>
                  </a:cubicBezTo>
                  <a:cubicBezTo>
                    <a:pt x="36606" y="0"/>
                    <a:pt x="43637" y="12304"/>
                    <a:pt x="42796" y="25525"/>
                  </a:cubicBezTo>
                  <a:lnTo>
                    <a:pt x="11769" y="25525"/>
                  </a:lnTo>
                  <a:close/>
                  <a:moveTo>
                    <a:pt x="30951" y="18112"/>
                  </a:moveTo>
                  <a:cubicBezTo>
                    <a:pt x="29881" y="12151"/>
                    <a:pt x="27282" y="8941"/>
                    <a:pt x="21551" y="8941"/>
                  </a:cubicBezTo>
                  <a:cubicBezTo>
                    <a:pt x="14062" y="8941"/>
                    <a:pt x="11922" y="14749"/>
                    <a:pt x="11769" y="18112"/>
                  </a:cubicBezTo>
                  <a:lnTo>
                    <a:pt x="30951" y="1811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14F4C00-40B6-787D-BBA5-2405E6896851}"/>
                </a:ext>
              </a:extLst>
            </p:cNvPr>
            <p:cNvSpPr/>
            <p:nvPr/>
          </p:nvSpPr>
          <p:spPr>
            <a:xfrm>
              <a:off x="8014579" y="6266051"/>
              <a:ext cx="47381" cy="59379"/>
            </a:xfrm>
            <a:custGeom>
              <a:avLst/>
              <a:gdLst>
                <a:gd name="connsiteX0" fmla="*/ 76 w 47381"/>
                <a:gd name="connsiteY0" fmla="*/ 76 h 59379"/>
                <a:gd name="connsiteX1" fmla="*/ 26824 w 47381"/>
                <a:gd name="connsiteY1" fmla="*/ 76 h 59379"/>
                <a:gd name="connsiteX2" fmla="*/ 47381 w 47381"/>
                <a:gd name="connsiteY2" fmla="*/ 19105 h 59379"/>
                <a:gd name="connsiteX3" fmla="*/ 26824 w 47381"/>
                <a:gd name="connsiteY3" fmla="*/ 38134 h 59379"/>
                <a:gd name="connsiteX4" fmla="*/ 13068 w 47381"/>
                <a:gd name="connsiteY4" fmla="*/ 38134 h 59379"/>
                <a:gd name="connsiteX5" fmla="*/ 13068 w 47381"/>
                <a:gd name="connsiteY5" fmla="*/ 59380 h 59379"/>
                <a:gd name="connsiteX6" fmla="*/ 0 w 47381"/>
                <a:gd name="connsiteY6" fmla="*/ 59380 h 59379"/>
                <a:gd name="connsiteX7" fmla="*/ 0 w 47381"/>
                <a:gd name="connsiteY7" fmla="*/ 0 h 59379"/>
                <a:gd name="connsiteX8" fmla="*/ 13144 w 47381"/>
                <a:gd name="connsiteY8" fmla="*/ 28047 h 59379"/>
                <a:gd name="connsiteX9" fmla="*/ 23308 w 47381"/>
                <a:gd name="connsiteY9" fmla="*/ 28047 h 59379"/>
                <a:gd name="connsiteX10" fmla="*/ 34772 w 47381"/>
                <a:gd name="connsiteY10" fmla="*/ 19182 h 59379"/>
                <a:gd name="connsiteX11" fmla="*/ 23308 w 47381"/>
                <a:gd name="connsiteY11" fmla="*/ 10317 h 59379"/>
                <a:gd name="connsiteX12" fmla="*/ 13144 w 47381"/>
                <a:gd name="connsiteY12" fmla="*/ 10317 h 59379"/>
                <a:gd name="connsiteX13" fmla="*/ 13144 w 47381"/>
                <a:gd name="connsiteY13" fmla="*/ 28123 h 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381" h="59379">
                  <a:moveTo>
                    <a:pt x="76" y="76"/>
                  </a:moveTo>
                  <a:lnTo>
                    <a:pt x="26824" y="76"/>
                  </a:lnTo>
                  <a:cubicBezTo>
                    <a:pt x="41650" y="76"/>
                    <a:pt x="47381" y="9476"/>
                    <a:pt x="47381" y="19105"/>
                  </a:cubicBezTo>
                  <a:cubicBezTo>
                    <a:pt x="47381" y="28735"/>
                    <a:pt x="41650" y="38134"/>
                    <a:pt x="26824" y="38134"/>
                  </a:cubicBezTo>
                  <a:lnTo>
                    <a:pt x="13068" y="38134"/>
                  </a:lnTo>
                  <a:lnTo>
                    <a:pt x="13068" y="59380"/>
                  </a:lnTo>
                  <a:lnTo>
                    <a:pt x="0" y="59380"/>
                  </a:lnTo>
                  <a:lnTo>
                    <a:pt x="0" y="0"/>
                  </a:lnTo>
                  <a:close/>
                  <a:moveTo>
                    <a:pt x="13144" y="28047"/>
                  </a:moveTo>
                  <a:lnTo>
                    <a:pt x="23308" y="28047"/>
                  </a:lnTo>
                  <a:cubicBezTo>
                    <a:pt x="29346" y="28047"/>
                    <a:pt x="34772" y="26748"/>
                    <a:pt x="34772" y="19182"/>
                  </a:cubicBezTo>
                  <a:cubicBezTo>
                    <a:pt x="34772" y="11616"/>
                    <a:pt x="29346" y="10317"/>
                    <a:pt x="23308" y="10317"/>
                  </a:cubicBezTo>
                  <a:lnTo>
                    <a:pt x="13144" y="10317"/>
                  </a:lnTo>
                  <a:lnTo>
                    <a:pt x="13144" y="281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F275593-CDD4-A0E6-76FA-FCCEAE730501}"/>
                </a:ext>
              </a:extLst>
            </p:cNvPr>
            <p:cNvSpPr/>
            <p:nvPr/>
          </p:nvSpPr>
          <p:spPr>
            <a:xfrm>
              <a:off x="8069144" y="6281259"/>
              <a:ext cx="27664" cy="44171"/>
            </a:xfrm>
            <a:custGeom>
              <a:avLst/>
              <a:gdLst>
                <a:gd name="connsiteX0" fmla="*/ 0 w 27664"/>
                <a:gd name="connsiteY0" fmla="*/ 1223 h 44171"/>
                <a:gd name="connsiteX1" fmla="*/ 11234 w 27664"/>
                <a:gd name="connsiteY1" fmla="*/ 1223 h 44171"/>
                <a:gd name="connsiteX2" fmla="*/ 11234 w 27664"/>
                <a:gd name="connsiteY2" fmla="*/ 9171 h 44171"/>
                <a:gd name="connsiteX3" fmla="*/ 11387 w 27664"/>
                <a:gd name="connsiteY3" fmla="*/ 9171 h 44171"/>
                <a:gd name="connsiteX4" fmla="*/ 25066 w 27664"/>
                <a:gd name="connsiteY4" fmla="*/ 0 h 44171"/>
                <a:gd name="connsiteX5" fmla="*/ 27665 w 27664"/>
                <a:gd name="connsiteY5" fmla="*/ 382 h 44171"/>
                <a:gd name="connsiteX6" fmla="*/ 27665 w 27664"/>
                <a:gd name="connsiteY6" fmla="*/ 11387 h 44171"/>
                <a:gd name="connsiteX7" fmla="*/ 23461 w 27664"/>
                <a:gd name="connsiteY7" fmla="*/ 11005 h 44171"/>
                <a:gd name="connsiteX8" fmla="*/ 11845 w 27664"/>
                <a:gd name="connsiteY8" fmla="*/ 24837 h 44171"/>
                <a:gd name="connsiteX9" fmla="*/ 11845 w 27664"/>
                <a:gd name="connsiteY9" fmla="*/ 44172 h 44171"/>
                <a:gd name="connsiteX10" fmla="*/ 76 w 27664"/>
                <a:gd name="connsiteY10" fmla="*/ 44172 h 44171"/>
                <a:gd name="connsiteX11" fmla="*/ 76 w 27664"/>
                <a:gd name="connsiteY11" fmla="*/ 1223 h 4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64" h="44171">
                  <a:moveTo>
                    <a:pt x="0" y="1223"/>
                  </a:moveTo>
                  <a:lnTo>
                    <a:pt x="11234" y="1223"/>
                  </a:lnTo>
                  <a:lnTo>
                    <a:pt x="11234" y="9171"/>
                  </a:lnTo>
                  <a:lnTo>
                    <a:pt x="11387" y="9171"/>
                  </a:lnTo>
                  <a:cubicBezTo>
                    <a:pt x="13527" y="3745"/>
                    <a:pt x="19335" y="0"/>
                    <a:pt x="25066" y="0"/>
                  </a:cubicBezTo>
                  <a:cubicBezTo>
                    <a:pt x="25907" y="0"/>
                    <a:pt x="26900" y="153"/>
                    <a:pt x="27665" y="382"/>
                  </a:cubicBezTo>
                  <a:lnTo>
                    <a:pt x="27665" y="11387"/>
                  </a:lnTo>
                  <a:cubicBezTo>
                    <a:pt x="26595" y="11158"/>
                    <a:pt x="24837" y="11005"/>
                    <a:pt x="23461" y="11005"/>
                  </a:cubicBezTo>
                  <a:cubicBezTo>
                    <a:pt x="14826" y="11005"/>
                    <a:pt x="11845" y="17271"/>
                    <a:pt x="11845" y="24837"/>
                  </a:cubicBezTo>
                  <a:lnTo>
                    <a:pt x="11845" y="44172"/>
                  </a:lnTo>
                  <a:lnTo>
                    <a:pt x="76" y="44172"/>
                  </a:lnTo>
                  <a:lnTo>
                    <a:pt x="76" y="12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ECDD941-5E78-2089-A003-F4F5F4ECB343}"/>
                </a:ext>
              </a:extLst>
            </p:cNvPr>
            <p:cNvSpPr/>
            <p:nvPr/>
          </p:nvSpPr>
          <p:spPr>
            <a:xfrm>
              <a:off x="8101241" y="6281335"/>
              <a:ext cx="44477" cy="45318"/>
            </a:xfrm>
            <a:custGeom>
              <a:avLst/>
              <a:gdLst>
                <a:gd name="connsiteX0" fmla="*/ 22162 w 44477"/>
                <a:gd name="connsiteY0" fmla="*/ 0 h 45318"/>
                <a:gd name="connsiteX1" fmla="*/ 44477 w 44477"/>
                <a:gd name="connsiteY1" fmla="*/ 22697 h 45318"/>
                <a:gd name="connsiteX2" fmla="*/ 22162 w 44477"/>
                <a:gd name="connsiteY2" fmla="*/ 45318 h 45318"/>
                <a:gd name="connsiteX3" fmla="*/ 0 w 44477"/>
                <a:gd name="connsiteY3" fmla="*/ 22697 h 45318"/>
                <a:gd name="connsiteX4" fmla="*/ 22162 w 44477"/>
                <a:gd name="connsiteY4" fmla="*/ 0 h 45318"/>
                <a:gd name="connsiteX5" fmla="*/ 22162 w 44477"/>
                <a:gd name="connsiteY5" fmla="*/ 36453 h 45318"/>
                <a:gd name="connsiteX6" fmla="*/ 32632 w 44477"/>
                <a:gd name="connsiteY6" fmla="*/ 22774 h 45318"/>
                <a:gd name="connsiteX7" fmla="*/ 22162 w 44477"/>
                <a:gd name="connsiteY7" fmla="*/ 8941 h 45318"/>
                <a:gd name="connsiteX8" fmla="*/ 11769 w 44477"/>
                <a:gd name="connsiteY8" fmla="*/ 22774 h 45318"/>
                <a:gd name="connsiteX9" fmla="*/ 22162 w 44477"/>
                <a:gd name="connsiteY9" fmla="*/ 36453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77" h="45318">
                  <a:moveTo>
                    <a:pt x="22162" y="0"/>
                  </a:moveTo>
                  <a:cubicBezTo>
                    <a:pt x="35689" y="0"/>
                    <a:pt x="44477" y="8941"/>
                    <a:pt x="44477" y="22697"/>
                  </a:cubicBezTo>
                  <a:cubicBezTo>
                    <a:pt x="44477" y="36453"/>
                    <a:pt x="35765" y="45318"/>
                    <a:pt x="22162" y="45318"/>
                  </a:cubicBezTo>
                  <a:cubicBezTo>
                    <a:pt x="8559" y="45318"/>
                    <a:pt x="0" y="36377"/>
                    <a:pt x="0" y="22697"/>
                  </a:cubicBezTo>
                  <a:cubicBezTo>
                    <a:pt x="0" y="9018"/>
                    <a:pt x="8712" y="0"/>
                    <a:pt x="22162" y="0"/>
                  </a:cubicBezTo>
                  <a:close/>
                  <a:moveTo>
                    <a:pt x="22162" y="36453"/>
                  </a:moveTo>
                  <a:cubicBezTo>
                    <a:pt x="30263" y="36453"/>
                    <a:pt x="32632" y="29575"/>
                    <a:pt x="32632" y="22774"/>
                  </a:cubicBezTo>
                  <a:cubicBezTo>
                    <a:pt x="32632" y="15972"/>
                    <a:pt x="30186" y="8941"/>
                    <a:pt x="22162" y="8941"/>
                  </a:cubicBezTo>
                  <a:cubicBezTo>
                    <a:pt x="14138" y="8941"/>
                    <a:pt x="11769" y="15819"/>
                    <a:pt x="11769" y="22774"/>
                  </a:cubicBezTo>
                  <a:cubicBezTo>
                    <a:pt x="11769" y="29728"/>
                    <a:pt x="14214" y="36453"/>
                    <a:pt x="22162" y="36453"/>
                  </a:cubicBez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791A6E7-427E-67F6-EE74-E9F4747C8C8E}"/>
                </a:ext>
              </a:extLst>
            </p:cNvPr>
            <p:cNvSpPr/>
            <p:nvPr/>
          </p:nvSpPr>
          <p:spPr>
            <a:xfrm>
              <a:off x="8149463" y="6266128"/>
              <a:ext cx="27664" cy="59303"/>
            </a:xfrm>
            <a:custGeom>
              <a:avLst/>
              <a:gdLst>
                <a:gd name="connsiteX0" fmla="*/ 7031 w 27664"/>
                <a:gd name="connsiteY0" fmla="*/ 24302 h 59303"/>
                <a:gd name="connsiteX1" fmla="*/ 0 w 27664"/>
                <a:gd name="connsiteY1" fmla="*/ 24302 h 59303"/>
                <a:gd name="connsiteX2" fmla="*/ 0 w 27664"/>
                <a:gd name="connsiteY2" fmla="*/ 16431 h 59303"/>
                <a:gd name="connsiteX3" fmla="*/ 7031 w 27664"/>
                <a:gd name="connsiteY3" fmla="*/ 16431 h 59303"/>
                <a:gd name="connsiteX4" fmla="*/ 7031 w 27664"/>
                <a:gd name="connsiteY4" fmla="*/ 13068 h 59303"/>
                <a:gd name="connsiteX5" fmla="*/ 21398 w 27664"/>
                <a:gd name="connsiteY5" fmla="*/ 0 h 59303"/>
                <a:gd name="connsiteX6" fmla="*/ 27664 w 27664"/>
                <a:gd name="connsiteY6" fmla="*/ 306 h 59303"/>
                <a:gd name="connsiteX7" fmla="*/ 27664 w 27664"/>
                <a:gd name="connsiteY7" fmla="*/ 9094 h 59303"/>
                <a:gd name="connsiteX8" fmla="*/ 23308 w 27664"/>
                <a:gd name="connsiteY8" fmla="*/ 8865 h 59303"/>
                <a:gd name="connsiteX9" fmla="*/ 18800 w 27664"/>
                <a:gd name="connsiteY9" fmla="*/ 13756 h 59303"/>
                <a:gd name="connsiteX10" fmla="*/ 18800 w 27664"/>
                <a:gd name="connsiteY10" fmla="*/ 16354 h 59303"/>
                <a:gd name="connsiteX11" fmla="*/ 26977 w 27664"/>
                <a:gd name="connsiteY11" fmla="*/ 16354 h 59303"/>
                <a:gd name="connsiteX12" fmla="*/ 26977 w 27664"/>
                <a:gd name="connsiteY12" fmla="*/ 24226 h 59303"/>
                <a:gd name="connsiteX13" fmla="*/ 18800 w 27664"/>
                <a:gd name="connsiteY13" fmla="*/ 24226 h 59303"/>
                <a:gd name="connsiteX14" fmla="*/ 18800 w 27664"/>
                <a:gd name="connsiteY14" fmla="*/ 59303 h 59303"/>
                <a:gd name="connsiteX15" fmla="*/ 7031 w 27664"/>
                <a:gd name="connsiteY15" fmla="*/ 59303 h 59303"/>
                <a:gd name="connsiteX16" fmla="*/ 7031 w 27664"/>
                <a:gd name="connsiteY16" fmla="*/ 24226 h 5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664" h="59303">
                  <a:moveTo>
                    <a:pt x="7031" y="24302"/>
                  </a:moveTo>
                  <a:lnTo>
                    <a:pt x="0" y="24302"/>
                  </a:lnTo>
                  <a:lnTo>
                    <a:pt x="0" y="16431"/>
                  </a:lnTo>
                  <a:lnTo>
                    <a:pt x="7031" y="16431"/>
                  </a:lnTo>
                  <a:lnTo>
                    <a:pt x="7031" y="13068"/>
                  </a:lnTo>
                  <a:cubicBezTo>
                    <a:pt x="7031" y="5502"/>
                    <a:pt x="11769" y="0"/>
                    <a:pt x="21398" y="0"/>
                  </a:cubicBezTo>
                  <a:cubicBezTo>
                    <a:pt x="23461" y="0"/>
                    <a:pt x="25678" y="229"/>
                    <a:pt x="27664" y="306"/>
                  </a:cubicBezTo>
                  <a:lnTo>
                    <a:pt x="27664" y="9094"/>
                  </a:lnTo>
                  <a:cubicBezTo>
                    <a:pt x="26289" y="8941"/>
                    <a:pt x="24837" y="8865"/>
                    <a:pt x="23308" y="8865"/>
                  </a:cubicBezTo>
                  <a:cubicBezTo>
                    <a:pt x="20175" y="8865"/>
                    <a:pt x="18800" y="10164"/>
                    <a:pt x="18800" y="13756"/>
                  </a:cubicBezTo>
                  <a:lnTo>
                    <a:pt x="18800" y="16354"/>
                  </a:lnTo>
                  <a:lnTo>
                    <a:pt x="26977" y="16354"/>
                  </a:lnTo>
                  <a:lnTo>
                    <a:pt x="26977" y="24226"/>
                  </a:lnTo>
                  <a:lnTo>
                    <a:pt x="18800" y="24226"/>
                  </a:lnTo>
                  <a:lnTo>
                    <a:pt x="18800" y="59303"/>
                  </a:lnTo>
                  <a:lnTo>
                    <a:pt x="7031" y="59303"/>
                  </a:lnTo>
                  <a:lnTo>
                    <a:pt x="7031" y="24226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5E56B511-1F56-F191-73F1-DE3B5811E8F9}"/>
                </a:ext>
              </a:extLst>
            </p:cNvPr>
            <p:cNvSpPr/>
            <p:nvPr/>
          </p:nvSpPr>
          <p:spPr>
            <a:xfrm>
              <a:off x="8179955" y="6281259"/>
              <a:ext cx="42862" cy="45318"/>
            </a:xfrm>
            <a:custGeom>
              <a:avLst/>
              <a:gdLst>
                <a:gd name="connsiteX0" fmla="*/ 11769 w 42862"/>
                <a:gd name="connsiteY0" fmla="*/ 25601 h 45318"/>
                <a:gd name="connsiteX1" fmla="*/ 22315 w 42862"/>
                <a:gd name="connsiteY1" fmla="*/ 36453 h 45318"/>
                <a:gd name="connsiteX2" fmla="*/ 31638 w 42862"/>
                <a:gd name="connsiteY2" fmla="*/ 30874 h 45318"/>
                <a:gd name="connsiteX3" fmla="*/ 42032 w 42862"/>
                <a:gd name="connsiteY3" fmla="*/ 30874 h 45318"/>
                <a:gd name="connsiteX4" fmla="*/ 21933 w 42862"/>
                <a:gd name="connsiteY4" fmla="*/ 45318 h 45318"/>
                <a:gd name="connsiteX5" fmla="*/ 0 w 42862"/>
                <a:gd name="connsiteY5" fmla="*/ 22697 h 45318"/>
                <a:gd name="connsiteX6" fmla="*/ 21933 w 42862"/>
                <a:gd name="connsiteY6" fmla="*/ 0 h 45318"/>
                <a:gd name="connsiteX7" fmla="*/ 42796 w 42862"/>
                <a:gd name="connsiteY7" fmla="*/ 25525 h 45318"/>
                <a:gd name="connsiteX8" fmla="*/ 11769 w 42862"/>
                <a:gd name="connsiteY8" fmla="*/ 25525 h 45318"/>
                <a:gd name="connsiteX9" fmla="*/ 31027 w 42862"/>
                <a:gd name="connsiteY9" fmla="*/ 18112 h 45318"/>
                <a:gd name="connsiteX10" fmla="*/ 21627 w 42862"/>
                <a:gd name="connsiteY10" fmla="*/ 8941 h 45318"/>
                <a:gd name="connsiteX11" fmla="*/ 11845 w 42862"/>
                <a:gd name="connsiteY11" fmla="*/ 18112 h 45318"/>
                <a:gd name="connsiteX12" fmla="*/ 31027 w 42862"/>
                <a:gd name="connsiteY12" fmla="*/ 18112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2" h="45318">
                  <a:moveTo>
                    <a:pt x="11769" y="25601"/>
                  </a:moveTo>
                  <a:cubicBezTo>
                    <a:pt x="12075" y="33091"/>
                    <a:pt x="15743" y="36453"/>
                    <a:pt x="22315" y="36453"/>
                  </a:cubicBezTo>
                  <a:cubicBezTo>
                    <a:pt x="27053" y="36453"/>
                    <a:pt x="30874" y="33549"/>
                    <a:pt x="31638" y="30874"/>
                  </a:cubicBezTo>
                  <a:lnTo>
                    <a:pt x="42032" y="30874"/>
                  </a:lnTo>
                  <a:cubicBezTo>
                    <a:pt x="38669" y="41038"/>
                    <a:pt x="31638" y="45318"/>
                    <a:pt x="21933" y="45318"/>
                  </a:cubicBezTo>
                  <a:cubicBezTo>
                    <a:pt x="8406" y="45318"/>
                    <a:pt x="0" y="35995"/>
                    <a:pt x="0" y="22697"/>
                  </a:cubicBezTo>
                  <a:cubicBezTo>
                    <a:pt x="0" y="9400"/>
                    <a:pt x="8865" y="0"/>
                    <a:pt x="21933" y="0"/>
                  </a:cubicBezTo>
                  <a:cubicBezTo>
                    <a:pt x="36529" y="0"/>
                    <a:pt x="43637" y="12304"/>
                    <a:pt x="42796" y="25525"/>
                  </a:cubicBezTo>
                  <a:lnTo>
                    <a:pt x="11769" y="25525"/>
                  </a:lnTo>
                  <a:close/>
                  <a:moveTo>
                    <a:pt x="31027" y="18112"/>
                  </a:moveTo>
                  <a:cubicBezTo>
                    <a:pt x="29957" y="12151"/>
                    <a:pt x="27359" y="8941"/>
                    <a:pt x="21627" y="8941"/>
                  </a:cubicBezTo>
                  <a:cubicBezTo>
                    <a:pt x="14138" y="8941"/>
                    <a:pt x="11998" y="14749"/>
                    <a:pt x="11845" y="18112"/>
                  </a:cubicBezTo>
                  <a:lnTo>
                    <a:pt x="31027" y="1811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4B21CE71-0530-EEA3-CC9C-6A0A3598CBD8}"/>
                </a:ext>
              </a:extLst>
            </p:cNvPr>
            <p:cNvSpPr/>
            <p:nvPr/>
          </p:nvSpPr>
          <p:spPr>
            <a:xfrm>
              <a:off x="8228483" y="6281335"/>
              <a:ext cx="39815" cy="45394"/>
            </a:xfrm>
            <a:custGeom>
              <a:avLst/>
              <a:gdLst>
                <a:gd name="connsiteX0" fmla="*/ 11234 w 39815"/>
                <a:gd name="connsiteY0" fmla="*/ 30187 h 45394"/>
                <a:gd name="connsiteX1" fmla="*/ 20328 w 39815"/>
                <a:gd name="connsiteY1" fmla="*/ 37447 h 45394"/>
                <a:gd name="connsiteX2" fmla="*/ 28047 w 39815"/>
                <a:gd name="connsiteY2" fmla="*/ 31944 h 45394"/>
                <a:gd name="connsiteX3" fmla="*/ 14673 w 39815"/>
                <a:gd name="connsiteY3" fmla="*/ 25296 h 45394"/>
                <a:gd name="connsiteX4" fmla="*/ 1070 w 39815"/>
                <a:gd name="connsiteY4" fmla="*/ 13832 h 45394"/>
                <a:gd name="connsiteX5" fmla="*/ 19793 w 39815"/>
                <a:gd name="connsiteY5" fmla="*/ 0 h 45394"/>
                <a:gd name="connsiteX6" fmla="*/ 38746 w 39815"/>
                <a:gd name="connsiteY6" fmla="*/ 13756 h 45394"/>
                <a:gd name="connsiteX7" fmla="*/ 27512 w 39815"/>
                <a:gd name="connsiteY7" fmla="*/ 13756 h 45394"/>
                <a:gd name="connsiteX8" fmla="*/ 19411 w 39815"/>
                <a:gd name="connsiteY8" fmla="*/ 7948 h 45394"/>
                <a:gd name="connsiteX9" fmla="*/ 12839 w 39815"/>
                <a:gd name="connsiteY9" fmla="*/ 11922 h 45394"/>
                <a:gd name="connsiteX10" fmla="*/ 26213 w 39815"/>
                <a:gd name="connsiteY10" fmla="*/ 18341 h 45394"/>
                <a:gd name="connsiteX11" fmla="*/ 39816 w 39815"/>
                <a:gd name="connsiteY11" fmla="*/ 30416 h 45394"/>
                <a:gd name="connsiteX12" fmla="*/ 20175 w 39815"/>
                <a:gd name="connsiteY12" fmla="*/ 45395 h 45394"/>
                <a:gd name="connsiteX13" fmla="*/ 0 w 39815"/>
                <a:gd name="connsiteY13" fmla="*/ 30263 h 45394"/>
                <a:gd name="connsiteX14" fmla="*/ 11234 w 39815"/>
                <a:gd name="connsiteY14" fmla="*/ 30263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15" h="45394">
                  <a:moveTo>
                    <a:pt x="11234" y="30187"/>
                  </a:moveTo>
                  <a:cubicBezTo>
                    <a:pt x="11310" y="35307"/>
                    <a:pt x="15666" y="37447"/>
                    <a:pt x="20328" y="37447"/>
                  </a:cubicBezTo>
                  <a:cubicBezTo>
                    <a:pt x="23767" y="37447"/>
                    <a:pt x="28047" y="36148"/>
                    <a:pt x="28047" y="31944"/>
                  </a:cubicBezTo>
                  <a:cubicBezTo>
                    <a:pt x="28047" y="28352"/>
                    <a:pt x="23156" y="27130"/>
                    <a:pt x="14673" y="25296"/>
                  </a:cubicBezTo>
                  <a:cubicBezTo>
                    <a:pt x="7871" y="23767"/>
                    <a:pt x="1070" y="21398"/>
                    <a:pt x="1070" y="13832"/>
                  </a:cubicBezTo>
                  <a:cubicBezTo>
                    <a:pt x="1070" y="2828"/>
                    <a:pt x="10546" y="0"/>
                    <a:pt x="19793" y="0"/>
                  </a:cubicBezTo>
                  <a:cubicBezTo>
                    <a:pt x="29040" y="0"/>
                    <a:pt x="37829" y="3133"/>
                    <a:pt x="38746" y="13756"/>
                  </a:cubicBezTo>
                  <a:lnTo>
                    <a:pt x="27512" y="13756"/>
                  </a:lnTo>
                  <a:cubicBezTo>
                    <a:pt x="27206" y="9171"/>
                    <a:pt x="23691" y="7948"/>
                    <a:pt x="19411" y="7948"/>
                  </a:cubicBezTo>
                  <a:cubicBezTo>
                    <a:pt x="16736" y="7948"/>
                    <a:pt x="12839" y="8406"/>
                    <a:pt x="12839" y="11922"/>
                  </a:cubicBezTo>
                  <a:cubicBezTo>
                    <a:pt x="12839" y="16201"/>
                    <a:pt x="19487" y="16736"/>
                    <a:pt x="26213" y="18341"/>
                  </a:cubicBezTo>
                  <a:cubicBezTo>
                    <a:pt x="33090" y="19946"/>
                    <a:pt x="39816" y="22392"/>
                    <a:pt x="39816" y="30416"/>
                  </a:cubicBezTo>
                  <a:cubicBezTo>
                    <a:pt x="39816" y="41726"/>
                    <a:pt x="30034" y="45395"/>
                    <a:pt x="20175" y="45395"/>
                  </a:cubicBezTo>
                  <a:cubicBezTo>
                    <a:pt x="10317" y="45395"/>
                    <a:pt x="459" y="41650"/>
                    <a:pt x="0" y="30263"/>
                  </a:cubicBezTo>
                  <a:lnTo>
                    <a:pt x="11234" y="3026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8F91AB21-8B0E-54F4-111B-A197F921371B}"/>
                </a:ext>
              </a:extLst>
            </p:cNvPr>
            <p:cNvSpPr/>
            <p:nvPr/>
          </p:nvSpPr>
          <p:spPr>
            <a:xfrm>
              <a:off x="8274412" y="6281335"/>
              <a:ext cx="39815" cy="45394"/>
            </a:xfrm>
            <a:custGeom>
              <a:avLst/>
              <a:gdLst>
                <a:gd name="connsiteX0" fmla="*/ 11234 w 39815"/>
                <a:gd name="connsiteY0" fmla="*/ 30187 h 45394"/>
                <a:gd name="connsiteX1" fmla="*/ 20328 w 39815"/>
                <a:gd name="connsiteY1" fmla="*/ 37447 h 45394"/>
                <a:gd name="connsiteX2" fmla="*/ 28047 w 39815"/>
                <a:gd name="connsiteY2" fmla="*/ 31944 h 45394"/>
                <a:gd name="connsiteX3" fmla="*/ 14673 w 39815"/>
                <a:gd name="connsiteY3" fmla="*/ 25296 h 45394"/>
                <a:gd name="connsiteX4" fmla="*/ 1070 w 39815"/>
                <a:gd name="connsiteY4" fmla="*/ 13832 h 45394"/>
                <a:gd name="connsiteX5" fmla="*/ 19793 w 39815"/>
                <a:gd name="connsiteY5" fmla="*/ 0 h 45394"/>
                <a:gd name="connsiteX6" fmla="*/ 38746 w 39815"/>
                <a:gd name="connsiteY6" fmla="*/ 13756 h 45394"/>
                <a:gd name="connsiteX7" fmla="*/ 27512 w 39815"/>
                <a:gd name="connsiteY7" fmla="*/ 13756 h 45394"/>
                <a:gd name="connsiteX8" fmla="*/ 19411 w 39815"/>
                <a:gd name="connsiteY8" fmla="*/ 7948 h 45394"/>
                <a:gd name="connsiteX9" fmla="*/ 12839 w 39815"/>
                <a:gd name="connsiteY9" fmla="*/ 11922 h 45394"/>
                <a:gd name="connsiteX10" fmla="*/ 26213 w 39815"/>
                <a:gd name="connsiteY10" fmla="*/ 18341 h 45394"/>
                <a:gd name="connsiteX11" fmla="*/ 39816 w 39815"/>
                <a:gd name="connsiteY11" fmla="*/ 30416 h 45394"/>
                <a:gd name="connsiteX12" fmla="*/ 20175 w 39815"/>
                <a:gd name="connsiteY12" fmla="*/ 45395 h 45394"/>
                <a:gd name="connsiteX13" fmla="*/ 0 w 39815"/>
                <a:gd name="connsiteY13" fmla="*/ 30263 h 45394"/>
                <a:gd name="connsiteX14" fmla="*/ 11234 w 39815"/>
                <a:gd name="connsiteY14" fmla="*/ 30263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15" h="45394">
                  <a:moveTo>
                    <a:pt x="11234" y="30187"/>
                  </a:moveTo>
                  <a:cubicBezTo>
                    <a:pt x="11310" y="35307"/>
                    <a:pt x="15666" y="37447"/>
                    <a:pt x="20328" y="37447"/>
                  </a:cubicBezTo>
                  <a:cubicBezTo>
                    <a:pt x="23767" y="37447"/>
                    <a:pt x="28047" y="36148"/>
                    <a:pt x="28047" y="31944"/>
                  </a:cubicBezTo>
                  <a:cubicBezTo>
                    <a:pt x="28047" y="28352"/>
                    <a:pt x="23156" y="27130"/>
                    <a:pt x="14673" y="25296"/>
                  </a:cubicBezTo>
                  <a:cubicBezTo>
                    <a:pt x="7871" y="23767"/>
                    <a:pt x="1070" y="21398"/>
                    <a:pt x="1070" y="13832"/>
                  </a:cubicBezTo>
                  <a:cubicBezTo>
                    <a:pt x="1070" y="2828"/>
                    <a:pt x="10546" y="0"/>
                    <a:pt x="19793" y="0"/>
                  </a:cubicBezTo>
                  <a:cubicBezTo>
                    <a:pt x="29040" y="0"/>
                    <a:pt x="37829" y="3133"/>
                    <a:pt x="38746" y="13756"/>
                  </a:cubicBezTo>
                  <a:lnTo>
                    <a:pt x="27512" y="13756"/>
                  </a:lnTo>
                  <a:cubicBezTo>
                    <a:pt x="27206" y="9171"/>
                    <a:pt x="23691" y="7948"/>
                    <a:pt x="19411" y="7948"/>
                  </a:cubicBezTo>
                  <a:cubicBezTo>
                    <a:pt x="16736" y="7948"/>
                    <a:pt x="12839" y="8406"/>
                    <a:pt x="12839" y="11922"/>
                  </a:cubicBezTo>
                  <a:cubicBezTo>
                    <a:pt x="12839" y="16201"/>
                    <a:pt x="19487" y="16736"/>
                    <a:pt x="26213" y="18341"/>
                  </a:cubicBezTo>
                  <a:cubicBezTo>
                    <a:pt x="33090" y="19946"/>
                    <a:pt x="39816" y="22392"/>
                    <a:pt x="39816" y="30416"/>
                  </a:cubicBezTo>
                  <a:cubicBezTo>
                    <a:pt x="39816" y="41726"/>
                    <a:pt x="30034" y="45395"/>
                    <a:pt x="20175" y="45395"/>
                  </a:cubicBezTo>
                  <a:cubicBezTo>
                    <a:pt x="10317" y="45395"/>
                    <a:pt x="459" y="41650"/>
                    <a:pt x="0" y="30263"/>
                  </a:cubicBezTo>
                  <a:lnTo>
                    <a:pt x="11234" y="3026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E3E5863F-0C9E-6BFD-7B07-AD26568BD91B}"/>
                </a:ext>
              </a:extLst>
            </p:cNvPr>
            <p:cNvSpPr/>
            <p:nvPr/>
          </p:nvSpPr>
          <p:spPr>
            <a:xfrm>
              <a:off x="8322710" y="6266128"/>
              <a:ext cx="11845" cy="59303"/>
            </a:xfrm>
            <a:custGeom>
              <a:avLst/>
              <a:gdLst>
                <a:gd name="connsiteX0" fmla="*/ 11845 w 11845"/>
                <a:gd name="connsiteY0" fmla="*/ 9706 h 59303"/>
                <a:gd name="connsiteX1" fmla="*/ 76 w 11845"/>
                <a:gd name="connsiteY1" fmla="*/ 9706 h 59303"/>
                <a:gd name="connsiteX2" fmla="*/ 76 w 11845"/>
                <a:gd name="connsiteY2" fmla="*/ 0 h 59303"/>
                <a:gd name="connsiteX3" fmla="*/ 11845 w 11845"/>
                <a:gd name="connsiteY3" fmla="*/ 0 h 59303"/>
                <a:gd name="connsiteX4" fmla="*/ 11845 w 11845"/>
                <a:gd name="connsiteY4" fmla="*/ 9706 h 59303"/>
                <a:gd name="connsiteX5" fmla="*/ 0 w 11845"/>
                <a:gd name="connsiteY5" fmla="*/ 16354 h 59303"/>
                <a:gd name="connsiteX6" fmla="*/ 11769 w 11845"/>
                <a:gd name="connsiteY6" fmla="*/ 16354 h 59303"/>
                <a:gd name="connsiteX7" fmla="*/ 11769 w 11845"/>
                <a:gd name="connsiteY7" fmla="*/ 59303 h 59303"/>
                <a:gd name="connsiteX8" fmla="*/ 0 w 11845"/>
                <a:gd name="connsiteY8" fmla="*/ 59303 h 59303"/>
                <a:gd name="connsiteX9" fmla="*/ 0 w 11845"/>
                <a:gd name="connsiteY9" fmla="*/ 16354 h 5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45" h="59303">
                  <a:moveTo>
                    <a:pt x="11845" y="9706"/>
                  </a:moveTo>
                  <a:lnTo>
                    <a:pt x="76" y="9706"/>
                  </a:lnTo>
                  <a:lnTo>
                    <a:pt x="76" y="0"/>
                  </a:lnTo>
                  <a:lnTo>
                    <a:pt x="11845" y="0"/>
                  </a:lnTo>
                  <a:lnTo>
                    <a:pt x="11845" y="9706"/>
                  </a:lnTo>
                  <a:close/>
                  <a:moveTo>
                    <a:pt x="0" y="16354"/>
                  </a:moveTo>
                  <a:lnTo>
                    <a:pt x="11769" y="16354"/>
                  </a:lnTo>
                  <a:lnTo>
                    <a:pt x="11769" y="59303"/>
                  </a:lnTo>
                  <a:lnTo>
                    <a:pt x="0" y="59303"/>
                  </a:lnTo>
                  <a:lnTo>
                    <a:pt x="0" y="16354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DF63B878-2616-B7C1-03D1-1F12DE569995}"/>
                </a:ext>
              </a:extLst>
            </p:cNvPr>
            <p:cNvSpPr/>
            <p:nvPr/>
          </p:nvSpPr>
          <p:spPr>
            <a:xfrm>
              <a:off x="8343344" y="6281335"/>
              <a:ext cx="44477" cy="45318"/>
            </a:xfrm>
            <a:custGeom>
              <a:avLst/>
              <a:gdLst>
                <a:gd name="connsiteX0" fmla="*/ 22162 w 44477"/>
                <a:gd name="connsiteY0" fmla="*/ 0 h 45318"/>
                <a:gd name="connsiteX1" fmla="*/ 44477 w 44477"/>
                <a:gd name="connsiteY1" fmla="*/ 22697 h 45318"/>
                <a:gd name="connsiteX2" fmla="*/ 22162 w 44477"/>
                <a:gd name="connsiteY2" fmla="*/ 45318 h 45318"/>
                <a:gd name="connsiteX3" fmla="*/ 0 w 44477"/>
                <a:gd name="connsiteY3" fmla="*/ 22697 h 45318"/>
                <a:gd name="connsiteX4" fmla="*/ 22162 w 44477"/>
                <a:gd name="connsiteY4" fmla="*/ 0 h 45318"/>
                <a:gd name="connsiteX5" fmla="*/ 22162 w 44477"/>
                <a:gd name="connsiteY5" fmla="*/ 36453 h 45318"/>
                <a:gd name="connsiteX6" fmla="*/ 32632 w 44477"/>
                <a:gd name="connsiteY6" fmla="*/ 22774 h 45318"/>
                <a:gd name="connsiteX7" fmla="*/ 22162 w 44477"/>
                <a:gd name="connsiteY7" fmla="*/ 8941 h 45318"/>
                <a:gd name="connsiteX8" fmla="*/ 11769 w 44477"/>
                <a:gd name="connsiteY8" fmla="*/ 22774 h 45318"/>
                <a:gd name="connsiteX9" fmla="*/ 22162 w 44477"/>
                <a:gd name="connsiteY9" fmla="*/ 36453 h 4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77" h="45318">
                  <a:moveTo>
                    <a:pt x="22162" y="0"/>
                  </a:moveTo>
                  <a:cubicBezTo>
                    <a:pt x="35689" y="0"/>
                    <a:pt x="44477" y="8941"/>
                    <a:pt x="44477" y="22697"/>
                  </a:cubicBezTo>
                  <a:cubicBezTo>
                    <a:pt x="44477" y="36453"/>
                    <a:pt x="35765" y="45318"/>
                    <a:pt x="22162" y="45318"/>
                  </a:cubicBezTo>
                  <a:cubicBezTo>
                    <a:pt x="8559" y="45318"/>
                    <a:pt x="0" y="36377"/>
                    <a:pt x="0" y="22697"/>
                  </a:cubicBezTo>
                  <a:cubicBezTo>
                    <a:pt x="0" y="9018"/>
                    <a:pt x="8712" y="0"/>
                    <a:pt x="22162" y="0"/>
                  </a:cubicBezTo>
                  <a:close/>
                  <a:moveTo>
                    <a:pt x="22162" y="36453"/>
                  </a:moveTo>
                  <a:cubicBezTo>
                    <a:pt x="30263" y="36453"/>
                    <a:pt x="32632" y="29575"/>
                    <a:pt x="32632" y="22774"/>
                  </a:cubicBezTo>
                  <a:cubicBezTo>
                    <a:pt x="32632" y="15972"/>
                    <a:pt x="30186" y="8941"/>
                    <a:pt x="22162" y="8941"/>
                  </a:cubicBezTo>
                  <a:cubicBezTo>
                    <a:pt x="14138" y="8941"/>
                    <a:pt x="11769" y="15819"/>
                    <a:pt x="11769" y="22774"/>
                  </a:cubicBezTo>
                  <a:cubicBezTo>
                    <a:pt x="11769" y="29728"/>
                    <a:pt x="14214" y="36453"/>
                    <a:pt x="22162" y="36453"/>
                  </a:cubicBez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1F926637-B2A6-FF50-7BD8-E5CFEA7493D6}"/>
                </a:ext>
              </a:extLst>
            </p:cNvPr>
            <p:cNvSpPr/>
            <p:nvPr/>
          </p:nvSpPr>
          <p:spPr>
            <a:xfrm>
              <a:off x="8396457" y="6281259"/>
              <a:ext cx="40350" cy="44171"/>
            </a:xfrm>
            <a:custGeom>
              <a:avLst/>
              <a:gdLst>
                <a:gd name="connsiteX0" fmla="*/ 0 w 40350"/>
                <a:gd name="connsiteY0" fmla="*/ 1223 h 44171"/>
                <a:gd name="connsiteX1" fmla="*/ 11234 w 40350"/>
                <a:gd name="connsiteY1" fmla="*/ 1223 h 44171"/>
                <a:gd name="connsiteX2" fmla="*/ 11234 w 40350"/>
                <a:gd name="connsiteY2" fmla="*/ 7184 h 44171"/>
                <a:gd name="connsiteX3" fmla="*/ 11463 w 40350"/>
                <a:gd name="connsiteY3" fmla="*/ 7184 h 44171"/>
                <a:gd name="connsiteX4" fmla="*/ 24608 w 40350"/>
                <a:gd name="connsiteY4" fmla="*/ 0 h 44171"/>
                <a:gd name="connsiteX5" fmla="*/ 40350 w 40350"/>
                <a:gd name="connsiteY5" fmla="*/ 17730 h 44171"/>
                <a:gd name="connsiteX6" fmla="*/ 40350 w 40350"/>
                <a:gd name="connsiteY6" fmla="*/ 44172 h 44171"/>
                <a:gd name="connsiteX7" fmla="*/ 28582 w 40350"/>
                <a:gd name="connsiteY7" fmla="*/ 44172 h 44171"/>
                <a:gd name="connsiteX8" fmla="*/ 28582 w 40350"/>
                <a:gd name="connsiteY8" fmla="*/ 19870 h 44171"/>
                <a:gd name="connsiteX9" fmla="*/ 21016 w 40350"/>
                <a:gd name="connsiteY9" fmla="*/ 9323 h 44171"/>
                <a:gd name="connsiteX10" fmla="*/ 11845 w 40350"/>
                <a:gd name="connsiteY10" fmla="*/ 21627 h 44171"/>
                <a:gd name="connsiteX11" fmla="*/ 11845 w 40350"/>
                <a:gd name="connsiteY11" fmla="*/ 44172 h 44171"/>
                <a:gd name="connsiteX12" fmla="*/ 0 w 40350"/>
                <a:gd name="connsiteY12" fmla="*/ 44172 h 44171"/>
                <a:gd name="connsiteX13" fmla="*/ 0 w 40350"/>
                <a:gd name="connsiteY13" fmla="*/ 1223 h 4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0" h="44171">
                  <a:moveTo>
                    <a:pt x="0" y="1223"/>
                  </a:moveTo>
                  <a:lnTo>
                    <a:pt x="11234" y="1223"/>
                  </a:lnTo>
                  <a:lnTo>
                    <a:pt x="11234" y="7184"/>
                  </a:lnTo>
                  <a:lnTo>
                    <a:pt x="11463" y="7184"/>
                  </a:lnTo>
                  <a:cubicBezTo>
                    <a:pt x="14444" y="2369"/>
                    <a:pt x="19640" y="0"/>
                    <a:pt x="24608" y="0"/>
                  </a:cubicBezTo>
                  <a:cubicBezTo>
                    <a:pt x="37141" y="0"/>
                    <a:pt x="40350" y="7031"/>
                    <a:pt x="40350" y="17730"/>
                  </a:cubicBezTo>
                  <a:lnTo>
                    <a:pt x="40350" y="44172"/>
                  </a:lnTo>
                  <a:lnTo>
                    <a:pt x="28582" y="44172"/>
                  </a:lnTo>
                  <a:lnTo>
                    <a:pt x="28582" y="19870"/>
                  </a:lnTo>
                  <a:cubicBezTo>
                    <a:pt x="28582" y="12839"/>
                    <a:pt x="26518" y="9323"/>
                    <a:pt x="21016" y="9323"/>
                  </a:cubicBezTo>
                  <a:cubicBezTo>
                    <a:pt x="14597" y="9323"/>
                    <a:pt x="11845" y="12915"/>
                    <a:pt x="11845" y="21627"/>
                  </a:cubicBezTo>
                  <a:lnTo>
                    <a:pt x="11845" y="44172"/>
                  </a:lnTo>
                  <a:lnTo>
                    <a:pt x="0" y="44172"/>
                  </a:lnTo>
                  <a:lnTo>
                    <a:pt x="0" y="122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675F9155-CD80-9F34-0D6B-26858208EECF}"/>
                </a:ext>
              </a:extLst>
            </p:cNvPr>
            <p:cNvSpPr/>
            <p:nvPr/>
          </p:nvSpPr>
          <p:spPr>
            <a:xfrm>
              <a:off x="8445061" y="6281335"/>
              <a:ext cx="41878" cy="45394"/>
            </a:xfrm>
            <a:custGeom>
              <a:avLst/>
              <a:gdLst>
                <a:gd name="connsiteX0" fmla="*/ 1299 w 41878"/>
                <a:gd name="connsiteY0" fmla="*/ 14367 h 45394"/>
                <a:gd name="connsiteX1" fmla="*/ 21474 w 41878"/>
                <a:gd name="connsiteY1" fmla="*/ 0 h 45394"/>
                <a:gd name="connsiteX2" fmla="*/ 40350 w 41878"/>
                <a:gd name="connsiteY2" fmla="*/ 12228 h 45394"/>
                <a:gd name="connsiteX3" fmla="*/ 40350 w 41878"/>
                <a:gd name="connsiteY3" fmla="*/ 34619 h 45394"/>
                <a:gd name="connsiteX4" fmla="*/ 41879 w 41878"/>
                <a:gd name="connsiteY4" fmla="*/ 44172 h 45394"/>
                <a:gd name="connsiteX5" fmla="*/ 29881 w 41878"/>
                <a:gd name="connsiteY5" fmla="*/ 44172 h 45394"/>
                <a:gd name="connsiteX6" fmla="*/ 29040 w 41878"/>
                <a:gd name="connsiteY6" fmla="*/ 40045 h 45394"/>
                <a:gd name="connsiteX7" fmla="*/ 14597 w 41878"/>
                <a:gd name="connsiteY7" fmla="*/ 45395 h 45394"/>
                <a:gd name="connsiteX8" fmla="*/ 0 w 41878"/>
                <a:gd name="connsiteY8" fmla="*/ 32479 h 45394"/>
                <a:gd name="connsiteX9" fmla="*/ 14597 w 41878"/>
                <a:gd name="connsiteY9" fmla="*/ 19411 h 45394"/>
                <a:gd name="connsiteX10" fmla="*/ 28582 w 41878"/>
                <a:gd name="connsiteY10" fmla="*/ 13756 h 45394"/>
                <a:gd name="connsiteX11" fmla="*/ 20939 w 41878"/>
                <a:gd name="connsiteY11" fmla="*/ 7948 h 45394"/>
                <a:gd name="connsiteX12" fmla="*/ 13144 w 41878"/>
                <a:gd name="connsiteY12" fmla="*/ 14444 h 45394"/>
                <a:gd name="connsiteX13" fmla="*/ 1376 w 41878"/>
                <a:gd name="connsiteY13" fmla="*/ 14444 h 45394"/>
                <a:gd name="connsiteX14" fmla="*/ 28582 w 41878"/>
                <a:gd name="connsiteY14" fmla="*/ 23156 h 45394"/>
                <a:gd name="connsiteX15" fmla="*/ 18800 w 41878"/>
                <a:gd name="connsiteY15" fmla="*/ 25678 h 45394"/>
                <a:gd name="connsiteX16" fmla="*/ 11845 w 41878"/>
                <a:gd name="connsiteY16" fmla="*/ 32021 h 45394"/>
                <a:gd name="connsiteX17" fmla="*/ 19105 w 41878"/>
                <a:gd name="connsiteY17" fmla="*/ 37523 h 45394"/>
                <a:gd name="connsiteX18" fmla="*/ 28658 w 41878"/>
                <a:gd name="connsiteY18" fmla="*/ 27665 h 45394"/>
                <a:gd name="connsiteX19" fmla="*/ 28658 w 41878"/>
                <a:gd name="connsiteY19" fmla="*/ 23232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878" h="45394">
                  <a:moveTo>
                    <a:pt x="1299" y="14367"/>
                  </a:moveTo>
                  <a:cubicBezTo>
                    <a:pt x="1987" y="3286"/>
                    <a:pt x="11845" y="0"/>
                    <a:pt x="21474" y="0"/>
                  </a:cubicBezTo>
                  <a:cubicBezTo>
                    <a:pt x="30034" y="0"/>
                    <a:pt x="40350" y="1911"/>
                    <a:pt x="40350" y="12228"/>
                  </a:cubicBezTo>
                  <a:lnTo>
                    <a:pt x="40350" y="34619"/>
                  </a:lnTo>
                  <a:cubicBezTo>
                    <a:pt x="40350" y="38517"/>
                    <a:pt x="40733" y="42414"/>
                    <a:pt x="41879" y="44172"/>
                  </a:cubicBezTo>
                  <a:lnTo>
                    <a:pt x="29881" y="44172"/>
                  </a:lnTo>
                  <a:cubicBezTo>
                    <a:pt x="29499" y="42873"/>
                    <a:pt x="29117" y="41421"/>
                    <a:pt x="29040" y="40045"/>
                  </a:cubicBezTo>
                  <a:cubicBezTo>
                    <a:pt x="25295" y="43943"/>
                    <a:pt x="19793" y="45395"/>
                    <a:pt x="14597" y="45395"/>
                  </a:cubicBezTo>
                  <a:cubicBezTo>
                    <a:pt x="6419" y="45395"/>
                    <a:pt x="0" y="41344"/>
                    <a:pt x="0" y="32479"/>
                  </a:cubicBezTo>
                  <a:cubicBezTo>
                    <a:pt x="0" y="22774"/>
                    <a:pt x="7337" y="20405"/>
                    <a:pt x="14597" y="19411"/>
                  </a:cubicBezTo>
                  <a:cubicBezTo>
                    <a:pt x="21857" y="18341"/>
                    <a:pt x="28582" y="18570"/>
                    <a:pt x="28582" y="13756"/>
                  </a:cubicBezTo>
                  <a:cubicBezTo>
                    <a:pt x="28582" y="8712"/>
                    <a:pt x="25066" y="7948"/>
                    <a:pt x="20939" y="7948"/>
                  </a:cubicBezTo>
                  <a:cubicBezTo>
                    <a:pt x="16431" y="7948"/>
                    <a:pt x="13527" y="9782"/>
                    <a:pt x="13144" y="14444"/>
                  </a:cubicBezTo>
                  <a:lnTo>
                    <a:pt x="1376" y="14444"/>
                  </a:lnTo>
                  <a:close/>
                  <a:moveTo>
                    <a:pt x="28582" y="23156"/>
                  </a:moveTo>
                  <a:cubicBezTo>
                    <a:pt x="26595" y="24914"/>
                    <a:pt x="22468" y="24990"/>
                    <a:pt x="18800" y="25678"/>
                  </a:cubicBezTo>
                  <a:cubicBezTo>
                    <a:pt x="15132" y="26442"/>
                    <a:pt x="11845" y="27665"/>
                    <a:pt x="11845" y="32021"/>
                  </a:cubicBezTo>
                  <a:cubicBezTo>
                    <a:pt x="11845" y="36377"/>
                    <a:pt x="15284" y="37523"/>
                    <a:pt x="19105" y="37523"/>
                  </a:cubicBezTo>
                  <a:cubicBezTo>
                    <a:pt x="28352" y="37523"/>
                    <a:pt x="28658" y="30187"/>
                    <a:pt x="28658" y="27665"/>
                  </a:cubicBezTo>
                  <a:lnTo>
                    <a:pt x="28658" y="23232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7B15B09C-35E1-FC49-DAE4-576333E146B0}"/>
                </a:ext>
              </a:extLst>
            </p:cNvPr>
            <p:cNvSpPr/>
            <p:nvPr/>
          </p:nvSpPr>
          <p:spPr>
            <a:xfrm>
              <a:off x="8496111" y="6266128"/>
              <a:ext cx="11845" cy="59379"/>
            </a:xfrm>
            <a:custGeom>
              <a:avLst/>
              <a:gdLst>
                <a:gd name="connsiteX0" fmla="*/ 0 w 11845"/>
                <a:gd name="connsiteY0" fmla="*/ 0 h 59379"/>
                <a:gd name="connsiteX1" fmla="*/ 11845 w 11845"/>
                <a:gd name="connsiteY1" fmla="*/ 0 h 59379"/>
                <a:gd name="connsiteX2" fmla="*/ 11845 w 11845"/>
                <a:gd name="connsiteY2" fmla="*/ 59380 h 59379"/>
                <a:gd name="connsiteX3" fmla="*/ 0 w 11845"/>
                <a:gd name="connsiteY3" fmla="*/ 59380 h 59379"/>
                <a:gd name="connsiteX4" fmla="*/ 0 w 11845"/>
                <a:gd name="connsiteY4" fmla="*/ 0 h 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45" h="59379">
                  <a:moveTo>
                    <a:pt x="0" y="0"/>
                  </a:moveTo>
                  <a:lnTo>
                    <a:pt x="11845" y="0"/>
                  </a:lnTo>
                  <a:lnTo>
                    <a:pt x="11845" y="59380"/>
                  </a:lnTo>
                  <a:lnTo>
                    <a:pt x="0" y="59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D9A281DA-9E50-3115-1197-4E6AB39BB646}"/>
                </a:ext>
              </a:extLst>
            </p:cNvPr>
            <p:cNvSpPr/>
            <p:nvPr/>
          </p:nvSpPr>
          <p:spPr>
            <a:xfrm>
              <a:off x="8516133" y="6281335"/>
              <a:ext cx="39815" cy="45394"/>
            </a:xfrm>
            <a:custGeom>
              <a:avLst/>
              <a:gdLst>
                <a:gd name="connsiteX0" fmla="*/ 11234 w 39815"/>
                <a:gd name="connsiteY0" fmla="*/ 30187 h 45394"/>
                <a:gd name="connsiteX1" fmla="*/ 20328 w 39815"/>
                <a:gd name="connsiteY1" fmla="*/ 37447 h 45394"/>
                <a:gd name="connsiteX2" fmla="*/ 28047 w 39815"/>
                <a:gd name="connsiteY2" fmla="*/ 31944 h 45394"/>
                <a:gd name="connsiteX3" fmla="*/ 14673 w 39815"/>
                <a:gd name="connsiteY3" fmla="*/ 25296 h 45394"/>
                <a:gd name="connsiteX4" fmla="*/ 1070 w 39815"/>
                <a:gd name="connsiteY4" fmla="*/ 13832 h 45394"/>
                <a:gd name="connsiteX5" fmla="*/ 19793 w 39815"/>
                <a:gd name="connsiteY5" fmla="*/ 0 h 45394"/>
                <a:gd name="connsiteX6" fmla="*/ 38746 w 39815"/>
                <a:gd name="connsiteY6" fmla="*/ 13756 h 45394"/>
                <a:gd name="connsiteX7" fmla="*/ 27512 w 39815"/>
                <a:gd name="connsiteY7" fmla="*/ 13756 h 45394"/>
                <a:gd name="connsiteX8" fmla="*/ 19411 w 39815"/>
                <a:gd name="connsiteY8" fmla="*/ 7948 h 45394"/>
                <a:gd name="connsiteX9" fmla="*/ 12839 w 39815"/>
                <a:gd name="connsiteY9" fmla="*/ 11922 h 45394"/>
                <a:gd name="connsiteX10" fmla="*/ 26213 w 39815"/>
                <a:gd name="connsiteY10" fmla="*/ 18341 h 45394"/>
                <a:gd name="connsiteX11" fmla="*/ 39816 w 39815"/>
                <a:gd name="connsiteY11" fmla="*/ 30416 h 45394"/>
                <a:gd name="connsiteX12" fmla="*/ 20175 w 39815"/>
                <a:gd name="connsiteY12" fmla="*/ 45395 h 45394"/>
                <a:gd name="connsiteX13" fmla="*/ 0 w 39815"/>
                <a:gd name="connsiteY13" fmla="*/ 30263 h 45394"/>
                <a:gd name="connsiteX14" fmla="*/ 11234 w 39815"/>
                <a:gd name="connsiteY14" fmla="*/ 30263 h 4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15" h="45394">
                  <a:moveTo>
                    <a:pt x="11234" y="30187"/>
                  </a:moveTo>
                  <a:cubicBezTo>
                    <a:pt x="11310" y="35307"/>
                    <a:pt x="15666" y="37447"/>
                    <a:pt x="20328" y="37447"/>
                  </a:cubicBezTo>
                  <a:cubicBezTo>
                    <a:pt x="23767" y="37447"/>
                    <a:pt x="28047" y="36148"/>
                    <a:pt x="28047" y="31944"/>
                  </a:cubicBezTo>
                  <a:cubicBezTo>
                    <a:pt x="28047" y="28352"/>
                    <a:pt x="23156" y="27130"/>
                    <a:pt x="14673" y="25296"/>
                  </a:cubicBezTo>
                  <a:cubicBezTo>
                    <a:pt x="7871" y="23767"/>
                    <a:pt x="1070" y="21398"/>
                    <a:pt x="1070" y="13832"/>
                  </a:cubicBezTo>
                  <a:cubicBezTo>
                    <a:pt x="1070" y="2828"/>
                    <a:pt x="10546" y="0"/>
                    <a:pt x="19793" y="0"/>
                  </a:cubicBezTo>
                  <a:cubicBezTo>
                    <a:pt x="29040" y="0"/>
                    <a:pt x="37829" y="3133"/>
                    <a:pt x="38746" y="13756"/>
                  </a:cubicBezTo>
                  <a:lnTo>
                    <a:pt x="27512" y="13756"/>
                  </a:lnTo>
                  <a:cubicBezTo>
                    <a:pt x="27206" y="9171"/>
                    <a:pt x="23691" y="7948"/>
                    <a:pt x="19411" y="7948"/>
                  </a:cubicBezTo>
                  <a:cubicBezTo>
                    <a:pt x="16736" y="7948"/>
                    <a:pt x="12839" y="8406"/>
                    <a:pt x="12839" y="11922"/>
                  </a:cubicBezTo>
                  <a:cubicBezTo>
                    <a:pt x="12839" y="16201"/>
                    <a:pt x="19487" y="16736"/>
                    <a:pt x="26213" y="18341"/>
                  </a:cubicBezTo>
                  <a:cubicBezTo>
                    <a:pt x="33090" y="19946"/>
                    <a:pt x="39816" y="22392"/>
                    <a:pt x="39816" y="30416"/>
                  </a:cubicBezTo>
                  <a:cubicBezTo>
                    <a:pt x="39816" y="41726"/>
                    <a:pt x="30034" y="45395"/>
                    <a:pt x="20175" y="45395"/>
                  </a:cubicBezTo>
                  <a:cubicBezTo>
                    <a:pt x="10317" y="45395"/>
                    <a:pt x="459" y="41650"/>
                    <a:pt x="0" y="30263"/>
                  </a:cubicBezTo>
                  <a:lnTo>
                    <a:pt x="11234" y="3026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49965862-633C-9D9A-94DC-25F7B9B98167}"/>
                </a:ext>
              </a:extLst>
            </p:cNvPr>
            <p:cNvSpPr/>
            <p:nvPr/>
          </p:nvSpPr>
          <p:spPr>
            <a:xfrm>
              <a:off x="8852081" y="5717267"/>
              <a:ext cx="200835" cy="252191"/>
            </a:xfrm>
            <a:custGeom>
              <a:avLst/>
              <a:gdLst>
                <a:gd name="connsiteX0" fmla="*/ 200835 w 200835"/>
                <a:gd name="connsiteY0" fmla="*/ 0 h 252191"/>
                <a:gd name="connsiteX1" fmla="*/ 57927 w 200835"/>
                <a:gd name="connsiteY1" fmla="*/ 212147 h 252191"/>
                <a:gd name="connsiteX2" fmla="*/ 176915 w 200835"/>
                <a:gd name="connsiteY2" fmla="*/ 0 h 252191"/>
                <a:gd name="connsiteX3" fmla="*/ 35994 w 200835"/>
                <a:gd name="connsiteY3" fmla="*/ 202900 h 252191"/>
                <a:gd name="connsiteX4" fmla="*/ 152996 w 200835"/>
                <a:gd name="connsiteY4" fmla="*/ 0 h 252191"/>
                <a:gd name="connsiteX5" fmla="*/ 0 w 200835"/>
                <a:gd name="connsiteY5" fmla="*/ 224833 h 252191"/>
                <a:gd name="connsiteX6" fmla="*/ 66257 w 200835"/>
                <a:gd name="connsiteY6" fmla="*/ 252192 h 252191"/>
                <a:gd name="connsiteX7" fmla="*/ 200835 w 200835"/>
                <a:gd name="connsiteY7" fmla="*/ 0 h 2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835" h="252191">
                  <a:moveTo>
                    <a:pt x="200835" y="0"/>
                  </a:moveTo>
                  <a:lnTo>
                    <a:pt x="57927" y="212147"/>
                  </a:lnTo>
                  <a:lnTo>
                    <a:pt x="176915" y="0"/>
                  </a:lnTo>
                  <a:lnTo>
                    <a:pt x="35994" y="202900"/>
                  </a:lnTo>
                  <a:lnTo>
                    <a:pt x="152996" y="0"/>
                  </a:lnTo>
                  <a:lnTo>
                    <a:pt x="0" y="224833"/>
                  </a:lnTo>
                  <a:lnTo>
                    <a:pt x="66257" y="252192"/>
                  </a:lnTo>
                  <a:lnTo>
                    <a:pt x="200835" y="0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8C4CC74D-26D1-A3B7-C2D0-4389F4EDF7F7}"/>
                </a:ext>
              </a:extLst>
            </p:cNvPr>
            <p:cNvSpPr/>
            <p:nvPr/>
          </p:nvSpPr>
          <p:spPr>
            <a:xfrm>
              <a:off x="9011038" y="5717419"/>
              <a:ext cx="176227" cy="249287"/>
            </a:xfrm>
            <a:custGeom>
              <a:avLst/>
              <a:gdLst>
                <a:gd name="connsiteX0" fmla="*/ 0 w 176227"/>
                <a:gd name="connsiteY0" fmla="*/ 64118 h 249287"/>
                <a:gd name="connsiteX1" fmla="*/ 106990 w 176227"/>
                <a:gd name="connsiteY1" fmla="*/ 219330 h 249287"/>
                <a:gd name="connsiteX2" fmla="*/ 107219 w 176227"/>
                <a:gd name="connsiteY2" fmla="*/ 219330 h 249287"/>
                <a:gd name="connsiteX3" fmla="*/ 28123 w 176227"/>
                <a:gd name="connsiteY3" fmla="*/ 65341 h 249287"/>
                <a:gd name="connsiteX4" fmla="*/ 141685 w 176227"/>
                <a:gd name="connsiteY4" fmla="*/ 234233 h 249287"/>
                <a:gd name="connsiteX5" fmla="*/ 141915 w 176227"/>
                <a:gd name="connsiteY5" fmla="*/ 234233 h 249287"/>
                <a:gd name="connsiteX6" fmla="*/ 41115 w 176227"/>
                <a:gd name="connsiteY6" fmla="*/ 42949 h 249287"/>
                <a:gd name="connsiteX7" fmla="*/ 176075 w 176227"/>
                <a:gd name="connsiteY7" fmla="*/ 249288 h 249287"/>
                <a:gd name="connsiteX8" fmla="*/ 176228 w 176227"/>
                <a:gd name="connsiteY8" fmla="*/ 249288 h 249287"/>
                <a:gd name="connsiteX9" fmla="*/ 41955 w 176227"/>
                <a:gd name="connsiteY9" fmla="*/ 0 h 249287"/>
                <a:gd name="connsiteX10" fmla="*/ 0 w 176227"/>
                <a:gd name="connsiteY10" fmla="*/ 64118 h 2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227" h="249287">
                  <a:moveTo>
                    <a:pt x="0" y="64118"/>
                  </a:moveTo>
                  <a:lnTo>
                    <a:pt x="106990" y="219330"/>
                  </a:lnTo>
                  <a:lnTo>
                    <a:pt x="107219" y="219330"/>
                  </a:lnTo>
                  <a:cubicBezTo>
                    <a:pt x="107219" y="219330"/>
                    <a:pt x="28123" y="65341"/>
                    <a:pt x="28123" y="65341"/>
                  </a:cubicBezTo>
                  <a:lnTo>
                    <a:pt x="141685" y="234233"/>
                  </a:lnTo>
                  <a:lnTo>
                    <a:pt x="141915" y="234233"/>
                  </a:lnTo>
                  <a:cubicBezTo>
                    <a:pt x="141915" y="234233"/>
                    <a:pt x="41115" y="42949"/>
                    <a:pt x="41115" y="42949"/>
                  </a:cubicBezTo>
                  <a:lnTo>
                    <a:pt x="176075" y="249288"/>
                  </a:lnTo>
                  <a:lnTo>
                    <a:pt x="176228" y="249288"/>
                  </a:lnTo>
                  <a:cubicBezTo>
                    <a:pt x="131063" y="166370"/>
                    <a:pt x="86356" y="83223"/>
                    <a:pt x="41955" y="0"/>
                  </a:cubicBezTo>
                  <a:cubicBezTo>
                    <a:pt x="27970" y="21398"/>
                    <a:pt x="13985" y="42720"/>
                    <a:pt x="0" y="64118"/>
                  </a:cubicBez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1BDF15F0-F976-2BDD-7C76-8E95D72E2BEF}"/>
                </a:ext>
              </a:extLst>
            </p:cNvPr>
            <p:cNvSpPr/>
            <p:nvPr/>
          </p:nvSpPr>
          <p:spPr>
            <a:xfrm>
              <a:off x="8918339" y="5966707"/>
              <a:ext cx="268850" cy="2751"/>
            </a:xfrm>
            <a:custGeom>
              <a:avLst/>
              <a:gdLst>
                <a:gd name="connsiteX0" fmla="*/ 0 w 268850"/>
                <a:gd name="connsiteY0" fmla="*/ 0 h 2751"/>
                <a:gd name="connsiteX1" fmla="*/ 268850 w 268850"/>
                <a:gd name="connsiteY1" fmla="*/ 0 h 2751"/>
                <a:gd name="connsiteX2" fmla="*/ 268850 w 268850"/>
                <a:gd name="connsiteY2" fmla="*/ 2751 h 2751"/>
                <a:gd name="connsiteX3" fmla="*/ 0 w 268850"/>
                <a:gd name="connsiteY3" fmla="*/ 2751 h 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850" h="2751">
                  <a:moveTo>
                    <a:pt x="0" y="0"/>
                  </a:moveTo>
                  <a:lnTo>
                    <a:pt x="268850" y="0"/>
                  </a:lnTo>
                  <a:lnTo>
                    <a:pt x="268850" y="2751"/>
                  </a:lnTo>
                  <a:lnTo>
                    <a:pt x="0" y="2751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9A9FE07F-F76C-102B-1DB0-375000F9D67B}"/>
                </a:ext>
              </a:extLst>
            </p:cNvPr>
            <p:cNvSpPr/>
            <p:nvPr/>
          </p:nvSpPr>
          <p:spPr>
            <a:xfrm>
              <a:off x="8923306" y="5951652"/>
              <a:ext cx="229569" cy="2751"/>
            </a:xfrm>
            <a:custGeom>
              <a:avLst/>
              <a:gdLst>
                <a:gd name="connsiteX0" fmla="*/ 0 w 229569"/>
                <a:gd name="connsiteY0" fmla="*/ 0 h 2751"/>
                <a:gd name="connsiteX1" fmla="*/ 229570 w 229569"/>
                <a:gd name="connsiteY1" fmla="*/ 0 h 2751"/>
                <a:gd name="connsiteX2" fmla="*/ 229570 w 229569"/>
                <a:gd name="connsiteY2" fmla="*/ 2751 h 2751"/>
                <a:gd name="connsiteX3" fmla="*/ 0 w 229569"/>
                <a:gd name="connsiteY3" fmla="*/ 2751 h 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69" h="2751">
                  <a:moveTo>
                    <a:pt x="0" y="0"/>
                  </a:moveTo>
                  <a:lnTo>
                    <a:pt x="229570" y="0"/>
                  </a:lnTo>
                  <a:lnTo>
                    <a:pt x="229570" y="2751"/>
                  </a:lnTo>
                  <a:lnTo>
                    <a:pt x="0" y="2751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16BBD0F4-06D7-CDF3-CD82-7143F27E8041}"/>
                </a:ext>
              </a:extLst>
            </p:cNvPr>
            <p:cNvSpPr/>
            <p:nvPr/>
          </p:nvSpPr>
          <p:spPr>
            <a:xfrm>
              <a:off x="8932171" y="5936750"/>
              <a:ext cx="186086" cy="2751"/>
            </a:xfrm>
            <a:custGeom>
              <a:avLst/>
              <a:gdLst>
                <a:gd name="connsiteX0" fmla="*/ 0 w 186086"/>
                <a:gd name="connsiteY0" fmla="*/ 0 h 2751"/>
                <a:gd name="connsiteX1" fmla="*/ 186086 w 186086"/>
                <a:gd name="connsiteY1" fmla="*/ 0 h 2751"/>
                <a:gd name="connsiteX2" fmla="*/ 186086 w 186086"/>
                <a:gd name="connsiteY2" fmla="*/ 2751 h 2751"/>
                <a:gd name="connsiteX3" fmla="*/ 0 w 186086"/>
                <a:gd name="connsiteY3" fmla="*/ 2751 h 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86" h="2751">
                  <a:moveTo>
                    <a:pt x="0" y="0"/>
                  </a:moveTo>
                  <a:lnTo>
                    <a:pt x="186086" y="0"/>
                  </a:lnTo>
                  <a:lnTo>
                    <a:pt x="186086" y="2751"/>
                  </a:lnTo>
                  <a:lnTo>
                    <a:pt x="0" y="2751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69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3DCFD49-84F0-3832-6478-988BB923FC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898" y="1516988"/>
            <a:ext cx="4279901" cy="51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554480" rtlCol="0" anchor="t"/>
          <a:lstStyle>
            <a:lvl1pPr marL="0" indent="0">
              <a:buNone/>
              <a:defRPr lang="en-US" sz="36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en-US"/>
              <a:t>Click the icon to add Picture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9EA36A-42ED-BF44-CCFB-708A40FADA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5C996C-85AC-494F-BCC1-5B6EFE8AFA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8A89925-6A0F-6738-539D-D16B71D5C1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0600" y="1516988"/>
            <a:ext cx="7048498" cy="4558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DAFA44-1B27-D379-DC29-7AD72296D8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800600" y="6260099"/>
            <a:ext cx="3352800" cy="365125"/>
          </a:xfrm>
        </p:spPr>
        <p:txBody>
          <a:bodyPr/>
          <a:lstStyle/>
          <a:p>
            <a:r>
              <a:rPr lang="en-US"/>
              <a:t>Footer:- This is the footer text.- It can be edited by clicking on it.- The footer appears at the bottom of every slide.- You can add important information or contact details in the footer.- Make sure to keep the footer consistent throughout your presentation.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78BDE3A-CF75-5F11-DC39-AD332265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365125"/>
            <a:ext cx="11509664" cy="981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83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19">
          <p15:clr>
            <a:srgbClr val="FBAE40"/>
          </p15:clr>
        </p15:guide>
      </p15:sldGuideLst>
    </p:ext>
  </p:extLs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6011FFE-7852-BF91-5B9C-E33E208D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1D0F84-DA50-BD42-A5BC-3D4CBB785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Footer:- This is the footer text.- It can be edited by clicking on it.- The footer appears at the bottom of every slide.- You can add important information or contact details in the footer.- Make sure to keep the footer consistent throughout your presentation.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F28577-6E39-8264-247C-798031CF96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C996C-85AC-494F-BCC1-5B6EFE8AFA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8D030A-3018-2F1B-2AFE-5E28A579DAE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9436" y="1612900"/>
            <a:ext cx="11509663" cy="4463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74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6011FFE-7852-BF91-5B9C-E33E208D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1D0F84-DA50-BD42-A5BC-3D4CBB785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Footer:- This is the footer text.- It can be edited by clicking on it.- The footer appears at the bottom of every slide.- You can add important information or contact details in the footer.- Make sure to keep the footer consistent throughout your presentation.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F28577-6E39-8264-247C-798031CF96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C996C-85AC-494F-BCC1-5B6EFE8AFA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4B7065-D39A-CC9A-2B73-84A279D8551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9725" y="1587500"/>
            <a:ext cx="11509375" cy="4368800"/>
          </a:xfrm>
        </p:spPr>
        <p:txBody>
          <a:bodyPr/>
          <a:lstStyle>
            <a:lvl1pPr algn="ctr">
              <a:defRPr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953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3DCFD49-84F0-3832-6478-988BB923FC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898" y="1516988"/>
            <a:ext cx="4279901" cy="51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554480" rtlCol="0" anchor="t"/>
          <a:lstStyle>
            <a:lvl1pPr marL="0" indent="0">
              <a:buNone/>
              <a:defRPr lang="en-US" sz="36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en-US"/>
              <a:t>Click the icon to add Picture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9EA36A-42ED-BF44-CCFB-708A40FADA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5C996C-85AC-494F-BCC1-5B6EFE8AFA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8A89925-6A0F-6738-539D-D16B71D5C1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0600" y="1516988"/>
            <a:ext cx="7048498" cy="4558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DAFA44-1B27-D379-DC29-7AD72296D8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800600" y="6260099"/>
            <a:ext cx="3352800" cy="365125"/>
          </a:xfrm>
        </p:spPr>
        <p:txBody>
          <a:bodyPr/>
          <a:lstStyle/>
          <a:p>
            <a:r>
              <a:rPr lang="en-US"/>
              <a:t>Footer:- This is the footer text.- It can be edited by clicking on it.- The footer appears at the bottom of every slide.- You can add important information or contact details in the footer.- Make sure to keep the footer consistent throughout your presentation.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78BDE3A-CF75-5F11-DC39-AD332265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365125"/>
            <a:ext cx="11509664" cy="981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057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19" userDrawn="1">
          <p15:clr>
            <a:srgbClr val="FBAE40"/>
          </p15:clr>
        </p15:guide>
      </p15:sldGuideLst>
    </p:ext>
  </p:extLst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8C9E7-29AF-C57B-F15D-EFCA290A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365125"/>
            <a:ext cx="11513126" cy="981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6F87A8-4F64-0611-EEA5-8791B359D0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Footer:- This is the footer text.- It can be edited by clicking on it.- The footer appears at the bottom of every slide.- You can add important information or contact details in the footer.- Make sure to keep the footer consistent throughout your presentation.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766A5E-5976-B313-3939-F85356C91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C996C-85AC-494F-BCC1-5B6EFE8AFA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FC965A-8590-6DB4-5CF4-83A9B00B5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9437" y="1612900"/>
            <a:ext cx="5676902" cy="4463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FF2AF20-7B3D-678A-B3B1-F38D6758EB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5661" y="1612900"/>
            <a:ext cx="5676902" cy="4463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94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16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</p15:sldGuideLst>
    </p:ext>
  </p:extLs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6A17F-348F-73F3-619C-A5CF4E55A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530516"/>
            <a:ext cx="5654675" cy="82526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354A1-17DC-7518-18C0-507D5CDC6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888" y="1530516"/>
            <a:ext cx="5654675" cy="82526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AC504D-E506-3FE3-0F39-9F0290EE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365125"/>
            <a:ext cx="11513126" cy="981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2B5C1E-3AF2-96AB-383A-84FFD38455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Footer:- This is the footer text.- It can be edited by clicking on it.- The footer appears at the bottom of every slide.- You can add important information or contact details in the footer.- Make sure to keep the footer consistent throughout your presentation.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3E5D740-FC36-2542-3E36-AEEDDDB177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C996C-85AC-494F-BCC1-5B6EFE8AFA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AEF4A17-4D95-EE57-16E0-35A7ABDB98B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9436" y="2466473"/>
            <a:ext cx="5654675" cy="3609474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400"/>
            </a:lvl4pPr>
            <a:lvl5pPr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353D720-C312-6706-9190-A68BEE5388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7888" y="2466473"/>
            <a:ext cx="5654675" cy="3609474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400"/>
            </a:lvl4pPr>
            <a:lvl5pPr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2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1241-B865-D382-57A9-5E07E0415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EBE4E-25C5-5F7F-B020-3C96ECE1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Footer:- This is the footer text.- It can be edited by clicking on it.- The footer appears at the bottom of every slide.- You can add important information or contact details in the footer.- Make sure to keep the footer consistent throughout your presentation.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32C0D-D5CB-ABA3-E5C5-A38F124AC1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C996C-85AC-494F-BCC1-5B6EFE8AF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23448-4E44-39E2-5DCD-414020E16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Footer:- This is the footer text.- It can be edited by clicking on it.- The footer appears at the bottom of every slide.- You can add important information or contact details in the footer.- Make sure to keep the footer consistent throughout your presentation.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64872-176C-CCE1-D260-7790C37596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C996C-85AC-494F-BCC1-5B6EFE8AF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73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EE604A-997E-4692-2A79-12AC959048C3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7036"/>
      </p:ext>
    </p:extLst>
  </p:cSld>
  <p:clrMapOvr>
    <a:masterClrMapping/>
  </p:clrMapOvr>
  <p:hf sldNum="0" hdr="0" ftr="0" dt="0"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5D418-8274-538C-B32E-6C6EB4B42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550" y="681188"/>
            <a:ext cx="3950045" cy="12618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78B0F5-28DA-054F-9F9F-287A7702FA6A}"/>
              </a:ext>
            </a:extLst>
          </p:cNvPr>
          <p:cNvSpPr/>
          <p:nvPr userDrawn="1"/>
        </p:nvSpPr>
        <p:spPr>
          <a:xfrm>
            <a:off x="2297525" y="2266123"/>
            <a:ext cx="9522226" cy="3934153"/>
          </a:xfrm>
          <a:prstGeom prst="rect">
            <a:avLst/>
          </a:prstGeo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7E8473-0D2D-5C44-854F-C1AA4D28E1A7}"/>
              </a:ext>
            </a:extLst>
          </p:cNvPr>
          <p:cNvSpPr/>
          <p:nvPr userDrawn="1"/>
        </p:nvSpPr>
        <p:spPr>
          <a:xfrm>
            <a:off x="12041085" y="2266122"/>
            <a:ext cx="155430" cy="3925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1B55A-7FA7-A243-9CD6-643B17DC756C}"/>
              </a:ext>
            </a:extLst>
          </p:cNvPr>
          <p:cNvSpPr/>
          <p:nvPr userDrawn="1"/>
        </p:nvSpPr>
        <p:spPr>
          <a:xfrm>
            <a:off x="11852703" y="2266122"/>
            <a:ext cx="155430" cy="392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1F4D2-05B3-474F-946A-6BCEF70FC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28597"/>
            <a:ext cx="497344" cy="135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3B49E2-19B3-25DB-9097-BC4FB8E8CAE9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98318"/>
      </p:ext>
    </p:extLst>
  </p:cSld>
  <p:clrMapOvr>
    <a:masterClrMapping/>
  </p:clrMapOvr>
  <p:hf sldNum="0" hdr="0" ftr="0" dt="0"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3D9FE5-E63F-0193-5D6F-1E558C5D7798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808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ED49F91-C436-612F-E05E-B5D1B63A84F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A41A58-3279-1522-6E60-01B249D499C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B05ED8-9D12-2289-CD89-2017F9ED48E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05206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5085949" cy="436245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8" y="1828800"/>
            <a:ext cx="5070277" cy="436245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49D2C7-15D6-6EB6-03D5-C256E863E92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A7AFE8-C7CD-C6C0-F723-76D3F307B7DB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D8CDB7-C90C-FE6C-0F07-BBC94963EC58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410608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34299" y="1828800"/>
            <a:ext cx="44576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5" y="1828800"/>
            <a:ext cx="662125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23257D-65DE-4C35-EE8C-5443D8EBF3D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0A197E-7735-4D19-D46D-AFDCE5E33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3D30CF-D409-F952-F0A3-54C186A6905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55838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889CE-E407-B948-8A57-339E5D77BE78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EF5A0-E493-F841-AAEB-46708C344EF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A66C-F5A6-C14E-A7B5-B0813CB0363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0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34299" y="1828800"/>
            <a:ext cx="4462272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4" y="1828800"/>
            <a:ext cx="6620256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A3D7B4-727D-61D3-9E3E-95D287F3E9F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483AD5B-BEC2-4CA6-BE9A-79E6B64BBEEB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901993-D5D3-E4EF-B205-F243A5844AA2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49366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34299" y="1828800"/>
            <a:ext cx="44576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6620256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A7E04C-9550-1EBC-8D35-16C0C168670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FFA421-CF47-06B0-42F6-C8AEE6043D0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86CE1C-8DE3-068F-52C6-7A43C8FCBE6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10385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all-out Do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4D8AD61-7169-22C9-1E13-BEDBC5DC3F17}"/>
              </a:ext>
            </a:extLst>
          </p:cNvPr>
          <p:cNvSpPr/>
          <p:nvPr userDrawn="1"/>
        </p:nvSpPr>
        <p:spPr>
          <a:xfrm>
            <a:off x="6081765" y="1600200"/>
            <a:ext cx="4589855" cy="45910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99924E4-BC79-08FD-91FA-576A574966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4842" y="2345049"/>
            <a:ext cx="4203700" cy="1237026"/>
          </a:xfr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0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034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0" i="0" spc="-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92453D-3D8B-C7AC-AF50-6312393828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81483E-F353-3D1E-9A01-D4CFDF6BCA4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59D7CD-72E3-2B53-C74D-01527EF03B5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70C80EB-DD28-BB08-68AC-600581F8EB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4843" y="3429000"/>
            <a:ext cx="4203700" cy="2487614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9" indent="0" algn="ctr">
              <a:buFontTx/>
              <a:buNone/>
              <a:defRPr sz="2400">
                <a:solidFill>
                  <a:schemeClr val="bg1"/>
                </a:solidFill>
              </a:defRPr>
            </a:lvl2pPr>
            <a:lvl3pPr marL="914217" indent="0" algn="ctr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326" indent="0" algn="ctr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434" indent="0" algn="ctr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16648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all-out Do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4D8AD61-7169-22C9-1E13-BEDBC5DC3F17}"/>
              </a:ext>
            </a:extLst>
          </p:cNvPr>
          <p:cNvSpPr/>
          <p:nvPr userDrawn="1"/>
        </p:nvSpPr>
        <p:spPr>
          <a:xfrm>
            <a:off x="6081765" y="1600200"/>
            <a:ext cx="4589855" cy="4591050"/>
          </a:xfrm>
          <a:prstGeom prst="ellipse">
            <a:avLst/>
          </a:prstGeom>
          <a:solidFill>
            <a:schemeClr val="accent3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99924E4-BC79-08FD-91FA-576A574966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4842" y="2345049"/>
            <a:ext cx="4203700" cy="1237026"/>
          </a:xfr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0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034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0" i="0" spc="-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92453D-3D8B-C7AC-AF50-6312393828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81483E-F353-3D1E-9A01-D4CFDF6BCA4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59D7CD-72E3-2B53-C74D-01527EF03B5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70C80EB-DD28-BB08-68AC-600581F8EB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4843" y="3429000"/>
            <a:ext cx="4203700" cy="2487614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9" indent="0" algn="ctr">
              <a:buFontTx/>
              <a:buNone/>
              <a:defRPr sz="2400">
                <a:solidFill>
                  <a:schemeClr val="bg1"/>
                </a:solidFill>
              </a:defRPr>
            </a:lvl2pPr>
            <a:lvl3pPr marL="914217" indent="0" algn="ctr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326" indent="0" algn="ctr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434" indent="0" algn="ctr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705630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all-out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4751978-D443-4A82-BEA9-DE9D22DB646F}"/>
              </a:ext>
            </a:extLst>
          </p:cNvPr>
          <p:cNvSpPr/>
          <p:nvPr userDrawn="1"/>
        </p:nvSpPr>
        <p:spPr>
          <a:xfrm>
            <a:off x="778328" y="1713031"/>
            <a:ext cx="3755571" cy="3756548"/>
          </a:xfrm>
          <a:prstGeom prst="ellipse">
            <a:avLst/>
          </a:prstGeom>
          <a:solidFill>
            <a:schemeClr val="accent2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2" name="Content Placeholder 26">
            <a:extLst>
              <a:ext uri="{FF2B5EF4-FFF2-40B4-BE49-F238E27FC236}">
                <a16:creationId xmlns:a16="http://schemas.microsoft.com/office/drawing/2014/main" id="{A4E8095E-9DE3-D444-B480-FEDE5300B3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1549" y="1906302"/>
            <a:ext cx="3369128" cy="337000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</a:defRPr>
            </a:lvl1pPr>
            <a:lvl2pPr marL="457109" indent="0" algn="ctr">
              <a:buFontTx/>
              <a:buNone/>
              <a:defRPr sz="2400">
                <a:solidFill>
                  <a:schemeClr val="bg1"/>
                </a:solidFill>
              </a:defRPr>
            </a:lvl2pPr>
            <a:lvl3pPr marL="914217" indent="0" algn="ctr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326" indent="0" algn="ctr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434" indent="0" algn="ctr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4D8AD61-7169-22C9-1E13-BEDBC5DC3F17}"/>
              </a:ext>
            </a:extLst>
          </p:cNvPr>
          <p:cNvSpPr/>
          <p:nvPr userDrawn="1"/>
        </p:nvSpPr>
        <p:spPr>
          <a:xfrm>
            <a:off x="4229100" y="1713031"/>
            <a:ext cx="3755571" cy="3756548"/>
          </a:xfrm>
          <a:prstGeom prst="ellipse">
            <a:avLst/>
          </a:prstGeom>
          <a:solidFill>
            <a:schemeClr val="accent3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92453D-3D8B-C7AC-AF50-6312393828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81483E-F353-3D1E-9A01-D4CFDF6BCA4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59D7CD-72E3-2B53-C74D-01527EF03B5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70C80EB-DD28-BB08-68AC-600581F8EB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2321" y="1906302"/>
            <a:ext cx="3369128" cy="337000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</a:defRPr>
            </a:lvl1pPr>
            <a:lvl2pPr marL="457109" indent="0" algn="ctr">
              <a:buFontTx/>
              <a:buNone/>
              <a:defRPr sz="2400">
                <a:solidFill>
                  <a:schemeClr val="bg1"/>
                </a:solidFill>
              </a:defRPr>
            </a:lvl2pPr>
            <a:lvl3pPr marL="914217" indent="0" algn="ctr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326" indent="0" algn="ctr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434" indent="0" algn="ctr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FC661C-1594-93E5-62C4-C22BD79E5782}"/>
              </a:ext>
            </a:extLst>
          </p:cNvPr>
          <p:cNvSpPr/>
          <p:nvPr userDrawn="1"/>
        </p:nvSpPr>
        <p:spPr>
          <a:xfrm>
            <a:off x="7658099" y="1713031"/>
            <a:ext cx="3755571" cy="3756548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5" name="Content Placeholder 26">
            <a:extLst>
              <a:ext uri="{FF2B5EF4-FFF2-40B4-BE49-F238E27FC236}">
                <a16:creationId xmlns:a16="http://schemas.microsoft.com/office/drawing/2014/main" id="{2EC32938-7D21-D439-2E6D-D3C0E1F362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51320" y="1906302"/>
            <a:ext cx="3369128" cy="337000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</a:defRPr>
            </a:lvl1pPr>
            <a:lvl2pPr marL="457109" indent="0" algn="ctr">
              <a:buFontTx/>
              <a:buNone/>
              <a:defRPr sz="2400">
                <a:solidFill>
                  <a:schemeClr val="bg1"/>
                </a:solidFill>
              </a:defRPr>
            </a:lvl2pPr>
            <a:lvl3pPr marL="914217" indent="0" algn="ctr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326" indent="0" algn="ctr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434" indent="0" algn="ctr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48414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FDED069-F412-5A41-86F2-89652DFB68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91399" y="1828800"/>
            <a:ext cx="48006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0A406-B305-AD40-AF87-B8925ABCC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63F0C49-BD56-2A23-689C-8C3ECA564A9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C60638-EA78-62A2-F316-3789BACB3D7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C5004E-54F1-F375-D890-3B6863BE8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07535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B401CE-D045-A74E-8935-3E8D106A6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91401" y="1828800"/>
            <a:ext cx="480059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8BEF49-2EE9-FD4D-BAFE-A853A6946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DFB727-4DFA-01BA-64B2-D2D672C069B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1A041FF-D581-EDE5-B5E2-CE18023A0D8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A4101-36A7-45C8-02C5-E90993661F1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34519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513E18-3C43-E646-A086-5B5AE4139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1875" y="1828800"/>
            <a:ext cx="48006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86FC4-80EF-B148-8449-47818C835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E9FE93-6686-52C8-067A-C9E80DD7CCC4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F44D231-300E-4B13-FC84-81A470E3694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F67086-2FDD-415D-F42B-81F1E74BBED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37504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1828800"/>
            <a:ext cx="48006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1DA2EFF-BEB7-5D7D-7455-EAB45203E30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FF9CEE-AFEC-7438-4E78-FE863AACC89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FF82D0-E978-DDBF-DDEA-8A958CE7FE1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C1184046-5D33-B404-BF3D-245EC9F1620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24450" y="1828800"/>
            <a:ext cx="628788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406685"/>
      </p:ext>
    </p:extLst>
  </p:cSld>
  <p:clrMapOvr>
    <a:masterClrMapping/>
  </p:clrMapOvr>
  <p:hf sldNum="0" hdr="0" ftr="0" dt="0"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48006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BDED05-653B-5942-91FC-B84F3232957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78B204-DA7B-914A-E3C9-0121630D132B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526241-DCEE-48FB-6DEC-F13CC549678A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4F4CE044-2AEE-3921-FA0A-ECAA3E52D7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24450" y="1828800"/>
            <a:ext cx="628788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720069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ED1297-3252-6845-B7A6-590E74B8FA29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C3E088-51BE-BC46-835F-91E1B057CB1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4DFDE-9B32-2E42-B263-3A046BC7235E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8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24450" y="1828800"/>
            <a:ext cx="628788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4800601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AB549E-76D4-54A8-DD46-F03B2EE9A9C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7A8AAB-EEA0-A5F6-8236-FB1C27A4D2E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09316B-CF44-D5F3-0EB9-585BE86781D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995595"/>
      </p:ext>
    </p:extLst>
  </p:cSld>
  <p:clrMapOvr>
    <a:masterClrMapping/>
  </p:clrMapOvr>
  <p:hf sldNum="0" hdr="0" ftr="0" dt="0"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AB549E-76D4-54A8-DD46-F03B2EE9A9C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7A8AAB-EEA0-A5F6-8236-FB1C27A4D2E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09316B-CF44-D5F3-0EB9-585BE86781D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28417FC-31EB-ED12-0793-F11C7A0A78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7" y="1740534"/>
            <a:ext cx="5316335" cy="5814133"/>
          </a:xfrm>
          <a:prstGeom prst="rect">
            <a:avLst/>
          </a:prstGeom>
        </p:spPr>
      </p:pic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2D311E43-43F9-B2A8-DA6E-D8ABF6256A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6277" y="2081035"/>
            <a:ext cx="4525307" cy="27228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4246"/>
      </p:ext>
    </p:extLst>
  </p:cSld>
  <p:clrMapOvr>
    <a:masterClrMapping/>
  </p:clrMapOvr>
  <p:hf sldNum="0" hdr="0" ftr="0" dt="0"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AB549E-76D4-54A8-DD46-F03B2EE9A9C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7A8AAB-EEA0-A5F6-8236-FB1C27A4D2E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09316B-CF44-D5F3-0EB9-585BE86781D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0C8F0E-E060-BE83-705F-4F3D9DA705E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79665" y="1706587"/>
            <a:ext cx="5316335" cy="3511314"/>
            <a:chOff x="1017405" y="2693983"/>
            <a:chExt cx="6806596" cy="44629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4175E7-74FF-BF10-F022-F177039AF6C2}"/>
                </a:ext>
              </a:extLst>
            </p:cNvPr>
            <p:cNvGrpSpPr/>
            <p:nvPr/>
          </p:nvGrpSpPr>
          <p:grpSpPr>
            <a:xfrm>
              <a:off x="1017405" y="2693983"/>
              <a:ext cx="6806596" cy="4462905"/>
              <a:chOff x="1017405" y="2693983"/>
              <a:chExt cx="6806596" cy="4462905"/>
            </a:xfrm>
          </p:grpSpPr>
          <p:sp>
            <p:nvSpPr>
              <p:cNvPr id="14" name="AutoShape 1">
                <a:extLst>
                  <a:ext uri="{FF2B5EF4-FFF2-40B4-BE49-F238E27FC236}">
                    <a16:creationId xmlns:a16="http://schemas.microsoft.com/office/drawing/2014/main" id="{FB9F58D2-730B-03EC-B699-8205EAE5B0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9339" y="2693983"/>
                <a:ext cx="6794662" cy="4462905"/>
              </a:xfrm>
              <a:prstGeom prst="roundRect">
                <a:avLst>
                  <a:gd name="adj" fmla="val 1292"/>
                </a:avLst>
              </a:prstGeom>
              <a:solidFill>
                <a:srgbClr val="343434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0" dist="114299" dir="5340024" algn="ctr" rotWithShape="0">
                  <a:schemeClr val="bg2">
                    <a:alpha val="39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6" name="Rectangle 2">
                <a:extLst>
                  <a:ext uri="{FF2B5EF4-FFF2-40B4-BE49-F238E27FC236}">
                    <a16:creationId xmlns:a16="http://schemas.microsoft.com/office/drawing/2014/main" id="{C24F6B83-BB14-45FE-48F0-374C0BCA4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405" y="3024940"/>
                <a:ext cx="6794663" cy="315914"/>
              </a:xfrm>
              <a:prstGeom prst="rect">
                <a:avLst/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7" name="AutoShape 3">
                <a:extLst>
                  <a:ext uri="{FF2B5EF4-FFF2-40B4-BE49-F238E27FC236}">
                    <a16:creationId xmlns:a16="http://schemas.microsoft.com/office/drawing/2014/main" id="{EED50557-C443-A4E8-E3FF-08D6CDE1D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351" y="2779230"/>
                <a:ext cx="2717865" cy="561624"/>
              </a:xfrm>
              <a:prstGeom prst="roundRect">
                <a:avLst>
                  <a:gd name="adj" fmla="val 11986"/>
                </a:avLst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8" name="Oval 4">
                <a:extLst>
                  <a:ext uri="{FF2B5EF4-FFF2-40B4-BE49-F238E27FC236}">
                    <a16:creationId xmlns:a16="http://schemas.microsoft.com/office/drawing/2014/main" id="{9DD2E896-3789-700F-03E3-916BABD7F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53" y="2814331"/>
                <a:ext cx="95903" cy="95276"/>
              </a:xfrm>
              <a:prstGeom prst="ellipse">
                <a:avLst/>
              </a:prstGeom>
              <a:solidFill>
                <a:schemeClr val="accent2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0" name="Oval 5">
                <a:extLst>
                  <a:ext uri="{FF2B5EF4-FFF2-40B4-BE49-F238E27FC236}">
                    <a16:creationId xmlns:a16="http://schemas.microsoft.com/office/drawing/2014/main" id="{58A50B72-EEA0-F9F2-1674-731E93800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7620" y="2814331"/>
                <a:ext cx="95903" cy="95276"/>
              </a:xfrm>
              <a:prstGeom prst="ellipse">
                <a:avLst/>
              </a:prstGeom>
              <a:solidFill>
                <a:schemeClr val="accent3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998B1C3E-0F16-8772-47B0-C28432C48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486" y="2814331"/>
                <a:ext cx="95903" cy="952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9C8407C7-CBEF-761D-5FC5-54BE34168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844" y="3085114"/>
                <a:ext cx="5104773" cy="20058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E3363139-FE07-F110-52C5-05D59E2138B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4580706" y="2849676"/>
                <a:ext cx="99497" cy="99497"/>
              </a:xfrm>
              <a:custGeom>
                <a:avLst/>
                <a:gdLst>
                  <a:gd name="T0" fmla="*/ 42 w 64"/>
                  <a:gd name="T1" fmla="*/ 0 h 64"/>
                  <a:gd name="T2" fmla="*/ 21 w 64"/>
                  <a:gd name="T3" fmla="*/ 0 h 64"/>
                  <a:gd name="T4" fmla="*/ 21 w 64"/>
                  <a:gd name="T5" fmla="*/ 21 h 64"/>
                  <a:gd name="T6" fmla="*/ 0 w 64"/>
                  <a:gd name="T7" fmla="*/ 21 h 64"/>
                  <a:gd name="T8" fmla="*/ 0 w 64"/>
                  <a:gd name="T9" fmla="*/ 42 h 64"/>
                  <a:gd name="T10" fmla="*/ 21 w 64"/>
                  <a:gd name="T11" fmla="*/ 42 h 64"/>
                  <a:gd name="T12" fmla="*/ 21 w 64"/>
                  <a:gd name="T13" fmla="*/ 64 h 64"/>
                  <a:gd name="T14" fmla="*/ 42 w 64"/>
                  <a:gd name="T15" fmla="*/ 64 h 64"/>
                  <a:gd name="T16" fmla="*/ 42 w 64"/>
                  <a:gd name="T17" fmla="*/ 42 h 64"/>
                  <a:gd name="T18" fmla="*/ 64 w 64"/>
                  <a:gd name="T19" fmla="*/ 42 h 64"/>
                  <a:gd name="T20" fmla="*/ 64 w 64"/>
                  <a:gd name="T21" fmla="*/ 21 h 64"/>
                  <a:gd name="T22" fmla="*/ 42 w 64"/>
                  <a:gd name="T23" fmla="*/ 21 h 64"/>
                  <a:gd name="T24" fmla="*/ 42 w 64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4">
                    <a:moveTo>
                      <a:pt x="42" y="0"/>
                    </a:moveTo>
                    <a:lnTo>
                      <a:pt x="21" y="0"/>
                    </a:lnTo>
                    <a:lnTo>
                      <a:pt x="21" y="21"/>
                    </a:lnTo>
                    <a:lnTo>
                      <a:pt x="0" y="21"/>
                    </a:lnTo>
                    <a:lnTo>
                      <a:pt x="0" y="42"/>
                    </a:lnTo>
                    <a:lnTo>
                      <a:pt x="21" y="42"/>
                    </a:lnTo>
                    <a:lnTo>
                      <a:pt x="21" y="64"/>
                    </a:lnTo>
                    <a:lnTo>
                      <a:pt x="42" y="64"/>
                    </a:lnTo>
                    <a:lnTo>
                      <a:pt x="42" y="42"/>
                    </a:lnTo>
                    <a:lnTo>
                      <a:pt x="64" y="42"/>
                    </a:lnTo>
                    <a:lnTo>
                      <a:pt x="64" y="21"/>
                    </a:lnTo>
                    <a:lnTo>
                      <a:pt x="42" y="2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Light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11412BD-9919-19EE-468E-1C8980FB5465}"/>
                  </a:ext>
                </a:extLst>
              </p:cNvPr>
              <p:cNvGrpSpPr/>
              <p:nvPr/>
            </p:nvGrpSpPr>
            <p:grpSpPr>
              <a:xfrm>
                <a:off x="7494380" y="2779230"/>
                <a:ext cx="155357" cy="155272"/>
                <a:chOff x="4763" y="0"/>
                <a:chExt cx="2900362" cy="2898775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7" name="Freeform 13">
                  <a:extLst>
                    <a:ext uri="{FF2B5EF4-FFF2-40B4-BE49-F238E27FC236}">
                      <a16:creationId xmlns:a16="http://schemas.microsoft.com/office/drawing/2014/main" id="{B2598A88-1B42-59AA-1861-81553BFE1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0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2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28" name="Freeform 14">
                  <a:extLst>
                    <a:ext uri="{FF2B5EF4-FFF2-40B4-BE49-F238E27FC236}">
                      <a16:creationId xmlns:a16="http://schemas.microsoft.com/office/drawing/2014/main" id="{FD3E0148-6CA3-CE8F-BC3E-5A342D9CE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1087438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1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29" name="Freeform 15">
                  <a:extLst>
                    <a:ext uri="{FF2B5EF4-FFF2-40B4-BE49-F238E27FC236}">
                      <a16:creationId xmlns:a16="http://schemas.microsoft.com/office/drawing/2014/main" id="{ACF7E390-E0AF-B4C4-CD79-2030F0A93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2171700"/>
                  <a:ext cx="727075" cy="727075"/>
                </a:xfrm>
                <a:custGeom>
                  <a:avLst/>
                  <a:gdLst>
                    <a:gd name="T0" fmla="*/ 168 w 193"/>
                    <a:gd name="T1" fmla="*/ 0 h 193"/>
                    <a:gd name="T2" fmla="*/ 24 w 193"/>
                    <a:gd name="T3" fmla="*/ 0 h 193"/>
                    <a:gd name="T4" fmla="*/ 0 w 193"/>
                    <a:gd name="T5" fmla="*/ 25 h 193"/>
                    <a:gd name="T6" fmla="*/ 0 w 193"/>
                    <a:gd name="T7" fmla="*/ 169 h 193"/>
                    <a:gd name="T8" fmla="*/ 24 w 193"/>
                    <a:gd name="T9" fmla="*/ 193 h 193"/>
                    <a:gd name="T10" fmla="*/ 168 w 193"/>
                    <a:gd name="T11" fmla="*/ 193 h 193"/>
                    <a:gd name="T12" fmla="*/ 193 w 193"/>
                    <a:gd name="T13" fmla="*/ 169 h 193"/>
                    <a:gd name="T14" fmla="*/ 193 w 193"/>
                    <a:gd name="T15" fmla="*/ 25 h 193"/>
                    <a:gd name="T16" fmla="*/ 168 w 193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2" y="193"/>
                        <a:pt x="193" y="182"/>
                        <a:pt x="193" y="169"/>
                      </a:cubicBezTo>
                      <a:cubicBezTo>
                        <a:pt x="193" y="25"/>
                        <a:pt x="193" y="25"/>
                        <a:pt x="193" y="25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0" name="Freeform 16">
                  <a:extLst>
                    <a:ext uri="{FF2B5EF4-FFF2-40B4-BE49-F238E27FC236}">
                      <a16:creationId xmlns:a16="http://schemas.microsoft.com/office/drawing/2014/main" id="{0AC3A1F3-9E8C-7D01-FF2F-B0A196E0F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0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1" name="Freeform 17">
                  <a:extLst>
                    <a:ext uri="{FF2B5EF4-FFF2-40B4-BE49-F238E27FC236}">
                      <a16:creationId xmlns:a16="http://schemas.microsoft.com/office/drawing/2014/main" id="{CED7E58F-2266-B4CA-8B1B-E10A75D6B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1087438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B2145E6B-77FD-320B-611F-ED1D735BE0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2171700"/>
                  <a:ext cx="722312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3" name="Freeform 19">
                  <a:extLst>
                    <a:ext uri="{FF2B5EF4-FFF2-40B4-BE49-F238E27FC236}">
                      <a16:creationId xmlns:a16="http://schemas.microsoft.com/office/drawing/2014/main" id="{AD90C911-4E18-A724-C33E-471A44D613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0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4" name="Freeform 20">
                  <a:extLst>
                    <a:ext uri="{FF2B5EF4-FFF2-40B4-BE49-F238E27FC236}">
                      <a16:creationId xmlns:a16="http://schemas.microsoft.com/office/drawing/2014/main" id="{11F738EA-F104-2220-31ED-9F55E492A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1087438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A7320CD8-9912-5D27-E672-D7ABF7EBF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2171700"/>
                  <a:ext cx="723900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0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</p:grp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F9CF28D0-2297-AA29-8094-AD27779408F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497092" y="3115886"/>
                <a:ext cx="146921" cy="128651"/>
              </a:xfrm>
              <a:custGeom>
                <a:avLst/>
                <a:gdLst>
                  <a:gd name="T0" fmla="*/ 504 w 896"/>
                  <a:gd name="T1" fmla="*/ 0 h 784"/>
                  <a:gd name="T2" fmla="*/ 116 w 896"/>
                  <a:gd name="T3" fmla="*/ 336 h 784"/>
                  <a:gd name="T4" fmla="*/ 0 w 896"/>
                  <a:gd name="T5" fmla="*/ 336 h 784"/>
                  <a:gd name="T6" fmla="*/ 168 w 896"/>
                  <a:gd name="T7" fmla="*/ 560 h 784"/>
                  <a:gd name="T8" fmla="*/ 336 w 896"/>
                  <a:gd name="T9" fmla="*/ 336 h 784"/>
                  <a:gd name="T10" fmla="*/ 230 w 896"/>
                  <a:gd name="T11" fmla="*/ 336 h 784"/>
                  <a:gd name="T12" fmla="*/ 504 w 896"/>
                  <a:gd name="T13" fmla="*/ 112 h 784"/>
                  <a:gd name="T14" fmla="*/ 784 w 896"/>
                  <a:gd name="T15" fmla="*/ 392 h 784"/>
                  <a:gd name="T16" fmla="*/ 504 w 896"/>
                  <a:gd name="T17" fmla="*/ 672 h 784"/>
                  <a:gd name="T18" fmla="*/ 504 w 896"/>
                  <a:gd name="T19" fmla="*/ 784 h 784"/>
                  <a:gd name="T20" fmla="*/ 896 w 896"/>
                  <a:gd name="T21" fmla="*/ 392 h 784"/>
                  <a:gd name="T22" fmla="*/ 504 w 896"/>
                  <a:gd name="T23" fmla="*/ 0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6" h="784">
                    <a:moveTo>
                      <a:pt x="504" y="0"/>
                    </a:moveTo>
                    <a:cubicBezTo>
                      <a:pt x="307" y="0"/>
                      <a:pt x="144" y="146"/>
                      <a:pt x="116" y="336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168" y="560"/>
                      <a:pt x="168" y="560"/>
                      <a:pt x="168" y="560"/>
                    </a:cubicBezTo>
                    <a:cubicBezTo>
                      <a:pt x="336" y="336"/>
                      <a:pt x="336" y="336"/>
                      <a:pt x="336" y="336"/>
                    </a:cubicBezTo>
                    <a:cubicBezTo>
                      <a:pt x="230" y="336"/>
                      <a:pt x="230" y="336"/>
                      <a:pt x="230" y="336"/>
                    </a:cubicBezTo>
                    <a:cubicBezTo>
                      <a:pt x="256" y="208"/>
                      <a:pt x="369" y="112"/>
                      <a:pt x="504" y="112"/>
                    </a:cubicBezTo>
                    <a:cubicBezTo>
                      <a:pt x="658" y="112"/>
                      <a:pt x="784" y="238"/>
                      <a:pt x="784" y="392"/>
                    </a:cubicBezTo>
                    <a:cubicBezTo>
                      <a:pt x="784" y="546"/>
                      <a:pt x="658" y="672"/>
                      <a:pt x="504" y="672"/>
                    </a:cubicBezTo>
                    <a:cubicBezTo>
                      <a:pt x="504" y="784"/>
                      <a:pt x="504" y="784"/>
                      <a:pt x="504" y="784"/>
                    </a:cubicBezTo>
                    <a:cubicBezTo>
                      <a:pt x="721" y="784"/>
                      <a:pt x="896" y="609"/>
                      <a:pt x="896" y="392"/>
                    </a:cubicBezTo>
                    <a:cubicBezTo>
                      <a:pt x="896" y="175"/>
                      <a:pt x="721" y="0"/>
                      <a:pt x="504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6" name="Oval 6">
                <a:extLst>
                  <a:ext uri="{FF2B5EF4-FFF2-40B4-BE49-F238E27FC236}">
                    <a16:creationId xmlns:a16="http://schemas.microsoft.com/office/drawing/2014/main" id="{0A0AE662-89EC-0BC8-8A7D-AD28F91D2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635" y="2814331"/>
                <a:ext cx="95903" cy="95276"/>
              </a:xfrm>
              <a:prstGeom prst="ellipse">
                <a:avLst/>
              </a:prstGeom>
              <a:solidFill>
                <a:schemeClr val="accent5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54692-E1AC-0980-3F0D-7C678E7C5CD9}"/>
                </a:ext>
              </a:extLst>
            </p:cNvPr>
            <p:cNvSpPr txBox="1"/>
            <p:nvPr/>
          </p:nvSpPr>
          <p:spPr>
            <a:xfrm>
              <a:off x="2353072" y="3035365"/>
              <a:ext cx="2399610" cy="312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000" b="0" i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www.yourcompanyname.com</a:t>
              </a:r>
            </a:p>
          </p:txBody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6BE15216-568D-C2E8-0567-7434318F9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9943" y="3130076"/>
              <a:ext cx="115372" cy="115448"/>
            </a:xfrm>
            <a:custGeom>
              <a:avLst/>
              <a:gdLst>
                <a:gd name="T0" fmla="*/ 0 w 636"/>
                <a:gd name="T1" fmla="*/ 318 h 636"/>
                <a:gd name="T2" fmla="*/ 636 w 636"/>
                <a:gd name="T3" fmla="*/ 318 h 636"/>
                <a:gd name="T4" fmla="*/ 594 w 636"/>
                <a:gd name="T5" fmla="*/ 308 h 636"/>
                <a:gd name="T6" fmla="*/ 448 w 636"/>
                <a:gd name="T7" fmla="*/ 179 h 636"/>
                <a:gd name="T8" fmla="*/ 594 w 636"/>
                <a:gd name="T9" fmla="*/ 308 h 636"/>
                <a:gd name="T10" fmla="*/ 223 w 636"/>
                <a:gd name="T11" fmla="*/ 486 h 636"/>
                <a:gd name="T12" fmla="*/ 308 w 636"/>
                <a:gd name="T13" fmla="*/ 594 h 636"/>
                <a:gd name="T14" fmla="*/ 329 w 636"/>
                <a:gd name="T15" fmla="*/ 42 h 636"/>
                <a:gd name="T16" fmla="*/ 328 w 636"/>
                <a:gd name="T17" fmla="*/ 184 h 636"/>
                <a:gd name="T18" fmla="*/ 329 w 636"/>
                <a:gd name="T19" fmla="*/ 42 h 636"/>
                <a:gd name="T20" fmla="*/ 510 w 636"/>
                <a:gd name="T21" fmla="*/ 119 h 636"/>
                <a:gd name="T22" fmla="*/ 363 w 636"/>
                <a:gd name="T23" fmla="*/ 45 h 636"/>
                <a:gd name="T24" fmla="*/ 308 w 636"/>
                <a:gd name="T25" fmla="*/ 184 h 636"/>
                <a:gd name="T26" fmla="*/ 307 w 636"/>
                <a:gd name="T27" fmla="*/ 42 h 636"/>
                <a:gd name="T28" fmla="*/ 196 w 636"/>
                <a:gd name="T29" fmla="*/ 160 h 636"/>
                <a:gd name="T30" fmla="*/ 273 w 636"/>
                <a:gd name="T31" fmla="*/ 45 h 636"/>
                <a:gd name="T32" fmla="*/ 207 w 636"/>
                <a:gd name="T33" fmla="*/ 186 h 636"/>
                <a:gd name="T34" fmla="*/ 308 w 636"/>
                <a:gd name="T35" fmla="*/ 308 h 636"/>
                <a:gd name="T36" fmla="*/ 207 w 636"/>
                <a:gd name="T37" fmla="*/ 186 h 636"/>
                <a:gd name="T38" fmla="*/ 308 w 636"/>
                <a:gd name="T39" fmla="*/ 452 h 636"/>
                <a:gd name="T40" fmla="*/ 185 w 636"/>
                <a:gd name="T41" fmla="*/ 328 h 636"/>
                <a:gd name="T42" fmla="*/ 273 w 636"/>
                <a:gd name="T43" fmla="*/ 591 h 636"/>
                <a:gd name="T44" fmla="*/ 204 w 636"/>
                <a:gd name="T45" fmla="*/ 493 h 636"/>
                <a:gd name="T46" fmla="*/ 328 w 636"/>
                <a:gd name="T47" fmla="*/ 594 h 636"/>
                <a:gd name="T48" fmla="*/ 413 w 636"/>
                <a:gd name="T49" fmla="*/ 486 h 636"/>
                <a:gd name="T50" fmla="*/ 328 w 636"/>
                <a:gd name="T51" fmla="*/ 594 h 636"/>
                <a:gd name="T52" fmla="*/ 498 w 636"/>
                <a:gd name="T53" fmla="*/ 528 h 636"/>
                <a:gd name="T54" fmla="*/ 432 w 636"/>
                <a:gd name="T55" fmla="*/ 493 h 636"/>
                <a:gd name="T56" fmla="*/ 328 w 636"/>
                <a:gd name="T57" fmla="*/ 452 h 636"/>
                <a:gd name="T58" fmla="*/ 451 w 636"/>
                <a:gd name="T59" fmla="*/ 328 h 636"/>
                <a:gd name="T60" fmla="*/ 328 w 636"/>
                <a:gd name="T61" fmla="*/ 308 h 636"/>
                <a:gd name="T62" fmla="*/ 429 w 636"/>
                <a:gd name="T63" fmla="*/ 186 h 636"/>
                <a:gd name="T64" fmla="*/ 328 w 636"/>
                <a:gd name="T65" fmla="*/ 308 h 636"/>
                <a:gd name="T66" fmla="*/ 188 w 636"/>
                <a:gd name="T67" fmla="*/ 179 h 636"/>
                <a:gd name="T68" fmla="*/ 42 w 636"/>
                <a:gd name="T69" fmla="*/ 308 h 636"/>
                <a:gd name="T70" fmla="*/ 42 w 636"/>
                <a:gd name="T71" fmla="*/ 328 h 636"/>
                <a:gd name="T72" fmla="*/ 195 w 636"/>
                <a:gd name="T73" fmla="*/ 475 h 636"/>
                <a:gd name="T74" fmla="*/ 42 w 636"/>
                <a:gd name="T75" fmla="*/ 328 h 636"/>
                <a:gd name="T76" fmla="*/ 441 w 636"/>
                <a:gd name="T77" fmla="*/ 475 h 636"/>
                <a:gd name="T78" fmla="*/ 594 w 636"/>
                <a:gd name="T79" fmla="*/ 328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6" h="636">
                  <a:moveTo>
                    <a:pt x="318" y="0"/>
                  </a:moveTo>
                  <a:cubicBezTo>
                    <a:pt x="142" y="0"/>
                    <a:pt x="0" y="142"/>
                    <a:pt x="0" y="318"/>
                  </a:cubicBezTo>
                  <a:cubicBezTo>
                    <a:pt x="0" y="494"/>
                    <a:pt x="142" y="636"/>
                    <a:pt x="318" y="636"/>
                  </a:cubicBezTo>
                  <a:cubicBezTo>
                    <a:pt x="494" y="636"/>
                    <a:pt x="636" y="494"/>
                    <a:pt x="636" y="318"/>
                  </a:cubicBezTo>
                  <a:cubicBezTo>
                    <a:pt x="636" y="142"/>
                    <a:pt x="494" y="0"/>
                    <a:pt x="318" y="0"/>
                  </a:cubicBezTo>
                  <a:close/>
                  <a:moveTo>
                    <a:pt x="594" y="308"/>
                  </a:moveTo>
                  <a:cubicBezTo>
                    <a:pt x="471" y="308"/>
                    <a:pt x="471" y="308"/>
                    <a:pt x="471" y="308"/>
                  </a:cubicBezTo>
                  <a:cubicBezTo>
                    <a:pt x="470" y="262"/>
                    <a:pt x="462" y="219"/>
                    <a:pt x="448" y="179"/>
                  </a:cubicBezTo>
                  <a:cubicBezTo>
                    <a:pt x="476" y="168"/>
                    <a:pt x="501" y="152"/>
                    <a:pt x="525" y="134"/>
                  </a:cubicBezTo>
                  <a:cubicBezTo>
                    <a:pt x="566" y="181"/>
                    <a:pt x="592" y="241"/>
                    <a:pt x="594" y="308"/>
                  </a:cubicBezTo>
                  <a:close/>
                  <a:moveTo>
                    <a:pt x="307" y="594"/>
                  </a:moveTo>
                  <a:cubicBezTo>
                    <a:pt x="273" y="566"/>
                    <a:pt x="244" y="529"/>
                    <a:pt x="223" y="486"/>
                  </a:cubicBezTo>
                  <a:cubicBezTo>
                    <a:pt x="250" y="478"/>
                    <a:pt x="278" y="473"/>
                    <a:pt x="308" y="472"/>
                  </a:cubicBezTo>
                  <a:cubicBezTo>
                    <a:pt x="308" y="594"/>
                    <a:pt x="308" y="594"/>
                    <a:pt x="308" y="594"/>
                  </a:cubicBezTo>
                  <a:cubicBezTo>
                    <a:pt x="307" y="594"/>
                    <a:pt x="307" y="594"/>
                    <a:pt x="307" y="594"/>
                  </a:cubicBezTo>
                  <a:close/>
                  <a:moveTo>
                    <a:pt x="329" y="42"/>
                  </a:moveTo>
                  <a:cubicBezTo>
                    <a:pt x="368" y="74"/>
                    <a:pt x="400" y="117"/>
                    <a:pt x="421" y="167"/>
                  </a:cubicBezTo>
                  <a:cubicBezTo>
                    <a:pt x="392" y="177"/>
                    <a:pt x="361" y="183"/>
                    <a:pt x="328" y="184"/>
                  </a:cubicBezTo>
                  <a:cubicBezTo>
                    <a:pt x="328" y="42"/>
                    <a:pt x="328" y="42"/>
                    <a:pt x="328" y="42"/>
                  </a:cubicBezTo>
                  <a:cubicBezTo>
                    <a:pt x="329" y="42"/>
                    <a:pt x="329" y="42"/>
                    <a:pt x="329" y="42"/>
                  </a:cubicBezTo>
                  <a:close/>
                  <a:moveTo>
                    <a:pt x="363" y="45"/>
                  </a:moveTo>
                  <a:cubicBezTo>
                    <a:pt x="420" y="55"/>
                    <a:pt x="471" y="81"/>
                    <a:pt x="510" y="119"/>
                  </a:cubicBezTo>
                  <a:cubicBezTo>
                    <a:pt x="489" y="136"/>
                    <a:pt x="466" y="150"/>
                    <a:pt x="440" y="160"/>
                  </a:cubicBezTo>
                  <a:cubicBezTo>
                    <a:pt x="421" y="116"/>
                    <a:pt x="395" y="77"/>
                    <a:pt x="363" y="45"/>
                  </a:cubicBezTo>
                  <a:close/>
                  <a:moveTo>
                    <a:pt x="308" y="42"/>
                  </a:moveTo>
                  <a:cubicBezTo>
                    <a:pt x="308" y="184"/>
                    <a:pt x="308" y="184"/>
                    <a:pt x="308" y="184"/>
                  </a:cubicBezTo>
                  <a:cubicBezTo>
                    <a:pt x="275" y="183"/>
                    <a:pt x="244" y="177"/>
                    <a:pt x="215" y="167"/>
                  </a:cubicBezTo>
                  <a:cubicBezTo>
                    <a:pt x="236" y="117"/>
                    <a:pt x="268" y="74"/>
                    <a:pt x="307" y="42"/>
                  </a:cubicBezTo>
                  <a:cubicBezTo>
                    <a:pt x="307" y="42"/>
                    <a:pt x="307" y="42"/>
                    <a:pt x="308" y="42"/>
                  </a:cubicBezTo>
                  <a:close/>
                  <a:moveTo>
                    <a:pt x="196" y="160"/>
                  </a:moveTo>
                  <a:cubicBezTo>
                    <a:pt x="171" y="150"/>
                    <a:pt x="147" y="136"/>
                    <a:pt x="126" y="119"/>
                  </a:cubicBezTo>
                  <a:cubicBezTo>
                    <a:pt x="165" y="81"/>
                    <a:pt x="216" y="55"/>
                    <a:pt x="273" y="45"/>
                  </a:cubicBezTo>
                  <a:cubicBezTo>
                    <a:pt x="241" y="77"/>
                    <a:pt x="215" y="116"/>
                    <a:pt x="196" y="160"/>
                  </a:cubicBezTo>
                  <a:close/>
                  <a:moveTo>
                    <a:pt x="207" y="186"/>
                  </a:moveTo>
                  <a:cubicBezTo>
                    <a:pt x="239" y="197"/>
                    <a:pt x="273" y="204"/>
                    <a:pt x="308" y="205"/>
                  </a:cubicBezTo>
                  <a:cubicBezTo>
                    <a:pt x="308" y="308"/>
                    <a:pt x="308" y="308"/>
                    <a:pt x="308" y="308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6" y="265"/>
                    <a:pt x="194" y="224"/>
                    <a:pt x="207" y="186"/>
                  </a:cubicBezTo>
                  <a:close/>
                  <a:moveTo>
                    <a:pt x="308" y="328"/>
                  </a:moveTo>
                  <a:cubicBezTo>
                    <a:pt x="308" y="452"/>
                    <a:pt x="308" y="452"/>
                    <a:pt x="308" y="452"/>
                  </a:cubicBezTo>
                  <a:cubicBezTo>
                    <a:pt x="275" y="453"/>
                    <a:pt x="244" y="458"/>
                    <a:pt x="215" y="468"/>
                  </a:cubicBezTo>
                  <a:cubicBezTo>
                    <a:pt x="197" y="425"/>
                    <a:pt x="186" y="378"/>
                    <a:pt x="185" y="328"/>
                  </a:cubicBezTo>
                  <a:lnTo>
                    <a:pt x="308" y="328"/>
                  </a:lnTo>
                  <a:close/>
                  <a:moveTo>
                    <a:pt x="273" y="591"/>
                  </a:moveTo>
                  <a:cubicBezTo>
                    <a:pt x="222" y="582"/>
                    <a:pt x="176" y="560"/>
                    <a:pt x="138" y="528"/>
                  </a:cubicBezTo>
                  <a:cubicBezTo>
                    <a:pt x="158" y="514"/>
                    <a:pt x="180" y="502"/>
                    <a:pt x="204" y="493"/>
                  </a:cubicBezTo>
                  <a:cubicBezTo>
                    <a:pt x="222" y="531"/>
                    <a:pt x="245" y="563"/>
                    <a:pt x="273" y="591"/>
                  </a:cubicBezTo>
                  <a:close/>
                  <a:moveTo>
                    <a:pt x="328" y="594"/>
                  </a:moveTo>
                  <a:cubicBezTo>
                    <a:pt x="328" y="472"/>
                    <a:pt x="328" y="472"/>
                    <a:pt x="328" y="472"/>
                  </a:cubicBezTo>
                  <a:cubicBezTo>
                    <a:pt x="358" y="473"/>
                    <a:pt x="386" y="478"/>
                    <a:pt x="413" y="486"/>
                  </a:cubicBezTo>
                  <a:cubicBezTo>
                    <a:pt x="392" y="529"/>
                    <a:pt x="363" y="566"/>
                    <a:pt x="329" y="594"/>
                  </a:cubicBezTo>
                  <a:cubicBezTo>
                    <a:pt x="329" y="594"/>
                    <a:pt x="329" y="594"/>
                    <a:pt x="328" y="594"/>
                  </a:cubicBezTo>
                  <a:close/>
                  <a:moveTo>
                    <a:pt x="432" y="493"/>
                  </a:moveTo>
                  <a:cubicBezTo>
                    <a:pt x="456" y="502"/>
                    <a:pt x="478" y="514"/>
                    <a:pt x="498" y="528"/>
                  </a:cubicBezTo>
                  <a:cubicBezTo>
                    <a:pt x="460" y="560"/>
                    <a:pt x="414" y="582"/>
                    <a:pt x="363" y="591"/>
                  </a:cubicBezTo>
                  <a:cubicBezTo>
                    <a:pt x="391" y="563"/>
                    <a:pt x="414" y="531"/>
                    <a:pt x="432" y="493"/>
                  </a:cubicBezTo>
                  <a:close/>
                  <a:moveTo>
                    <a:pt x="421" y="468"/>
                  </a:moveTo>
                  <a:cubicBezTo>
                    <a:pt x="392" y="458"/>
                    <a:pt x="361" y="453"/>
                    <a:pt x="328" y="452"/>
                  </a:cubicBezTo>
                  <a:cubicBezTo>
                    <a:pt x="328" y="328"/>
                    <a:pt x="328" y="328"/>
                    <a:pt x="328" y="328"/>
                  </a:cubicBezTo>
                  <a:cubicBezTo>
                    <a:pt x="451" y="328"/>
                    <a:pt x="451" y="328"/>
                    <a:pt x="451" y="328"/>
                  </a:cubicBezTo>
                  <a:cubicBezTo>
                    <a:pt x="450" y="378"/>
                    <a:pt x="439" y="425"/>
                    <a:pt x="421" y="468"/>
                  </a:cubicBezTo>
                  <a:close/>
                  <a:moveTo>
                    <a:pt x="328" y="308"/>
                  </a:moveTo>
                  <a:cubicBezTo>
                    <a:pt x="328" y="205"/>
                    <a:pt x="328" y="205"/>
                    <a:pt x="328" y="205"/>
                  </a:cubicBezTo>
                  <a:cubicBezTo>
                    <a:pt x="363" y="204"/>
                    <a:pt x="397" y="197"/>
                    <a:pt x="429" y="186"/>
                  </a:cubicBezTo>
                  <a:cubicBezTo>
                    <a:pt x="442" y="224"/>
                    <a:pt x="450" y="265"/>
                    <a:pt x="451" y="308"/>
                  </a:cubicBezTo>
                  <a:lnTo>
                    <a:pt x="328" y="308"/>
                  </a:lnTo>
                  <a:close/>
                  <a:moveTo>
                    <a:pt x="111" y="134"/>
                  </a:moveTo>
                  <a:cubicBezTo>
                    <a:pt x="135" y="152"/>
                    <a:pt x="160" y="168"/>
                    <a:pt x="188" y="179"/>
                  </a:cubicBezTo>
                  <a:cubicBezTo>
                    <a:pt x="174" y="219"/>
                    <a:pt x="166" y="262"/>
                    <a:pt x="165" y="308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44" y="241"/>
                    <a:pt x="70" y="181"/>
                    <a:pt x="111" y="134"/>
                  </a:cubicBezTo>
                  <a:close/>
                  <a:moveTo>
                    <a:pt x="42" y="328"/>
                  </a:moveTo>
                  <a:cubicBezTo>
                    <a:pt x="165" y="328"/>
                    <a:pt x="165" y="328"/>
                    <a:pt x="165" y="328"/>
                  </a:cubicBezTo>
                  <a:cubicBezTo>
                    <a:pt x="166" y="381"/>
                    <a:pt x="177" y="430"/>
                    <a:pt x="195" y="475"/>
                  </a:cubicBezTo>
                  <a:cubicBezTo>
                    <a:pt x="169" y="485"/>
                    <a:pt x="145" y="498"/>
                    <a:pt x="123" y="514"/>
                  </a:cubicBezTo>
                  <a:cubicBezTo>
                    <a:pt x="75" y="466"/>
                    <a:pt x="44" y="401"/>
                    <a:pt x="42" y="328"/>
                  </a:cubicBezTo>
                  <a:close/>
                  <a:moveTo>
                    <a:pt x="513" y="514"/>
                  </a:moveTo>
                  <a:cubicBezTo>
                    <a:pt x="491" y="498"/>
                    <a:pt x="467" y="485"/>
                    <a:pt x="441" y="475"/>
                  </a:cubicBezTo>
                  <a:cubicBezTo>
                    <a:pt x="459" y="430"/>
                    <a:pt x="470" y="381"/>
                    <a:pt x="471" y="32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2" y="401"/>
                    <a:pt x="561" y="466"/>
                    <a:pt x="513" y="5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</p:grpSp>
      <p:sp>
        <p:nvSpPr>
          <p:cNvPr id="36" name="Picture Placeholder 1">
            <a:extLst>
              <a:ext uri="{FF2B5EF4-FFF2-40B4-BE49-F238E27FC236}">
                <a16:creationId xmlns:a16="http://schemas.microsoft.com/office/drawing/2014/main" id="{74B2AD86-3521-B547-73F7-B39D24911A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7460" y="2230412"/>
            <a:ext cx="5302799" cy="29869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30386"/>
      </p:ext>
    </p:extLst>
  </p:cSld>
  <p:clrMapOvr>
    <a:masterClrMapping/>
  </p:clrMapOvr>
  <p:hf sldNum="0" hdr="0" ftr="0" dt="0"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C5DEF03-CF72-3A0E-8EAF-121E1BB63014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B1C8CE-1FB7-141A-6A43-E2A49AC72F54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62FEB3-0297-7752-4BC3-93E3DDC0220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930810"/>
      </p:ext>
    </p:extLst>
  </p:cSld>
  <p:clrMapOvr>
    <a:masterClrMapping/>
  </p:clrMapOvr>
  <p:hf sldNum="0" hdr="0" ftr="0" dt="0"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1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DDDFA3-EDCD-D8A6-3759-8BA76550A262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7F7E85-AACE-542A-058B-87A855FD145B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E3C219-23AD-F3ED-12EB-FAE6B07A051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239699"/>
      </p:ext>
    </p:extLst>
  </p:cSld>
  <p:clrMapOvr>
    <a:masterClrMapping/>
  </p:clrMapOvr>
  <p:hf sldNum="0" hdr="0" ftr="0" dt="0"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1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82AE61-A155-9985-02F2-E11AF1156CAE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DAD9CF8-DBF5-5A6F-C673-CA60FF114B1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FBBB0D-918F-44D1-8714-C99387CE7378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279555"/>
      </p:ext>
    </p:extLst>
  </p:cSld>
  <p:clrMapOvr>
    <a:masterClrMapping/>
  </p:clrMapOvr>
  <p:hf sldNum="0" hdr="0" ftr="0" dt="0"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B95C39-285C-FC15-A6C2-381F644870B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EC7DB9-DE0A-C446-F4AC-0351286C753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F2370A-1950-2072-4733-9DBE71FD8F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34100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EA10A8-9C37-3530-3F64-A7C27F2C869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B22112-F61B-6CA4-828C-2CF03C4B65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5DD328-F93C-D36B-24F1-9AD9F28C841A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164039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E9F247-421C-C0CC-01DA-424DF9D9266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F57030-B3E5-26E4-0FAB-F31E74E7083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1F10C8-A14F-8A26-FFBB-B78A68CAF59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4796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all-outBann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1D9191-8A32-ADF6-B82A-8C0B772AB45E}"/>
              </a:ext>
            </a:extLst>
          </p:cNvPr>
          <p:cNvSpPr/>
          <p:nvPr userDrawn="1"/>
        </p:nvSpPr>
        <p:spPr>
          <a:xfrm>
            <a:off x="779667" y="0"/>
            <a:ext cx="3868713" cy="5267741"/>
          </a:xfrm>
          <a:prstGeom prst="rect">
            <a:avLst/>
          </a:prstGeo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E9F247-421C-C0CC-01DA-424DF9D9266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F57030-B3E5-26E4-0FAB-F31E74E7083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1F10C8-A14F-8A26-FFBB-B78A68CAF59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C456EC0D-8C52-546F-F6FD-F3D89C3143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07683" y="675053"/>
            <a:ext cx="2970913" cy="4013905"/>
          </a:xfrm>
        </p:spPr>
        <p:txBody>
          <a:bodyPr lIns="0" tIns="0" rIns="0" bIns="0"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70290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9" y="2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29626-4307-9B46-9E9D-B8B3B9F6084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9AF03C-A36C-AD4C-AC26-EFA76960A5C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8664A-5D1C-6444-9CBD-7CFF596688F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3" y="449454"/>
            <a:ext cx="3419197" cy="1241237"/>
          </a:xfrm>
        </p:spPr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14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>
          <p15:clr>
            <a:srgbClr val="FBAE40"/>
          </p15:clr>
        </p15:guide>
      </p15:sldGuideLst>
    </p:ext>
  </p:extLs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all-outBann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1D9191-8A32-ADF6-B82A-8C0B772AB45E}"/>
              </a:ext>
            </a:extLst>
          </p:cNvPr>
          <p:cNvSpPr/>
          <p:nvPr userDrawn="1"/>
        </p:nvSpPr>
        <p:spPr>
          <a:xfrm>
            <a:off x="779667" y="0"/>
            <a:ext cx="3868713" cy="5267741"/>
          </a:xfrm>
          <a:prstGeom prst="rect">
            <a:avLst/>
          </a:prstGeom>
          <a:gradFill>
            <a:gsLst>
              <a:gs pos="50000">
                <a:schemeClr val="accent6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E9F247-421C-C0CC-01DA-424DF9D9266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F57030-B3E5-26E4-0FAB-F31E74E7083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1F10C8-A14F-8A26-FFBB-B78A68CAF59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C456EC0D-8C52-546F-F6FD-F3D89C3143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07683" y="675053"/>
            <a:ext cx="2970913" cy="4013905"/>
          </a:xfrm>
        </p:spPr>
        <p:txBody>
          <a:bodyPr lIns="0" tIns="0" rIns="0" bIns="0"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181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photo/text bann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1828800"/>
            <a:ext cx="4231868" cy="21082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A17B4C-E59D-AC97-36EE-2CAB0E16381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3AF87B-E9C7-EB16-A04F-908938FDF89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D16D1D-ED3A-CC99-9819-44B7FAF85FC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5E096D8-358A-7222-F938-111E3A33C874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98385-2DD7-B116-8C95-E056E3C50FEA}"/>
              </a:ext>
            </a:extLst>
          </p:cNvPr>
          <p:cNvSpPr/>
          <p:nvPr userDrawn="1"/>
        </p:nvSpPr>
        <p:spPr>
          <a:xfrm>
            <a:off x="5011534" y="1828800"/>
            <a:ext cx="6400800" cy="2108200"/>
          </a:xfrm>
          <a:prstGeom prst="rect">
            <a:avLst/>
          </a:prstGeo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C1DA7C-C9FC-9864-F23F-C9111FDE1D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4500" y="2171700"/>
            <a:ext cx="5600700" cy="15494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45FA2192-03A2-AF22-8E4A-DAF7B9DD714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4178552"/>
            <a:ext cx="10632667" cy="2012697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261218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photo/text bann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1828800"/>
            <a:ext cx="4231868" cy="21082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A17B4C-E59D-AC97-36EE-2CAB0E16381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3AF87B-E9C7-EB16-A04F-908938FDF89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D16D1D-ED3A-CC99-9819-44B7FAF85FC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D2DE2E81-0D02-F4E5-A396-61EAB835FF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4178552"/>
            <a:ext cx="10632667" cy="2012697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98385-2DD7-B116-8C95-E056E3C50FEA}"/>
              </a:ext>
            </a:extLst>
          </p:cNvPr>
          <p:cNvSpPr/>
          <p:nvPr userDrawn="1"/>
        </p:nvSpPr>
        <p:spPr>
          <a:xfrm>
            <a:off x="5011534" y="1828800"/>
            <a:ext cx="6400800" cy="2108200"/>
          </a:xfrm>
          <a:prstGeom prst="rect">
            <a:avLst/>
          </a:prstGeom>
          <a:gradFill>
            <a:gsLst>
              <a:gs pos="50000">
                <a:schemeClr val="accent6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7F96A630-3530-9C87-9B25-DB6DA48991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4500" y="2171700"/>
            <a:ext cx="5600700" cy="15494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03929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1847088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775590"/>
            <a:ext cx="10632670" cy="264927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A17B4C-E59D-AC97-36EE-2CAB0E16381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3AF87B-E9C7-EB16-A04F-908938FDF89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D16D1D-ED3A-CC99-9819-44B7FAF85FC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91537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FBA57B-B9B5-6827-E255-9040D678D5B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7FE485-702F-9474-3211-08C25A0F815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02DA38-011C-1E90-5BF7-A79A0EDC10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008273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1BFF78-4037-524C-89DE-6F4182335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effectLst>
            <a:innerShdw dist="215900" dir="54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955483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1BFF78-4037-524C-89DE-6F4182335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effectLst>
            <a:innerShdw dist="215900" dir="54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1177516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1BFF78-4037-524C-89DE-6F4182335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effectLst>
            <a:innerShdw dist="215900" dir="54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446706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25C95C-5251-454A-A145-0F76436B6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22801-4E70-85CF-CD68-7E86567E2091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56232"/>
      </p:ext>
    </p:extLst>
  </p:cSld>
  <p:clrMapOvr>
    <a:masterClrMapping/>
  </p:clrMapOvr>
  <p:hf sldNum="0" hdr="0" ftr="0" dt="0"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Full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248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B9988-8441-2D43-9328-2FB2ED70A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6EDAA5-07B5-F116-9D9E-57F5C692CD37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2BC468-BB07-0BF3-9394-D67469B96812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245603-8F45-A379-6D50-E4D8E688387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522E4A4-2C2A-ADFB-EFE0-5A495AD04A7A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89117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9" y="1828800"/>
            <a:ext cx="10632669" cy="16002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662614"/>
            <a:ext cx="10632670" cy="27622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B3F55F-CBE7-FD48-8A26-F74A1EEF28B5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7C07E0-F48C-E847-B3FE-E9CA0A47F3A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6D5F6-356F-4C4C-AA87-E476B38AA83C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11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1"/>
          </a:xfrm>
        </p:spPr>
        <p:txBody>
          <a:bodyPr/>
          <a:lstStyle>
            <a:lvl1pPr marL="0" indent="0">
              <a:buNone/>
              <a:defRPr sz="2800" b="1"/>
            </a:lvl1pPr>
            <a:lvl2pPr marL="690545" indent="-234945">
              <a:buFont typeface="Arial" panose="020B0604020202020204" pitchFamily="34" charset="0"/>
              <a:buChar char="•"/>
              <a:defRPr sz="2800"/>
            </a:lvl2pPr>
            <a:lvl3pPr marL="1147734" indent="-234945">
              <a:defRPr sz="2400"/>
            </a:lvl3pPr>
            <a:lvl4pPr marL="1604923" indent="-234945">
              <a:defRPr sz="2000"/>
            </a:lvl4pPr>
            <a:lvl5pPr marL="2062111" indent="-234945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1"/>
            <a:ext cx="2308879" cy="7548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6"/>
            <a:ext cx="844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D5A8C9-8C2F-58C8-525E-AC88E16D37BF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077F5B-8D8A-DBCA-27DE-8E2581B53634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90728A-6AEC-F3C3-68EB-276D4CC94678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703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EE604A-997E-4692-2A79-12AC959048C3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0281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5D418-8274-538C-B32E-6C6EB4B42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550" y="681188"/>
            <a:ext cx="3950045" cy="12618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78B0F5-28DA-054F-9F9F-287A7702FA6A}"/>
              </a:ext>
            </a:extLst>
          </p:cNvPr>
          <p:cNvSpPr/>
          <p:nvPr userDrawn="1"/>
        </p:nvSpPr>
        <p:spPr>
          <a:xfrm>
            <a:off x="2297525" y="2266123"/>
            <a:ext cx="9522226" cy="3934153"/>
          </a:xfrm>
          <a:prstGeom prst="rect">
            <a:avLst/>
          </a:prstGeo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7E8473-0D2D-5C44-854F-C1AA4D28E1A7}"/>
              </a:ext>
            </a:extLst>
          </p:cNvPr>
          <p:cNvSpPr/>
          <p:nvPr userDrawn="1"/>
        </p:nvSpPr>
        <p:spPr>
          <a:xfrm>
            <a:off x="12041085" y="2266122"/>
            <a:ext cx="155430" cy="3925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1B55A-7FA7-A243-9CD6-643B17DC756C}"/>
              </a:ext>
            </a:extLst>
          </p:cNvPr>
          <p:cNvSpPr/>
          <p:nvPr userDrawn="1"/>
        </p:nvSpPr>
        <p:spPr>
          <a:xfrm>
            <a:off x="11852703" y="2266122"/>
            <a:ext cx="155430" cy="392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1F4D2-05B3-474F-946A-6BCEF70FC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28597"/>
            <a:ext cx="497344" cy="135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3B49E2-19B3-25DB-9097-BC4FB8E8CAE9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58988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3D9FE5-E63F-0193-5D6F-1E558C5D7798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5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ED49F91-C436-612F-E05E-B5D1B63A84F3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A41A58-3279-1522-6E60-01B249D499C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B05ED8-9D12-2289-CD89-2017F9ED48E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C35F0C2-A28D-05FA-4F92-DF2716C30A78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74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5085949" cy="436245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0123828-2925-5E4C-9929-B60E601E35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42818" y="1828800"/>
            <a:ext cx="5070277" cy="436245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9659B-C9CB-AE45-8BB1-6B67981F4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D107E5-345D-144D-A732-491F6DC12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49D2C7-15D6-6EB6-03D5-C256E863E925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A7AFE8-C7CD-C6C0-F723-76D3F307B7DB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D8CDB7-C90C-FE6C-0F07-BBC94963EC58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64DA6BF-2111-DBCD-B130-79842FD8F948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57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34299" y="1828800"/>
            <a:ext cx="44576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5" y="1828800"/>
            <a:ext cx="662125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23257D-65DE-4C35-EE8C-5443D8EBF3D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0A197E-7735-4D19-D46D-AFDCE5E33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3D30CF-D409-F952-F0A3-54C186A6905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64B094-5EE3-73F3-3850-9823A3265014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5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34299" y="1828800"/>
            <a:ext cx="4462272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4" y="1828800"/>
            <a:ext cx="6620256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A3D7B4-727D-61D3-9E3E-95D287F3E9F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483AD5B-BEC2-4CA6-BE9A-79E6B64BBEEB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901993-D5D3-E4EF-B205-F243A5844AA2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0D9D281-FF07-436B-A791-A2B7E9A7BED2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77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34299" y="1828800"/>
            <a:ext cx="44576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6620256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A7E04C-9550-1EBC-8D35-16C0C168670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FFA421-CF47-06B0-42F6-C8AEE6043D0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86CE1C-8DE3-068F-52C6-7A43C8FCBE6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1E3A33-35C9-60AD-BE5D-4B9CE878AAC1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46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all-out Do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4D8AD61-7169-22C9-1E13-BEDBC5DC3F17}"/>
              </a:ext>
            </a:extLst>
          </p:cNvPr>
          <p:cNvSpPr/>
          <p:nvPr userDrawn="1"/>
        </p:nvSpPr>
        <p:spPr>
          <a:xfrm>
            <a:off x="6081765" y="1600200"/>
            <a:ext cx="4589855" cy="45910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99924E4-BC79-08FD-91FA-576A574966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4842" y="2345049"/>
            <a:ext cx="4203700" cy="1237026"/>
          </a:xfr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0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034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0" i="0" spc="-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92453D-3D8B-C7AC-AF50-6312393828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81483E-F353-3D1E-9A01-D4CFDF6BCA4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59D7CD-72E3-2B53-C74D-01527EF03B5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70C80EB-DD28-BB08-68AC-600581F8EB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4843" y="3429000"/>
            <a:ext cx="4203700" cy="2487614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9" indent="0" algn="ctr">
              <a:buFontTx/>
              <a:buNone/>
              <a:defRPr sz="2400">
                <a:solidFill>
                  <a:schemeClr val="bg1"/>
                </a:solidFill>
              </a:defRPr>
            </a:lvl2pPr>
            <a:lvl3pPr marL="914217" indent="0" algn="ctr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326" indent="0" algn="ctr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434" indent="0" algn="ctr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48AB77-6482-7E48-A5B4-F01C320B2529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47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0" y="1828801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28971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8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5C3F9-23A0-654B-9583-B815B06EE92C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54BE5-D6DE-C344-B1CF-A019ED043DC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A4AE-83D5-7142-BF83-9E161937B141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8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all-out Do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6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4D8AD61-7169-22C9-1E13-BEDBC5DC3F17}"/>
              </a:ext>
            </a:extLst>
          </p:cNvPr>
          <p:cNvSpPr/>
          <p:nvPr userDrawn="1"/>
        </p:nvSpPr>
        <p:spPr>
          <a:xfrm>
            <a:off x="6081765" y="1600200"/>
            <a:ext cx="4589855" cy="4591050"/>
          </a:xfrm>
          <a:prstGeom prst="ellipse">
            <a:avLst/>
          </a:prstGeom>
          <a:solidFill>
            <a:schemeClr val="accent3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99924E4-BC79-08FD-91FA-576A574966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4842" y="2345049"/>
            <a:ext cx="4203700" cy="1237026"/>
          </a:xfr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0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034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0" i="0" spc="-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92453D-3D8B-C7AC-AF50-6312393828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81483E-F353-3D1E-9A01-D4CFDF6BCA4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59D7CD-72E3-2B53-C74D-01527EF03B5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70C80EB-DD28-BB08-68AC-600581F8EB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4843" y="3429000"/>
            <a:ext cx="4203700" cy="2487614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9" indent="0" algn="ctr">
              <a:buFontTx/>
              <a:buNone/>
              <a:defRPr sz="2400">
                <a:solidFill>
                  <a:schemeClr val="bg1"/>
                </a:solidFill>
              </a:defRPr>
            </a:lvl2pPr>
            <a:lvl3pPr marL="914217" indent="0" algn="ctr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326" indent="0" algn="ctr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434" indent="0" algn="ctr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D6427-6F7A-21BE-0243-09A025247951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28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all-out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4751978-D443-4A82-BEA9-DE9D22DB646F}"/>
              </a:ext>
            </a:extLst>
          </p:cNvPr>
          <p:cNvSpPr/>
          <p:nvPr userDrawn="1"/>
        </p:nvSpPr>
        <p:spPr>
          <a:xfrm>
            <a:off x="778328" y="1713031"/>
            <a:ext cx="3755571" cy="3756548"/>
          </a:xfrm>
          <a:prstGeom prst="ellipse">
            <a:avLst/>
          </a:prstGeom>
          <a:solidFill>
            <a:schemeClr val="accent2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2" name="Content Placeholder 26">
            <a:extLst>
              <a:ext uri="{FF2B5EF4-FFF2-40B4-BE49-F238E27FC236}">
                <a16:creationId xmlns:a16="http://schemas.microsoft.com/office/drawing/2014/main" id="{A4E8095E-9DE3-D444-B480-FEDE5300B3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1549" y="1906302"/>
            <a:ext cx="3369128" cy="337000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</a:defRPr>
            </a:lvl1pPr>
            <a:lvl2pPr marL="457109" indent="0" algn="ctr">
              <a:buFontTx/>
              <a:buNone/>
              <a:defRPr sz="2400">
                <a:solidFill>
                  <a:schemeClr val="bg1"/>
                </a:solidFill>
              </a:defRPr>
            </a:lvl2pPr>
            <a:lvl3pPr marL="914217" indent="0" algn="ctr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326" indent="0" algn="ctr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434" indent="0" algn="ctr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4D8AD61-7169-22C9-1E13-BEDBC5DC3F17}"/>
              </a:ext>
            </a:extLst>
          </p:cNvPr>
          <p:cNvSpPr/>
          <p:nvPr userDrawn="1"/>
        </p:nvSpPr>
        <p:spPr>
          <a:xfrm>
            <a:off x="4229100" y="1713031"/>
            <a:ext cx="3755571" cy="3756548"/>
          </a:xfrm>
          <a:prstGeom prst="ellipse">
            <a:avLst/>
          </a:prstGeom>
          <a:solidFill>
            <a:schemeClr val="accent3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92453D-3D8B-C7AC-AF50-63123938283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81483E-F353-3D1E-9A01-D4CFDF6BCA47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59D7CD-72E3-2B53-C74D-01527EF03B5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70C80EB-DD28-BB08-68AC-600581F8EB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2321" y="1906302"/>
            <a:ext cx="3369128" cy="337000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</a:defRPr>
            </a:lvl1pPr>
            <a:lvl2pPr marL="457109" indent="0" algn="ctr">
              <a:buFontTx/>
              <a:buNone/>
              <a:defRPr sz="2400">
                <a:solidFill>
                  <a:schemeClr val="bg1"/>
                </a:solidFill>
              </a:defRPr>
            </a:lvl2pPr>
            <a:lvl3pPr marL="914217" indent="0" algn="ctr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326" indent="0" algn="ctr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434" indent="0" algn="ctr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FC661C-1594-93E5-62C4-C22BD79E5782}"/>
              </a:ext>
            </a:extLst>
          </p:cNvPr>
          <p:cNvSpPr/>
          <p:nvPr userDrawn="1"/>
        </p:nvSpPr>
        <p:spPr>
          <a:xfrm>
            <a:off x="7658099" y="1713031"/>
            <a:ext cx="3755571" cy="3756548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5" name="Content Placeholder 26">
            <a:extLst>
              <a:ext uri="{FF2B5EF4-FFF2-40B4-BE49-F238E27FC236}">
                <a16:creationId xmlns:a16="http://schemas.microsoft.com/office/drawing/2014/main" id="{2EC32938-7D21-D439-2E6D-D3C0E1F362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51320" y="1906302"/>
            <a:ext cx="3369128" cy="337000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</a:defRPr>
            </a:lvl1pPr>
            <a:lvl2pPr marL="457109" indent="0" algn="ctr">
              <a:buFontTx/>
              <a:buNone/>
              <a:defRPr sz="2400">
                <a:solidFill>
                  <a:schemeClr val="bg1"/>
                </a:solidFill>
              </a:defRPr>
            </a:lvl2pPr>
            <a:lvl3pPr marL="914217" indent="0" algn="ctr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326" indent="0" algn="ctr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434" indent="0" algn="ctr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AFCE0-8D96-ABCC-3D08-FDF28C6E3D52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0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FDED069-F412-5A41-86F2-89652DFB68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91399" y="1828800"/>
            <a:ext cx="48006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0A406-B305-AD40-AF87-B8925ABCC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63F0C49-BD56-2A23-689C-8C3ECA564A9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C60638-EA78-62A2-F316-3789BACB3D7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C5004E-54F1-F375-D890-3B6863BE800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AE86F6-AC2C-5C13-69E1-0CA3046EA648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2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B401CE-D045-A74E-8935-3E8D106A6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91401" y="1828800"/>
            <a:ext cx="480059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8BEF49-2EE9-FD4D-BAFE-A853A6946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DFB727-4DFA-01BA-64B2-D2D672C069B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1A041FF-D581-EDE5-B5E2-CE18023A0D8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A4101-36A7-45C8-02C5-E90993661F1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BA60A17-F29F-9FC5-9E39-D3E511401E3F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52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513E18-3C43-E646-A086-5B5AE4139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1875" y="1828800"/>
            <a:ext cx="4800600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86FC4-80EF-B148-8449-47818C835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E9FE93-6686-52C8-067A-C9E80DD7CCC4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F44D231-300E-4B13-FC84-81A470E3694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F67086-2FDD-415D-F42B-81F1E74BBED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47D66A6-43CA-7D6D-17A9-4FDEB67D6282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09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1828800"/>
            <a:ext cx="48006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F09E7-B380-244B-930F-D8BC2C55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BC1632A-E6D8-8C48-BA05-AF3362A3B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AA125-AE83-D246-BBB2-E7EAD21E0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1DA2EFF-BEB7-5D7D-7455-EAB45203E30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FF9CEE-AFEC-7438-4E78-FE863AACC89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FF82D0-E978-DDBF-DDEA-8A958CE7FE1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1768D80-6E86-C86C-786B-B5CB7EF06EBB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C1184046-5D33-B404-BF3D-245EC9F1620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24450" y="1828800"/>
            <a:ext cx="628788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0322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4800600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BA30325-332B-A246-9EA3-33C50B60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1FD38-4640-4946-A052-DCAD93CBC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BDED05-653B-5942-91FC-B84F3232957A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78B204-DA7B-914A-E3C9-0121630D132B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526241-DCEE-48FB-6DEC-F13CC549678A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BCB5424-4A2D-EFF0-B6E3-6A343D569879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4F4CE044-2AEE-3921-FA0A-ECAA3E52D7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24450" y="1828800"/>
            <a:ext cx="628788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463606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24450" y="1828800"/>
            <a:ext cx="6287885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AF776E-4EA2-134E-BCA9-FE940B248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828800"/>
            <a:ext cx="4800601" cy="4358821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AB549E-76D4-54A8-DD46-F03B2EE9A9C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7A8AAB-EEA0-A5F6-8236-FB1C27A4D2E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09316B-CF44-D5F3-0EB9-585BE86781D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797C634-B2A7-E687-EF88-5BC109605215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499699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AB549E-76D4-54A8-DD46-F03B2EE9A9C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7A8AAB-EEA0-A5F6-8236-FB1C27A4D2E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09316B-CF44-D5F3-0EB9-585BE86781D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28417FC-31EB-ED12-0793-F11C7A0A78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7" y="1740534"/>
            <a:ext cx="5316335" cy="5814133"/>
          </a:xfrm>
          <a:prstGeom prst="rect">
            <a:avLst/>
          </a:prstGeom>
        </p:spPr>
      </p:pic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2D311E43-43F9-B2A8-DA6E-D8ABF6256A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6277" y="2081035"/>
            <a:ext cx="4525307" cy="272285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A1BDB-B520-9E53-F537-4E652D7E35C5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7678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AB549E-76D4-54A8-DD46-F03B2EE9A9C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7A8AAB-EEA0-A5F6-8236-FB1C27A4D2E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09316B-CF44-D5F3-0EB9-585BE86781D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0C8F0E-E060-BE83-705F-4F3D9DA705E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79665" y="1706587"/>
            <a:ext cx="5316335" cy="3511314"/>
            <a:chOff x="1017405" y="2693983"/>
            <a:chExt cx="6806596" cy="44629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4175E7-74FF-BF10-F022-F177039AF6C2}"/>
                </a:ext>
              </a:extLst>
            </p:cNvPr>
            <p:cNvGrpSpPr/>
            <p:nvPr/>
          </p:nvGrpSpPr>
          <p:grpSpPr>
            <a:xfrm>
              <a:off x="1017405" y="2693983"/>
              <a:ext cx="6806596" cy="4462905"/>
              <a:chOff x="1017405" y="2693983"/>
              <a:chExt cx="6806596" cy="4462905"/>
            </a:xfrm>
          </p:grpSpPr>
          <p:sp>
            <p:nvSpPr>
              <p:cNvPr id="14" name="AutoShape 1">
                <a:extLst>
                  <a:ext uri="{FF2B5EF4-FFF2-40B4-BE49-F238E27FC236}">
                    <a16:creationId xmlns:a16="http://schemas.microsoft.com/office/drawing/2014/main" id="{FB9F58D2-730B-03EC-B699-8205EAE5B0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9339" y="2693983"/>
                <a:ext cx="6794662" cy="4462905"/>
              </a:xfrm>
              <a:prstGeom prst="roundRect">
                <a:avLst>
                  <a:gd name="adj" fmla="val 1292"/>
                </a:avLst>
              </a:prstGeom>
              <a:solidFill>
                <a:srgbClr val="343434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0" dist="114299" dir="5340024" algn="ctr" rotWithShape="0">
                  <a:schemeClr val="bg2">
                    <a:alpha val="39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6" name="Rectangle 2">
                <a:extLst>
                  <a:ext uri="{FF2B5EF4-FFF2-40B4-BE49-F238E27FC236}">
                    <a16:creationId xmlns:a16="http://schemas.microsoft.com/office/drawing/2014/main" id="{C24F6B83-BB14-45FE-48F0-374C0BCA4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405" y="3024940"/>
                <a:ext cx="6794663" cy="315914"/>
              </a:xfrm>
              <a:prstGeom prst="rect">
                <a:avLst/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7" name="AutoShape 3">
                <a:extLst>
                  <a:ext uri="{FF2B5EF4-FFF2-40B4-BE49-F238E27FC236}">
                    <a16:creationId xmlns:a16="http://schemas.microsoft.com/office/drawing/2014/main" id="{EED50557-C443-A4E8-E3FF-08D6CDE1D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351" y="2779230"/>
                <a:ext cx="2717865" cy="561624"/>
              </a:xfrm>
              <a:prstGeom prst="roundRect">
                <a:avLst>
                  <a:gd name="adj" fmla="val 11986"/>
                </a:avLst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8" name="Oval 4">
                <a:extLst>
                  <a:ext uri="{FF2B5EF4-FFF2-40B4-BE49-F238E27FC236}">
                    <a16:creationId xmlns:a16="http://schemas.microsoft.com/office/drawing/2014/main" id="{9DD2E896-3789-700F-03E3-916BABD7F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53" y="2814331"/>
                <a:ext cx="95903" cy="95276"/>
              </a:xfrm>
              <a:prstGeom prst="ellipse">
                <a:avLst/>
              </a:prstGeom>
              <a:solidFill>
                <a:schemeClr val="accent2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0" name="Oval 5">
                <a:extLst>
                  <a:ext uri="{FF2B5EF4-FFF2-40B4-BE49-F238E27FC236}">
                    <a16:creationId xmlns:a16="http://schemas.microsoft.com/office/drawing/2014/main" id="{58A50B72-EEA0-F9F2-1674-731E93800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7620" y="2814331"/>
                <a:ext cx="95903" cy="95276"/>
              </a:xfrm>
              <a:prstGeom prst="ellipse">
                <a:avLst/>
              </a:prstGeom>
              <a:solidFill>
                <a:schemeClr val="accent3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998B1C3E-0F16-8772-47B0-C28432C48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486" y="2814331"/>
                <a:ext cx="95903" cy="952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9C8407C7-CBEF-761D-5FC5-54BE34168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844" y="3085114"/>
                <a:ext cx="5104773" cy="20058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E3363139-FE07-F110-52C5-05D59E2138B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4580706" y="2849676"/>
                <a:ext cx="99497" cy="99497"/>
              </a:xfrm>
              <a:custGeom>
                <a:avLst/>
                <a:gdLst>
                  <a:gd name="T0" fmla="*/ 42 w 64"/>
                  <a:gd name="T1" fmla="*/ 0 h 64"/>
                  <a:gd name="T2" fmla="*/ 21 w 64"/>
                  <a:gd name="T3" fmla="*/ 0 h 64"/>
                  <a:gd name="T4" fmla="*/ 21 w 64"/>
                  <a:gd name="T5" fmla="*/ 21 h 64"/>
                  <a:gd name="T6" fmla="*/ 0 w 64"/>
                  <a:gd name="T7" fmla="*/ 21 h 64"/>
                  <a:gd name="T8" fmla="*/ 0 w 64"/>
                  <a:gd name="T9" fmla="*/ 42 h 64"/>
                  <a:gd name="T10" fmla="*/ 21 w 64"/>
                  <a:gd name="T11" fmla="*/ 42 h 64"/>
                  <a:gd name="T12" fmla="*/ 21 w 64"/>
                  <a:gd name="T13" fmla="*/ 64 h 64"/>
                  <a:gd name="T14" fmla="*/ 42 w 64"/>
                  <a:gd name="T15" fmla="*/ 64 h 64"/>
                  <a:gd name="T16" fmla="*/ 42 w 64"/>
                  <a:gd name="T17" fmla="*/ 42 h 64"/>
                  <a:gd name="T18" fmla="*/ 64 w 64"/>
                  <a:gd name="T19" fmla="*/ 42 h 64"/>
                  <a:gd name="T20" fmla="*/ 64 w 64"/>
                  <a:gd name="T21" fmla="*/ 21 h 64"/>
                  <a:gd name="T22" fmla="*/ 42 w 64"/>
                  <a:gd name="T23" fmla="*/ 21 h 64"/>
                  <a:gd name="T24" fmla="*/ 42 w 64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4">
                    <a:moveTo>
                      <a:pt x="42" y="0"/>
                    </a:moveTo>
                    <a:lnTo>
                      <a:pt x="21" y="0"/>
                    </a:lnTo>
                    <a:lnTo>
                      <a:pt x="21" y="21"/>
                    </a:lnTo>
                    <a:lnTo>
                      <a:pt x="0" y="21"/>
                    </a:lnTo>
                    <a:lnTo>
                      <a:pt x="0" y="42"/>
                    </a:lnTo>
                    <a:lnTo>
                      <a:pt x="21" y="42"/>
                    </a:lnTo>
                    <a:lnTo>
                      <a:pt x="21" y="64"/>
                    </a:lnTo>
                    <a:lnTo>
                      <a:pt x="42" y="64"/>
                    </a:lnTo>
                    <a:lnTo>
                      <a:pt x="42" y="42"/>
                    </a:lnTo>
                    <a:lnTo>
                      <a:pt x="64" y="42"/>
                    </a:lnTo>
                    <a:lnTo>
                      <a:pt x="64" y="21"/>
                    </a:lnTo>
                    <a:lnTo>
                      <a:pt x="42" y="2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Light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11412BD-9919-19EE-468E-1C8980FB5465}"/>
                  </a:ext>
                </a:extLst>
              </p:cNvPr>
              <p:cNvGrpSpPr/>
              <p:nvPr/>
            </p:nvGrpSpPr>
            <p:grpSpPr>
              <a:xfrm>
                <a:off x="7494380" y="2779230"/>
                <a:ext cx="155357" cy="155272"/>
                <a:chOff x="4763" y="0"/>
                <a:chExt cx="2900362" cy="2898775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7" name="Freeform 13">
                  <a:extLst>
                    <a:ext uri="{FF2B5EF4-FFF2-40B4-BE49-F238E27FC236}">
                      <a16:creationId xmlns:a16="http://schemas.microsoft.com/office/drawing/2014/main" id="{B2598A88-1B42-59AA-1861-81553BFE1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0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2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28" name="Freeform 14">
                  <a:extLst>
                    <a:ext uri="{FF2B5EF4-FFF2-40B4-BE49-F238E27FC236}">
                      <a16:creationId xmlns:a16="http://schemas.microsoft.com/office/drawing/2014/main" id="{FD3E0148-6CA3-CE8F-BC3E-5A342D9CE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1087438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1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29" name="Freeform 15">
                  <a:extLst>
                    <a:ext uri="{FF2B5EF4-FFF2-40B4-BE49-F238E27FC236}">
                      <a16:creationId xmlns:a16="http://schemas.microsoft.com/office/drawing/2014/main" id="{ACF7E390-E0AF-B4C4-CD79-2030F0A93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2171700"/>
                  <a:ext cx="727075" cy="727075"/>
                </a:xfrm>
                <a:custGeom>
                  <a:avLst/>
                  <a:gdLst>
                    <a:gd name="T0" fmla="*/ 168 w 193"/>
                    <a:gd name="T1" fmla="*/ 0 h 193"/>
                    <a:gd name="T2" fmla="*/ 24 w 193"/>
                    <a:gd name="T3" fmla="*/ 0 h 193"/>
                    <a:gd name="T4" fmla="*/ 0 w 193"/>
                    <a:gd name="T5" fmla="*/ 25 h 193"/>
                    <a:gd name="T6" fmla="*/ 0 w 193"/>
                    <a:gd name="T7" fmla="*/ 169 h 193"/>
                    <a:gd name="T8" fmla="*/ 24 w 193"/>
                    <a:gd name="T9" fmla="*/ 193 h 193"/>
                    <a:gd name="T10" fmla="*/ 168 w 193"/>
                    <a:gd name="T11" fmla="*/ 193 h 193"/>
                    <a:gd name="T12" fmla="*/ 193 w 193"/>
                    <a:gd name="T13" fmla="*/ 169 h 193"/>
                    <a:gd name="T14" fmla="*/ 193 w 193"/>
                    <a:gd name="T15" fmla="*/ 25 h 193"/>
                    <a:gd name="T16" fmla="*/ 168 w 193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2" y="193"/>
                        <a:pt x="193" y="182"/>
                        <a:pt x="193" y="169"/>
                      </a:cubicBezTo>
                      <a:cubicBezTo>
                        <a:pt x="193" y="25"/>
                        <a:pt x="193" y="25"/>
                        <a:pt x="193" y="25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0" name="Freeform 16">
                  <a:extLst>
                    <a:ext uri="{FF2B5EF4-FFF2-40B4-BE49-F238E27FC236}">
                      <a16:creationId xmlns:a16="http://schemas.microsoft.com/office/drawing/2014/main" id="{0AC3A1F3-9E8C-7D01-FF2F-B0A196E0F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0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1" name="Freeform 17">
                  <a:extLst>
                    <a:ext uri="{FF2B5EF4-FFF2-40B4-BE49-F238E27FC236}">
                      <a16:creationId xmlns:a16="http://schemas.microsoft.com/office/drawing/2014/main" id="{CED7E58F-2266-B4CA-8B1B-E10A75D6B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1087438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B2145E6B-77FD-320B-611F-ED1D735BE0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2171700"/>
                  <a:ext cx="722312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3" name="Freeform 19">
                  <a:extLst>
                    <a:ext uri="{FF2B5EF4-FFF2-40B4-BE49-F238E27FC236}">
                      <a16:creationId xmlns:a16="http://schemas.microsoft.com/office/drawing/2014/main" id="{AD90C911-4E18-A724-C33E-471A44D613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0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4" name="Freeform 20">
                  <a:extLst>
                    <a:ext uri="{FF2B5EF4-FFF2-40B4-BE49-F238E27FC236}">
                      <a16:creationId xmlns:a16="http://schemas.microsoft.com/office/drawing/2014/main" id="{11F738EA-F104-2220-31ED-9F55E492A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1087438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A7320CD8-9912-5D27-E672-D7ABF7EBF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2171700"/>
                  <a:ext cx="723900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0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</p:grp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F9CF28D0-2297-AA29-8094-AD27779408F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497092" y="3115886"/>
                <a:ext cx="146921" cy="128651"/>
              </a:xfrm>
              <a:custGeom>
                <a:avLst/>
                <a:gdLst>
                  <a:gd name="T0" fmla="*/ 504 w 896"/>
                  <a:gd name="T1" fmla="*/ 0 h 784"/>
                  <a:gd name="T2" fmla="*/ 116 w 896"/>
                  <a:gd name="T3" fmla="*/ 336 h 784"/>
                  <a:gd name="T4" fmla="*/ 0 w 896"/>
                  <a:gd name="T5" fmla="*/ 336 h 784"/>
                  <a:gd name="T6" fmla="*/ 168 w 896"/>
                  <a:gd name="T7" fmla="*/ 560 h 784"/>
                  <a:gd name="T8" fmla="*/ 336 w 896"/>
                  <a:gd name="T9" fmla="*/ 336 h 784"/>
                  <a:gd name="T10" fmla="*/ 230 w 896"/>
                  <a:gd name="T11" fmla="*/ 336 h 784"/>
                  <a:gd name="T12" fmla="*/ 504 w 896"/>
                  <a:gd name="T13" fmla="*/ 112 h 784"/>
                  <a:gd name="T14" fmla="*/ 784 w 896"/>
                  <a:gd name="T15" fmla="*/ 392 h 784"/>
                  <a:gd name="T16" fmla="*/ 504 w 896"/>
                  <a:gd name="T17" fmla="*/ 672 h 784"/>
                  <a:gd name="T18" fmla="*/ 504 w 896"/>
                  <a:gd name="T19" fmla="*/ 784 h 784"/>
                  <a:gd name="T20" fmla="*/ 896 w 896"/>
                  <a:gd name="T21" fmla="*/ 392 h 784"/>
                  <a:gd name="T22" fmla="*/ 504 w 896"/>
                  <a:gd name="T23" fmla="*/ 0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6" h="784">
                    <a:moveTo>
                      <a:pt x="504" y="0"/>
                    </a:moveTo>
                    <a:cubicBezTo>
                      <a:pt x="307" y="0"/>
                      <a:pt x="144" y="146"/>
                      <a:pt x="116" y="336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168" y="560"/>
                      <a:pt x="168" y="560"/>
                      <a:pt x="168" y="560"/>
                    </a:cubicBezTo>
                    <a:cubicBezTo>
                      <a:pt x="336" y="336"/>
                      <a:pt x="336" y="336"/>
                      <a:pt x="336" y="336"/>
                    </a:cubicBezTo>
                    <a:cubicBezTo>
                      <a:pt x="230" y="336"/>
                      <a:pt x="230" y="336"/>
                      <a:pt x="230" y="336"/>
                    </a:cubicBezTo>
                    <a:cubicBezTo>
                      <a:pt x="256" y="208"/>
                      <a:pt x="369" y="112"/>
                      <a:pt x="504" y="112"/>
                    </a:cubicBezTo>
                    <a:cubicBezTo>
                      <a:pt x="658" y="112"/>
                      <a:pt x="784" y="238"/>
                      <a:pt x="784" y="392"/>
                    </a:cubicBezTo>
                    <a:cubicBezTo>
                      <a:pt x="784" y="546"/>
                      <a:pt x="658" y="672"/>
                      <a:pt x="504" y="672"/>
                    </a:cubicBezTo>
                    <a:cubicBezTo>
                      <a:pt x="504" y="784"/>
                      <a:pt x="504" y="784"/>
                      <a:pt x="504" y="784"/>
                    </a:cubicBezTo>
                    <a:cubicBezTo>
                      <a:pt x="721" y="784"/>
                      <a:pt x="896" y="609"/>
                      <a:pt x="896" y="392"/>
                    </a:cubicBezTo>
                    <a:cubicBezTo>
                      <a:pt x="896" y="175"/>
                      <a:pt x="721" y="0"/>
                      <a:pt x="504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6" name="Oval 6">
                <a:extLst>
                  <a:ext uri="{FF2B5EF4-FFF2-40B4-BE49-F238E27FC236}">
                    <a16:creationId xmlns:a16="http://schemas.microsoft.com/office/drawing/2014/main" id="{0A0AE662-89EC-0BC8-8A7D-AD28F91D2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635" y="2814331"/>
                <a:ext cx="95903" cy="95276"/>
              </a:xfrm>
              <a:prstGeom prst="ellipse">
                <a:avLst/>
              </a:prstGeom>
              <a:solidFill>
                <a:schemeClr val="accent5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54692-E1AC-0980-3F0D-7C678E7C5CD9}"/>
                </a:ext>
              </a:extLst>
            </p:cNvPr>
            <p:cNvSpPr txBox="1"/>
            <p:nvPr/>
          </p:nvSpPr>
          <p:spPr>
            <a:xfrm>
              <a:off x="2353072" y="3035365"/>
              <a:ext cx="2399610" cy="312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000" b="0" i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www.yourcompanyname.com</a:t>
              </a:r>
            </a:p>
          </p:txBody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6BE15216-568D-C2E8-0567-7434318F9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9943" y="3130076"/>
              <a:ext cx="115372" cy="115448"/>
            </a:xfrm>
            <a:custGeom>
              <a:avLst/>
              <a:gdLst>
                <a:gd name="T0" fmla="*/ 0 w 636"/>
                <a:gd name="T1" fmla="*/ 318 h 636"/>
                <a:gd name="T2" fmla="*/ 636 w 636"/>
                <a:gd name="T3" fmla="*/ 318 h 636"/>
                <a:gd name="T4" fmla="*/ 594 w 636"/>
                <a:gd name="T5" fmla="*/ 308 h 636"/>
                <a:gd name="T6" fmla="*/ 448 w 636"/>
                <a:gd name="T7" fmla="*/ 179 h 636"/>
                <a:gd name="T8" fmla="*/ 594 w 636"/>
                <a:gd name="T9" fmla="*/ 308 h 636"/>
                <a:gd name="T10" fmla="*/ 223 w 636"/>
                <a:gd name="T11" fmla="*/ 486 h 636"/>
                <a:gd name="T12" fmla="*/ 308 w 636"/>
                <a:gd name="T13" fmla="*/ 594 h 636"/>
                <a:gd name="T14" fmla="*/ 329 w 636"/>
                <a:gd name="T15" fmla="*/ 42 h 636"/>
                <a:gd name="T16" fmla="*/ 328 w 636"/>
                <a:gd name="T17" fmla="*/ 184 h 636"/>
                <a:gd name="T18" fmla="*/ 329 w 636"/>
                <a:gd name="T19" fmla="*/ 42 h 636"/>
                <a:gd name="T20" fmla="*/ 510 w 636"/>
                <a:gd name="T21" fmla="*/ 119 h 636"/>
                <a:gd name="T22" fmla="*/ 363 w 636"/>
                <a:gd name="T23" fmla="*/ 45 h 636"/>
                <a:gd name="T24" fmla="*/ 308 w 636"/>
                <a:gd name="T25" fmla="*/ 184 h 636"/>
                <a:gd name="T26" fmla="*/ 307 w 636"/>
                <a:gd name="T27" fmla="*/ 42 h 636"/>
                <a:gd name="T28" fmla="*/ 196 w 636"/>
                <a:gd name="T29" fmla="*/ 160 h 636"/>
                <a:gd name="T30" fmla="*/ 273 w 636"/>
                <a:gd name="T31" fmla="*/ 45 h 636"/>
                <a:gd name="T32" fmla="*/ 207 w 636"/>
                <a:gd name="T33" fmla="*/ 186 h 636"/>
                <a:gd name="T34" fmla="*/ 308 w 636"/>
                <a:gd name="T35" fmla="*/ 308 h 636"/>
                <a:gd name="T36" fmla="*/ 207 w 636"/>
                <a:gd name="T37" fmla="*/ 186 h 636"/>
                <a:gd name="T38" fmla="*/ 308 w 636"/>
                <a:gd name="T39" fmla="*/ 452 h 636"/>
                <a:gd name="T40" fmla="*/ 185 w 636"/>
                <a:gd name="T41" fmla="*/ 328 h 636"/>
                <a:gd name="T42" fmla="*/ 273 w 636"/>
                <a:gd name="T43" fmla="*/ 591 h 636"/>
                <a:gd name="T44" fmla="*/ 204 w 636"/>
                <a:gd name="T45" fmla="*/ 493 h 636"/>
                <a:gd name="T46" fmla="*/ 328 w 636"/>
                <a:gd name="T47" fmla="*/ 594 h 636"/>
                <a:gd name="T48" fmla="*/ 413 w 636"/>
                <a:gd name="T49" fmla="*/ 486 h 636"/>
                <a:gd name="T50" fmla="*/ 328 w 636"/>
                <a:gd name="T51" fmla="*/ 594 h 636"/>
                <a:gd name="T52" fmla="*/ 498 w 636"/>
                <a:gd name="T53" fmla="*/ 528 h 636"/>
                <a:gd name="T54" fmla="*/ 432 w 636"/>
                <a:gd name="T55" fmla="*/ 493 h 636"/>
                <a:gd name="T56" fmla="*/ 328 w 636"/>
                <a:gd name="T57" fmla="*/ 452 h 636"/>
                <a:gd name="T58" fmla="*/ 451 w 636"/>
                <a:gd name="T59" fmla="*/ 328 h 636"/>
                <a:gd name="T60" fmla="*/ 328 w 636"/>
                <a:gd name="T61" fmla="*/ 308 h 636"/>
                <a:gd name="T62" fmla="*/ 429 w 636"/>
                <a:gd name="T63" fmla="*/ 186 h 636"/>
                <a:gd name="T64" fmla="*/ 328 w 636"/>
                <a:gd name="T65" fmla="*/ 308 h 636"/>
                <a:gd name="T66" fmla="*/ 188 w 636"/>
                <a:gd name="T67" fmla="*/ 179 h 636"/>
                <a:gd name="T68" fmla="*/ 42 w 636"/>
                <a:gd name="T69" fmla="*/ 308 h 636"/>
                <a:gd name="T70" fmla="*/ 42 w 636"/>
                <a:gd name="T71" fmla="*/ 328 h 636"/>
                <a:gd name="T72" fmla="*/ 195 w 636"/>
                <a:gd name="T73" fmla="*/ 475 h 636"/>
                <a:gd name="T74" fmla="*/ 42 w 636"/>
                <a:gd name="T75" fmla="*/ 328 h 636"/>
                <a:gd name="T76" fmla="*/ 441 w 636"/>
                <a:gd name="T77" fmla="*/ 475 h 636"/>
                <a:gd name="T78" fmla="*/ 594 w 636"/>
                <a:gd name="T79" fmla="*/ 328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6" h="636">
                  <a:moveTo>
                    <a:pt x="318" y="0"/>
                  </a:moveTo>
                  <a:cubicBezTo>
                    <a:pt x="142" y="0"/>
                    <a:pt x="0" y="142"/>
                    <a:pt x="0" y="318"/>
                  </a:cubicBezTo>
                  <a:cubicBezTo>
                    <a:pt x="0" y="494"/>
                    <a:pt x="142" y="636"/>
                    <a:pt x="318" y="636"/>
                  </a:cubicBezTo>
                  <a:cubicBezTo>
                    <a:pt x="494" y="636"/>
                    <a:pt x="636" y="494"/>
                    <a:pt x="636" y="318"/>
                  </a:cubicBezTo>
                  <a:cubicBezTo>
                    <a:pt x="636" y="142"/>
                    <a:pt x="494" y="0"/>
                    <a:pt x="318" y="0"/>
                  </a:cubicBezTo>
                  <a:close/>
                  <a:moveTo>
                    <a:pt x="594" y="308"/>
                  </a:moveTo>
                  <a:cubicBezTo>
                    <a:pt x="471" y="308"/>
                    <a:pt x="471" y="308"/>
                    <a:pt x="471" y="308"/>
                  </a:cubicBezTo>
                  <a:cubicBezTo>
                    <a:pt x="470" y="262"/>
                    <a:pt x="462" y="219"/>
                    <a:pt x="448" y="179"/>
                  </a:cubicBezTo>
                  <a:cubicBezTo>
                    <a:pt x="476" y="168"/>
                    <a:pt x="501" y="152"/>
                    <a:pt x="525" y="134"/>
                  </a:cubicBezTo>
                  <a:cubicBezTo>
                    <a:pt x="566" y="181"/>
                    <a:pt x="592" y="241"/>
                    <a:pt x="594" y="308"/>
                  </a:cubicBezTo>
                  <a:close/>
                  <a:moveTo>
                    <a:pt x="307" y="594"/>
                  </a:moveTo>
                  <a:cubicBezTo>
                    <a:pt x="273" y="566"/>
                    <a:pt x="244" y="529"/>
                    <a:pt x="223" y="486"/>
                  </a:cubicBezTo>
                  <a:cubicBezTo>
                    <a:pt x="250" y="478"/>
                    <a:pt x="278" y="473"/>
                    <a:pt x="308" y="472"/>
                  </a:cubicBezTo>
                  <a:cubicBezTo>
                    <a:pt x="308" y="594"/>
                    <a:pt x="308" y="594"/>
                    <a:pt x="308" y="594"/>
                  </a:cubicBezTo>
                  <a:cubicBezTo>
                    <a:pt x="307" y="594"/>
                    <a:pt x="307" y="594"/>
                    <a:pt x="307" y="594"/>
                  </a:cubicBezTo>
                  <a:close/>
                  <a:moveTo>
                    <a:pt x="329" y="42"/>
                  </a:moveTo>
                  <a:cubicBezTo>
                    <a:pt x="368" y="74"/>
                    <a:pt x="400" y="117"/>
                    <a:pt x="421" y="167"/>
                  </a:cubicBezTo>
                  <a:cubicBezTo>
                    <a:pt x="392" y="177"/>
                    <a:pt x="361" y="183"/>
                    <a:pt x="328" y="184"/>
                  </a:cubicBezTo>
                  <a:cubicBezTo>
                    <a:pt x="328" y="42"/>
                    <a:pt x="328" y="42"/>
                    <a:pt x="328" y="42"/>
                  </a:cubicBezTo>
                  <a:cubicBezTo>
                    <a:pt x="329" y="42"/>
                    <a:pt x="329" y="42"/>
                    <a:pt x="329" y="42"/>
                  </a:cubicBezTo>
                  <a:close/>
                  <a:moveTo>
                    <a:pt x="363" y="45"/>
                  </a:moveTo>
                  <a:cubicBezTo>
                    <a:pt x="420" y="55"/>
                    <a:pt x="471" y="81"/>
                    <a:pt x="510" y="119"/>
                  </a:cubicBezTo>
                  <a:cubicBezTo>
                    <a:pt x="489" y="136"/>
                    <a:pt x="466" y="150"/>
                    <a:pt x="440" y="160"/>
                  </a:cubicBezTo>
                  <a:cubicBezTo>
                    <a:pt x="421" y="116"/>
                    <a:pt x="395" y="77"/>
                    <a:pt x="363" y="45"/>
                  </a:cubicBezTo>
                  <a:close/>
                  <a:moveTo>
                    <a:pt x="308" y="42"/>
                  </a:moveTo>
                  <a:cubicBezTo>
                    <a:pt x="308" y="184"/>
                    <a:pt x="308" y="184"/>
                    <a:pt x="308" y="184"/>
                  </a:cubicBezTo>
                  <a:cubicBezTo>
                    <a:pt x="275" y="183"/>
                    <a:pt x="244" y="177"/>
                    <a:pt x="215" y="167"/>
                  </a:cubicBezTo>
                  <a:cubicBezTo>
                    <a:pt x="236" y="117"/>
                    <a:pt x="268" y="74"/>
                    <a:pt x="307" y="42"/>
                  </a:cubicBezTo>
                  <a:cubicBezTo>
                    <a:pt x="307" y="42"/>
                    <a:pt x="307" y="42"/>
                    <a:pt x="308" y="42"/>
                  </a:cubicBezTo>
                  <a:close/>
                  <a:moveTo>
                    <a:pt x="196" y="160"/>
                  </a:moveTo>
                  <a:cubicBezTo>
                    <a:pt x="171" y="150"/>
                    <a:pt x="147" y="136"/>
                    <a:pt x="126" y="119"/>
                  </a:cubicBezTo>
                  <a:cubicBezTo>
                    <a:pt x="165" y="81"/>
                    <a:pt x="216" y="55"/>
                    <a:pt x="273" y="45"/>
                  </a:cubicBezTo>
                  <a:cubicBezTo>
                    <a:pt x="241" y="77"/>
                    <a:pt x="215" y="116"/>
                    <a:pt x="196" y="160"/>
                  </a:cubicBezTo>
                  <a:close/>
                  <a:moveTo>
                    <a:pt x="207" y="186"/>
                  </a:moveTo>
                  <a:cubicBezTo>
                    <a:pt x="239" y="197"/>
                    <a:pt x="273" y="204"/>
                    <a:pt x="308" y="205"/>
                  </a:cubicBezTo>
                  <a:cubicBezTo>
                    <a:pt x="308" y="308"/>
                    <a:pt x="308" y="308"/>
                    <a:pt x="308" y="308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6" y="265"/>
                    <a:pt x="194" y="224"/>
                    <a:pt x="207" y="186"/>
                  </a:cubicBezTo>
                  <a:close/>
                  <a:moveTo>
                    <a:pt x="308" y="328"/>
                  </a:moveTo>
                  <a:cubicBezTo>
                    <a:pt x="308" y="452"/>
                    <a:pt x="308" y="452"/>
                    <a:pt x="308" y="452"/>
                  </a:cubicBezTo>
                  <a:cubicBezTo>
                    <a:pt x="275" y="453"/>
                    <a:pt x="244" y="458"/>
                    <a:pt x="215" y="468"/>
                  </a:cubicBezTo>
                  <a:cubicBezTo>
                    <a:pt x="197" y="425"/>
                    <a:pt x="186" y="378"/>
                    <a:pt x="185" y="328"/>
                  </a:cubicBezTo>
                  <a:lnTo>
                    <a:pt x="308" y="328"/>
                  </a:lnTo>
                  <a:close/>
                  <a:moveTo>
                    <a:pt x="273" y="591"/>
                  </a:moveTo>
                  <a:cubicBezTo>
                    <a:pt x="222" y="582"/>
                    <a:pt x="176" y="560"/>
                    <a:pt x="138" y="528"/>
                  </a:cubicBezTo>
                  <a:cubicBezTo>
                    <a:pt x="158" y="514"/>
                    <a:pt x="180" y="502"/>
                    <a:pt x="204" y="493"/>
                  </a:cubicBezTo>
                  <a:cubicBezTo>
                    <a:pt x="222" y="531"/>
                    <a:pt x="245" y="563"/>
                    <a:pt x="273" y="591"/>
                  </a:cubicBezTo>
                  <a:close/>
                  <a:moveTo>
                    <a:pt x="328" y="594"/>
                  </a:moveTo>
                  <a:cubicBezTo>
                    <a:pt x="328" y="472"/>
                    <a:pt x="328" y="472"/>
                    <a:pt x="328" y="472"/>
                  </a:cubicBezTo>
                  <a:cubicBezTo>
                    <a:pt x="358" y="473"/>
                    <a:pt x="386" y="478"/>
                    <a:pt x="413" y="486"/>
                  </a:cubicBezTo>
                  <a:cubicBezTo>
                    <a:pt x="392" y="529"/>
                    <a:pt x="363" y="566"/>
                    <a:pt x="329" y="594"/>
                  </a:cubicBezTo>
                  <a:cubicBezTo>
                    <a:pt x="329" y="594"/>
                    <a:pt x="329" y="594"/>
                    <a:pt x="328" y="594"/>
                  </a:cubicBezTo>
                  <a:close/>
                  <a:moveTo>
                    <a:pt x="432" y="493"/>
                  </a:moveTo>
                  <a:cubicBezTo>
                    <a:pt x="456" y="502"/>
                    <a:pt x="478" y="514"/>
                    <a:pt x="498" y="528"/>
                  </a:cubicBezTo>
                  <a:cubicBezTo>
                    <a:pt x="460" y="560"/>
                    <a:pt x="414" y="582"/>
                    <a:pt x="363" y="591"/>
                  </a:cubicBezTo>
                  <a:cubicBezTo>
                    <a:pt x="391" y="563"/>
                    <a:pt x="414" y="531"/>
                    <a:pt x="432" y="493"/>
                  </a:cubicBezTo>
                  <a:close/>
                  <a:moveTo>
                    <a:pt x="421" y="468"/>
                  </a:moveTo>
                  <a:cubicBezTo>
                    <a:pt x="392" y="458"/>
                    <a:pt x="361" y="453"/>
                    <a:pt x="328" y="452"/>
                  </a:cubicBezTo>
                  <a:cubicBezTo>
                    <a:pt x="328" y="328"/>
                    <a:pt x="328" y="328"/>
                    <a:pt x="328" y="328"/>
                  </a:cubicBezTo>
                  <a:cubicBezTo>
                    <a:pt x="451" y="328"/>
                    <a:pt x="451" y="328"/>
                    <a:pt x="451" y="328"/>
                  </a:cubicBezTo>
                  <a:cubicBezTo>
                    <a:pt x="450" y="378"/>
                    <a:pt x="439" y="425"/>
                    <a:pt x="421" y="468"/>
                  </a:cubicBezTo>
                  <a:close/>
                  <a:moveTo>
                    <a:pt x="328" y="308"/>
                  </a:moveTo>
                  <a:cubicBezTo>
                    <a:pt x="328" y="205"/>
                    <a:pt x="328" y="205"/>
                    <a:pt x="328" y="205"/>
                  </a:cubicBezTo>
                  <a:cubicBezTo>
                    <a:pt x="363" y="204"/>
                    <a:pt x="397" y="197"/>
                    <a:pt x="429" y="186"/>
                  </a:cubicBezTo>
                  <a:cubicBezTo>
                    <a:pt x="442" y="224"/>
                    <a:pt x="450" y="265"/>
                    <a:pt x="451" y="308"/>
                  </a:cubicBezTo>
                  <a:lnTo>
                    <a:pt x="328" y="308"/>
                  </a:lnTo>
                  <a:close/>
                  <a:moveTo>
                    <a:pt x="111" y="134"/>
                  </a:moveTo>
                  <a:cubicBezTo>
                    <a:pt x="135" y="152"/>
                    <a:pt x="160" y="168"/>
                    <a:pt x="188" y="179"/>
                  </a:cubicBezTo>
                  <a:cubicBezTo>
                    <a:pt x="174" y="219"/>
                    <a:pt x="166" y="262"/>
                    <a:pt x="165" y="308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44" y="241"/>
                    <a:pt x="70" y="181"/>
                    <a:pt x="111" y="134"/>
                  </a:cubicBezTo>
                  <a:close/>
                  <a:moveTo>
                    <a:pt x="42" y="328"/>
                  </a:moveTo>
                  <a:cubicBezTo>
                    <a:pt x="165" y="328"/>
                    <a:pt x="165" y="328"/>
                    <a:pt x="165" y="328"/>
                  </a:cubicBezTo>
                  <a:cubicBezTo>
                    <a:pt x="166" y="381"/>
                    <a:pt x="177" y="430"/>
                    <a:pt x="195" y="475"/>
                  </a:cubicBezTo>
                  <a:cubicBezTo>
                    <a:pt x="169" y="485"/>
                    <a:pt x="145" y="498"/>
                    <a:pt x="123" y="514"/>
                  </a:cubicBezTo>
                  <a:cubicBezTo>
                    <a:pt x="75" y="466"/>
                    <a:pt x="44" y="401"/>
                    <a:pt x="42" y="328"/>
                  </a:cubicBezTo>
                  <a:close/>
                  <a:moveTo>
                    <a:pt x="513" y="514"/>
                  </a:moveTo>
                  <a:cubicBezTo>
                    <a:pt x="491" y="498"/>
                    <a:pt x="467" y="485"/>
                    <a:pt x="441" y="475"/>
                  </a:cubicBezTo>
                  <a:cubicBezTo>
                    <a:pt x="459" y="430"/>
                    <a:pt x="470" y="381"/>
                    <a:pt x="471" y="32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2" y="401"/>
                    <a:pt x="561" y="466"/>
                    <a:pt x="513" y="5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</p:grpSp>
      <p:sp>
        <p:nvSpPr>
          <p:cNvPr id="36" name="Picture Placeholder 1">
            <a:extLst>
              <a:ext uri="{FF2B5EF4-FFF2-40B4-BE49-F238E27FC236}">
                <a16:creationId xmlns:a16="http://schemas.microsoft.com/office/drawing/2014/main" id="{74B2AD86-3521-B547-73F7-B39D24911A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7460" y="2230412"/>
            <a:ext cx="5302799" cy="2986928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A57983-1111-2108-C1A6-09223DFD41AD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256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7780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054988-B93F-4E46-9539-3110CA86B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559" y="342573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78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45822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9473-1D17-124C-B23D-CB2EBF1F7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B08A1F-EB0E-8747-B544-0C4D09DE6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C5DEF03-CF72-3A0E-8EAF-121E1BB63014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B1C8CE-1FB7-141A-6A43-E2A49AC72F54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62FEB3-0297-7752-4BC3-93E3DDC0220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9BCEB50-76BE-7C2B-EAD5-4CCBF032B039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507117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1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E6A40-FE4B-2145-A581-A41889C0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DDDFA3-EDCD-D8A6-3759-8BA76550A262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7F7E85-AACE-542A-058B-87A855FD145B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E3C219-23AD-F3ED-12EB-FAE6B07A051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571907-2B01-E275-E476-A8C450D105DF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77655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B8E518-0838-7B48-BD03-829A18438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451"/>
            <a:ext cx="6096000" cy="5741799"/>
          </a:xfrm>
          <a:solidFill>
            <a:schemeClr val="bg1">
              <a:lumMod val="95000"/>
            </a:schemeClr>
          </a:solidFill>
          <a:effectLst>
            <a:innerShdw dist="215900" dir="108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F4EA6-94D3-9F4C-987E-8A01D564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43CF65-AA0C-FB43-860F-3BF1E6192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82AE61-A155-9985-02F2-E11AF1156CAE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DAD9CF8-DBF5-5A6F-C673-CA60FF114B1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FBBB0D-918F-44D1-8714-C99387CE7378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91D3FEE-F636-75AE-4B9E-64D7C991AE86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72606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5B946-FDE0-5244-8526-94B2AB2D6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8F70-2923-7C4A-BBB9-D0448F0A4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D2C9A-BAEC-CC43-840D-73F14BAAF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B95C39-285C-FC15-A6C2-381F644870B9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EC7DB9-DE0A-C446-F4AC-0351286C753F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F2370A-1950-2072-4733-9DBE71FD8FD6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CD8A5B8-F1F8-FBAB-864A-8D1F416C68ED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08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46C5D76-8970-D248-938B-F90A40BB8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1CB2C-8527-3C47-80B9-3DF3BE8B2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EA10A8-9C37-3530-3F64-A7C27F2C869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B22112-F61B-6CA4-828C-2CF03C4B65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5DD328-F93C-D36B-24F1-9AD9F28C841A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193D19-2C6B-826B-2E85-96CE87C2116D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543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9667" y="0"/>
            <a:ext cx="3868713" cy="5267741"/>
          </a:xfrm>
          <a:solidFill>
            <a:schemeClr val="bg1">
              <a:lumMod val="95000"/>
            </a:schemeClr>
          </a:solidFill>
          <a:effectLst>
            <a:innerShdw dist="215900" dir="162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E9F247-421C-C0CC-01DA-424DF9D9266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F57030-B3E5-26E4-0FAB-F31E74E7083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1F10C8-A14F-8A26-FFBB-B78A68CAF59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EC561F-F80C-FFB0-9ECD-29C5E8C8642C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65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all-outBann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1D9191-8A32-ADF6-B82A-8C0B772AB45E}"/>
              </a:ext>
            </a:extLst>
          </p:cNvPr>
          <p:cNvSpPr/>
          <p:nvPr userDrawn="1"/>
        </p:nvSpPr>
        <p:spPr>
          <a:xfrm>
            <a:off x="779667" y="0"/>
            <a:ext cx="3868713" cy="5267741"/>
          </a:xfrm>
          <a:prstGeom prst="rect">
            <a:avLst/>
          </a:prstGeo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E9F247-421C-C0CC-01DA-424DF9D9266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F57030-B3E5-26E4-0FAB-F31E74E7083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1F10C8-A14F-8A26-FFBB-B78A68CAF59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EC561F-F80C-FFB0-9ECD-29C5E8C8642C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C456EC0D-8C52-546F-F6FD-F3D89C3143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07683" y="675053"/>
            <a:ext cx="2970913" cy="4013905"/>
          </a:xfrm>
        </p:spPr>
        <p:txBody>
          <a:bodyPr lIns="0" tIns="0" rIns="0" bIns="0"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607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Call-outBann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1D9191-8A32-ADF6-B82A-8C0B772AB45E}"/>
              </a:ext>
            </a:extLst>
          </p:cNvPr>
          <p:cNvSpPr/>
          <p:nvPr userDrawn="1"/>
        </p:nvSpPr>
        <p:spPr>
          <a:xfrm>
            <a:off x="779667" y="0"/>
            <a:ext cx="3868713" cy="5267741"/>
          </a:xfrm>
          <a:prstGeom prst="rect">
            <a:avLst/>
          </a:prstGeom>
          <a:gradFill>
            <a:gsLst>
              <a:gs pos="50000">
                <a:schemeClr val="accent6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0021" y="1828800"/>
            <a:ext cx="6002314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55AAE-59CF-9040-8666-2F13463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C5C04B9-ED99-874A-AC97-61561C8C8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021" y="449452"/>
            <a:ext cx="3419197" cy="124123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9C247-A58A-1D43-95D7-258F4FA6E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E9F247-421C-C0CC-01DA-424DF9D9266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F57030-B3E5-26E4-0FAB-F31E74E7083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1F10C8-A14F-8A26-FFBB-B78A68CAF59F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EC561F-F80C-FFB0-9ECD-29C5E8C8642C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C456EC0D-8C52-546F-F6FD-F3D89C3143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07683" y="675053"/>
            <a:ext cx="2970913" cy="4013905"/>
          </a:xfrm>
        </p:spPr>
        <p:txBody>
          <a:bodyPr lIns="0" tIns="0" rIns="0" bIns="0"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2244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photo/text bann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1828800"/>
            <a:ext cx="4231868" cy="21082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A17B4C-E59D-AC97-36EE-2CAB0E16381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3AF87B-E9C7-EB16-A04F-908938FDF89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D16D1D-ED3A-CC99-9819-44B7FAF85FC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5E096D8-358A-7222-F938-111E3A33C874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98385-2DD7-B116-8C95-E056E3C50FEA}"/>
              </a:ext>
            </a:extLst>
          </p:cNvPr>
          <p:cNvSpPr/>
          <p:nvPr userDrawn="1"/>
        </p:nvSpPr>
        <p:spPr>
          <a:xfrm>
            <a:off x="5011534" y="1828800"/>
            <a:ext cx="6400800" cy="2108200"/>
          </a:xfrm>
          <a:prstGeom prst="rect">
            <a:avLst/>
          </a:prstGeo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C1DA7C-C9FC-9864-F23F-C9111FDE1D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4500" y="2171700"/>
            <a:ext cx="5600700" cy="15494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45FA2192-03A2-AF22-8E4A-DAF7B9DD714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4178552"/>
            <a:ext cx="10632667" cy="2012697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4580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photo/text bann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1828800"/>
            <a:ext cx="4231868" cy="21082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A17B4C-E59D-AC97-36EE-2CAB0E16381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3AF87B-E9C7-EB16-A04F-908938FDF89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D16D1D-ED3A-CC99-9819-44B7FAF85FC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5E096D8-358A-7222-F938-111E3A33C874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D2DE2E81-0D02-F4E5-A396-61EAB835FF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4178552"/>
            <a:ext cx="10632667" cy="2012697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98385-2DD7-B116-8C95-E056E3C50FEA}"/>
              </a:ext>
            </a:extLst>
          </p:cNvPr>
          <p:cNvSpPr/>
          <p:nvPr userDrawn="1"/>
        </p:nvSpPr>
        <p:spPr>
          <a:xfrm>
            <a:off x="5011534" y="1828800"/>
            <a:ext cx="6400800" cy="2108200"/>
          </a:xfrm>
          <a:prstGeom prst="rect">
            <a:avLst/>
          </a:prstGeom>
          <a:gradFill>
            <a:gsLst>
              <a:gs pos="50000">
                <a:schemeClr val="accent6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7F96A630-3530-9C87-9B25-DB6DA48991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4500" y="2171700"/>
            <a:ext cx="5600700" cy="15494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73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43CC8-4190-40A4-A566-D3F24F9F65AE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4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Text +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1847088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E246BF-9A4B-5E4E-A957-146DF6B4F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9666" y="3775590"/>
            <a:ext cx="10632670" cy="264927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CB66F8-05BA-C14B-B1B9-461D9A51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A17B4C-E59D-AC97-36EE-2CAB0E16381B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3AF87B-E9C7-EB16-A04F-908938FDF89E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D16D1D-ED3A-CC99-9819-44B7FAF85FCB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5E096D8-358A-7222-F938-111E3A33C874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7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1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FF78D3-FE46-0444-844A-9A9D64BEB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666" y="1828802"/>
            <a:ext cx="10632670" cy="45960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4DB06D-3C0B-F548-BE57-B4141C075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FBA57B-B9B5-6827-E255-9040D678D5B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7FE485-702F-9474-3211-08C25A0F8151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02DA38-011C-1E90-5BF7-A79A0EDC105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FF9D49-83A1-9E9F-8E95-1FB88289ADF1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69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1BFF78-4037-524C-89DE-6F4182335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effectLst>
            <a:innerShdw dist="215900" dir="54000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7610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1BFF78-4037-524C-89DE-6F4182335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effectLst>
            <a:innerShdw dist="215900" dir="54000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3235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1BFF78-4037-524C-89DE-6F4182335D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effectLst>
            <a:innerShdw dist="215900" dir="54000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7558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25C95C-5251-454A-A145-0F76436B6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22801-4E70-85CF-CD68-7E86567E2091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00130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: Full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248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B9988-8441-2D43-9328-2FB2ED70A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6EDAA5-07B5-F116-9D9E-57F5C692CD37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2BC468-BB07-0BF3-9394-D67469B96812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245603-8F45-A379-6D50-E4D8E688387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407122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6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7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EE604A-997E-4692-2A79-12AC959048C3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323361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5D418-8274-538C-B32E-6C6EB4B42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550" y="681188"/>
            <a:ext cx="3950045" cy="12618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78B0F5-28DA-054F-9F9F-287A7702FA6A}"/>
              </a:ext>
            </a:extLst>
          </p:cNvPr>
          <p:cNvSpPr/>
          <p:nvPr userDrawn="1"/>
        </p:nvSpPr>
        <p:spPr>
          <a:xfrm>
            <a:off x="2297525" y="2266123"/>
            <a:ext cx="9522226" cy="3934153"/>
          </a:xfrm>
          <a:prstGeom prst="rect">
            <a:avLst/>
          </a:prstGeo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7E8473-0D2D-5C44-854F-C1AA4D28E1A7}"/>
              </a:ext>
            </a:extLst>
          </p:cNvPr>
          <p:cNvSpPr/>
          <p:nvPr userDrawn="1"/>
        </p:nvSpPr>
        <p:spPr>
          <a:xfrm>
            <a:off x="12041085" y="2266122"/>
            <a:ext cx="155430" cy="3925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1B55A-7FA7-A243-9CD6-643B17DC756C}"/>
              </a:ext>
            </a:extLst>
          </p:cNvPr>
          <p:cNvSpPr/>
          <p:nvPr userDrawn="1"/>
        </p:nvSpPr>
        <p:spPr>
          <a:xfrm>
            <a:off x="11852703" y="2266122"/>
            <a:ext cx="155430" cy="392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1F4D2-05B3-474F-946A-6BCEF70FC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28597"/>
            <a:ext cx="497344" cy="135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3B49E2-19B3-25DB-9097-BC4FB8E8CAE9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9071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7780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86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D36051-56EB-5C47-8946-97CCD3366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98328" y="11763252"/>
            <a:ext cx="1505812" cy="10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31221-D157-6447-8EEE-8EEA14B53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50728" y="11915652"/>
            <a:ext cx="1505812" cy="108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3D9FE5-E63F-0193-5D6F-1E558C5D7798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67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Text + 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AB549E-76D4-54A8-DD46-F03B2EE9A9C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7A8AAB-EEA0-A5F6-8236-FB1C27A4D2E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09316B-CF44-D5F3-0EB9-585BE86781D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0C8F0E-E060-BE83-705F-4F3D9DA705E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79665" y="1706587"/>
            <a:ext cx="5316335" cy="3511314"/>
            <a:chOff x="1017405" y="2693983"/>
            <a:chExt cx="6806596" cy="44629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4175E7-74FF-BF10-F022-F177039AF6C2}"/>
                </a:ext>
              </a:extLst>
            </p:cNvPr>
            <p:cNvGrpSpPr/>
            <p:nvPr/>
          </p:nvGrpSpPr>
          <p:grpSpPr>
            <a:xfrm>
              <a:off x="1017405" y="2693983"/>
              <a:ext cx="6806596" cy="4462905"/>
              <a:chOff x="1017405" y="2693983"/>
              <a:chExt cx="6806596" cy="4462905"/>
            </a:xfrm>
          </p:grpSpPr>
          <p:sp>
            <p:nvSpPr>
              <p:cNvPr id="14" name="AutoShape 1">
                <a:extLst>
                  <a:ext uri="{FF2B5EF4-FFF2-40B4-BE49-F238E27FC236}">
                    <a16:creationId xmlns:a16="http://schemas.microsoft.com/office/drawing/2014/main" id="{FB9F58D2-730B-03EC-B699-8205EAE5B0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9339" y="2693983"/>
                <a:ext cx="6794662" cy="4462905"/>
              </a:xfrm>
              <a:prstGeom prst="roundRect">
                <a:avLst>
                  <a:gd name="adj" fmla="val 1292"/>
                </a:avLst>
              </a:prstGeom>
              <a:solidFill>
                <a:srgbClr val="343434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0" dist="114299" dir="5340024" algn="ctr" rotWithShape="0">
                  <a:schemeClr val="bg2">
                    <a:alpha val="39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6" name="Rectangle 2">
                <a:extLst>
                  <a:ext uri="{FF2B5EF4-FFF2-40B4-BE49-F238E27FC236}">
                    <a16:creationId xmlns:a16="http://schemas.microsoft.com/office/drawing/2014/main" id="{C24F6B83-BB14-45FE-48F0-374C0BCA4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405" y="3024940"/>
                <a:ext cx="6794663" cy="315914"/>
              </a:xfrm>
              <a:prstGeom prst="rect">
                <a:avLst/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7" name="AutoShape 3">
                <a:extLst>
                  <a:ext uri="{FF2B5EF4-FFF2-40B4-BE49-F238E27FC236}">
                    <a16:creationId xmlns:a16="http://schemas.microsoft.com/office/drawing/2014/main" id="{EED50557-C443-A4E8-E3FF-08D6CDE1D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351" y="2779230"/>
                <a:ext cx="2717865" cy="561624"/>
              </a:xfrm>
              <a:prstGeom prst="roundRect">
                <a:avLst>
                  <a:gd name="adj" fmla="val 11986"/>
                </a:avLst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8" name="Oval 4">
                <a:extLst>
                  <a:ext uri="{FF2B5EF4-FFF2-40B4-BE49-F238E27FC236}">
                    <a16:creationId xmlns:a16="http://schemas.microsoft.com/office/drawing/2014/main" id="{9DD2E896-3789-700F-03E3-916BABD7F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53" y="2814331"/>
                <a:ext cx="95903" cy="95276"/>
              </a:xfrm>
              <a:prstGeom prst="ellipse">
                <a:avLst/>
              </a:prstGeom>
              <a:solidFill>
                <a:schemeClr val="accent2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0" name="Oval 5">
                <a:extLst>
                  <a:ext uri="{FF2B5EF4-FFF2-40B4-BE49-F238E27FC236}">
                    <a16:creationId xmlns:a16="http://schemas.microsoft.com/office/drawing/2014/main" id="{58A50B72-EEA0-F9F2-1674-731E93800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7620" y="2814331"/>
                <a:ext cx="95903" cy="95276"/>
              </a:xfrm>
              <a:prstGeom prst="ellipse">
                <a:avLst/>
              </a:prstGeom>
              <a:solidFill>
                <a:schemeClr val="accent3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998B1C3E-0F16-8772-47B0-C28432C48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486" y="2814331"/>
                <a:ext cx="95903" cy="952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9C8407C7-CBEF-761D-5FC5-54BE34168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844" y="3085114"/>
                <a:ext cx="5104773" cy="20058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E3363139-FE07-F110-52C5-05D59E2138B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4580706" y="2849676"/>
                <a:ext cx="99497" cy="99497"/>
              </a:xfrm>
              <a:custGeom>
                <a:avLst/>
                <a:gdLst>
                  <a:gd name="T0" fmla="*/ 42 w 64"/>
                  <a:gd name="T1" fmla="*/ 0 h 64"/>
                  <a:gd name="T2" fmla="*/ 21 w 64"/>
                  <a:gd name="T3" fmla="*/ 0 h 64"/>
                  <a:gd name="T4" fmla="*/ 21 w 64"/>
                  <a:gd name="T5" fmla="*/ 21 h 64"/>
                  <a:gd name="T6" fmla="*/ 0 w 64"/>
                  <a:gd name="T7" fmla="*/ 21 h 64"/>
                  <a:gd name="T8" fmla="*/ 0 w 64"/>
                  <a:gd name="T9" fmla="*/ 42 h 64"/>
                  <a:gd name="T10" fmla="*/ 21 w 64"/>
                  <a:gd name="T11" fmla="*/ 42 h 64"/>
                  <a:gd name="T12" fmla="*/ 21 w 64"/>
                  <a:gd name="T13" fmla="*/ 64 h 64"/>
                  <a:gd name="T14" fmla="*/ 42 w 64"/>
                  <a:gd name="T15" fmla="*/ 64 h 64"/>
                  <a:gd name="T16" fmla="*/ 42 w 64"/>
                  <a:gd name="T17" fmla="*/ 42 h 64"/>
                  <a:gd name="T18" fmla="*/ 64 w 64"/>
                  <a:gd name="T19" fmla="*/ 42 h 64"/>
                  <a:gd name="T20" fmla="*/ 64 w 64"/>
                  <a:gd name="T21" fmla="*/ 21 h 64"/>
                  <a:gd name="T22" fmla="*/ 42 w 64"/>
                  <a:gd name="T23" fmla="*/ 21 h 64"/>
                  <a:gd name="T24" fmla="*/ 42 w 64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4">
                    <a:moveTo>
                      <a:pt x="42" y="0"/>
                    </a:moveTo>
                    <a:lnTo>
                      <a:pt x="21" y="0"/>
                    </a:lnTo>
                    <a:lnTo>
                      <a:pt x="21" y="21"/>
                    </a:lnTo>
                    <a:lnTo>
                      <a:pt x="0" y="21"/>
                    </a:lnTo>
                    <a:lnTo>
                      <a:pt x="0" y="42"/>
                    </a:lnTo>
                    <a:lnTo>
                      <a:pt x="21" y="42"/>
                    </a:lnTo>
                    <a:lnTo>
                      <a:pt x="21" y="64"/>
                    </a:lnTo>
                    <a:lnTo>
                      <a:pt x="42" y="64"/>
                    </a:lnTo>
                    <a:lnTo>
                      <a:pt x="42" y="42"/>
                    </a:lnTo>
                    <a:lnTo>
                      <a:pt x="64" y="42"/>
                    </a:lnTo>
                    <a:lnTo>
                      <a:pt x="64" y="21"/>
                    </a:lnTo>
                    <a:lnTo>
                      <a:pt x="42" y="2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Light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11412BD-9919-19EE-468E-1C8980FB5465}"/>
                  </a:ext>
                </a:extLst>
              </p:cNvPr>
              <p:cNvGrpSpPr/>
              <p:nvPr/>
            </p:nvGrpSpPr>
            <p:grpSpPr>
              <a:xfrm>
                <a:off x="7494380" y="2779230"/>
                <a:ext cx="155357" cy="155272"/>
                <a:chOff x="4763" y="0"/>
                <a:chExt cx="2900362" cy="2898775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7" name="Freeform 13">
                  <a:extLst>
                    <a:ext uri="{FF2B5EF4-FFF2-40B4-BE49-F238E27FC236}">
                      <a16:creationId xmlns:a16="http://schemas.microsoft.com/office/drawing/2014/main" id="{B2598A88-1B42-59AA-1861-81553BFE1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0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2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28" name="Freeform 14">
                  <a:extLst>
                    <a:ext uri="{FF2B5EF4-FFF2-40B4-BE49-F238E27FC236}">
                      <a16:creationId xmlns:a16="http://schemas.microsoft.com/office/drawing/2014/main" id="{FD3E0148-6CA3-CE8F-BC3E-5A342D9CE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1087438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1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29" name="Freeform 15">
                  <a:extLst>
                    <a:ext uri="{FF2B5EF4-FFF2-40B4-BE49-F238E27FC236}">
                      <a16:creationId xmlns:a16="http://schemas.microsoft.com/office/drawing/2014/main" id="{ACF7E390-E0AF-B4C4-CD79-2030F0A93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2171700"/>
                  <a:ext cx="727075" cy="727075"/>
                </a:xfrm>
                <a:custGeom>
                  <a:avLst/>
                  <a:gdLst>
                    <a:gd name="T0" fmla="*/ 168 w 193"/>
                    <a:gd name="T1" fmla="*/ 0 h 193"/>
                    <a:gd name="T2" fmla="*/ 24 w 193"/>
                    <a:gd name="T3" fmla="*/ 0 h 193"/>
                    <a:gd name="T4" fmla="*/ 0 w 193"/>
                    <a:gd name="T5" fmla="*/ 25 h 193"/>
                    <a:gd name="T6" fmla="*/ 0 w 193"/>
                    <a:gd name="T7" fmla="*/ 169 h 193"/>
                    <a:gd name="T8" fmla="*/ 24 w 193"/>
                    <a:gd name="T9" fmla="*/ 193 h 193"/>
                    <a:gd name="T10" fmla="*/ 168 w 193"/>
                    <a:gd name="T11" fmla="*/ 193 h 193"/>
                    <a:gd name="T12" fmla="*/ 193 w 193"/>
                    <a:gd name="T13" fmla="*/ 169 h 193"/>
                    <a:gd name="T14" fmla="*/ 193 w 193"/>
                    <a:gd name="T15" fmla="*/ 25 h 193"/>
                    <a:gd name="T16" fmla="*/ 168 w 193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2" y="193"/>
                        <a:pt x="193" y="182"/>
                        <a:pt x="193" y="169"/>
                      </a:cubicBezTo>
                      <a:cubicBezTo>
                        <a:pt x="193" y="25"/>
                        <a:pt x="193" y="25"/>
                        <a:pt x="193" y="25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0" name="Freeform 16">
                  <a:extLst>
                    <a:ext uri="{FF2B5EF4-FFF2-40B4-BE49-F238E27FC236}">
                      <a16:creationId xmlns:a16="http://schemas.microsoft.com/office/drawing/2014/main" id="{0AC3A1F3-9E8C-7D01-FF2F-B0A196E0F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0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1" name="Freeform 17">
                  <a:extLst>
                    <a:ext uri="{FF2B5EF4-FFF2-40B4-BE49-F238E27FC236}">
                      <a16:creationId xmlns:a16="http://schemas.microsoft.com/office/drawing/2014/main" id="{CED7E58F-2266-B4CA-8B1B-E10A75D6B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1087438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B2145E6B-77FD-320B-611F-ED1D735BE0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2171700"/>
                  <a:ext cx="722312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3" name="Freeform 19">
                  <a:extLst>
                    <a:ext uri="{FF2B5EF4-FFF2-40B4-BE49-F238E27FC236}">
                      <a16:creationId xmlns:a16="http://schemas.microsoft.com/office/drawing/2014/main" id="{AD90C911-4E18-A724-C33E-471A44D613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0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4" name="Freeform 20">
                  <a:extLst>
                    <a:ext uri="{FF2B5EF4-FFF2-40B4-BE49-F238E27FC236}">
                      <a16:creationId xmlns:a16="http://schemas.microsoft.com/office/drawing/2014/main" id="{11F738EA-F104-2220-31ED-9F55E492A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1087438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A7320CD8-9912-5D27-E672-D7ABF7EBF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2171700"/>
                  <a:ext cx="723900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0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</p:grp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F9CF28D0-2297-AA29-8094-AD27779408F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497092" y="3115886"/>
                <a:ext cx="146921" cy="128651"/>
              </a:xfrm>
              <a:custGeom>
                <a:avLst/>
                <a:gdLst>
                  <a:gd name="T0" fmla="*/ 504 w 896"/>
                  <a:gd name="T1" fmla="*/ 0 h 784"/>
                  <a:gd name="T2" fmla="*/ 116 w 896"/>
                  <a:gd name="T3" fmla="*/ 336 h 784"/>
                  <a:gd name="T4" fmla="*/ 0 w 896"/>
                  <a:gd name="T5" fmla="*/ 336 h 784"/>
                  <a:gd name="T6" fmla="*/ 168 w 896"/>
                  <a:gd name="T7" fmla="*/ 560 h 784"/>
                  <a:gd name="T8" fmla="*/ 336 w 896"/>
                  <a:gd name="T9" fmla="*/ 336 h 784"/>
                  <a:gd name="T10" fmla="*/ 230 w 896"/>
                  <a:gd name="T11" fmla="*/ 336 h 784"/>
                  <a:gd name="T12" fmla="*/ 504 w 896"/>
                  <a:gd name="T13" fmla="*/ 112 h 784"/>
                  <a:gd name="T14" fmla="*/ 784 w 896"/>
                  <a:gd name="T15" fmla="*/ 392 h 784"/>
                  <a:gd name="T16" fmla="*/ 504 w 896"/>
                  <a:gd name="T17" fmla="*/ 672 h 784"/>
                  <a:gd name="T18" fmla="*/ 504 w 896"/>
                  <a:gd name="T19" fmla="*/ 784 h 784"/>
                  <a:gd name="T20" fmla="*/ 896 w 896"/>
                  <a:gd name="T21" fmla="*/ 392 h 784"/>
                  <a:gd name="T22" fmla="*/ 504 w 896"/>
                  <a:gd name="T23" fmla="*/ 0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6" h="784">
                    <a:moveTo>
                      <a:pt x="504" y="0"/>
                    </a:moveTo>
                    <a:cubicBezTo>
                      <a:pt x="307" y="0"/>
                      <a:pt x="144" y="146"/>
                      <a:pt x="116" y="336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168" y="560"/>
                      <a:pt x="168" y="560"/>
                      <a:pt x="168" y="560"/>
                    </a:cubicBezTo>
                    <a:cubicBezTo>
                      <a:pt x="336" y="336"/>
                      <a:pt x="336" y="336"/>
                      <a:pt x="336" y="336"/>
                    </a:cubicBezTo>
                    <a:cubicBezTo>
                      <a:pt x="230" y="336"/>
                      <a:pt x="230" y="336"/>
                      <a:pt x="230" y="336"/>
                    </a:cubicBezTo>
                    <a:cubicBezTo>
                      <a:pt x="256" y="208"/>
                      <a:pt x="369" y="112"/>
                      <a:pt x="504" y="112"/>
                    </a:cubicBezTo>
                    <a:cubicBezTo>
                      <a:pt x="658" y="112"/>
                      <a:pt x="784" y="238"/>
                      <a:pt x="784" y="392"/>
                    </a:cubicBezTo>
                    <a:cubicBezTo>
                      <a:pt x="784" y="546"/>
                      <a:pt x="658" y="672"/>
                      <a:pt x="504" y="672"/>
                    </a:cubicBezTo>
                    <a:cubicBezTo>
                      <a:pt x="504" y="784"/>
                      <a:pt x="504" y="784"/>
                      <a:pt x="504" y="784"/>
                    </a:cubicBezTo>
                    <a:cubicBezTo>
                      <a:pt x="721" y="784"/>
                      <a:pt x="896" y="609"/>
                      <a:pt x="896" y="392"/>
                    </a:cubicBezTo>
                    <a:cubicBezTo>
                      <a:pt x="896" y="175"/>
                      <a:pt x="721" y="0"/>
                      <a:pt x="504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6" name="Oval 6">
                <a:extLst>
                  <a:ext uri="{FF2B5EF4-FFF2-40B4-BE49-F238E27FC236}">
                    <a16:creationId xmlns:a16="http://schemas.microsoft.com/office/drawing/2014/main" id="{0A0AE662-89EC-0BC8-8A7D-AD28F91D2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635" y="2814331"/>
                <a:ext cx="95903" cy="95276"/>
              </a:xfrm>
              <a:prstGeom prst="ellipse">
                <a:avLst/>
              </a:prstGeom>
              <a:solidFill>
                <a:schemeClr val="accent5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54692-E1AC-0980-3F0D-7C678E7C5CD9}"/>
                </a:ext>
              </a:extLst>
            </p:cNvPr>
            <p:cNvSpPr txBox="1"/>
            <p:nvPr/>
          </p:nvSpPr>
          <p:spPr>
            <a:xfrm>
              <a:off x="2353072" y="3035365"/>
              <a:ext cx="2399610" cy="312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000" b="0" i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www.yourcompanyname.com</a:t>
              </a:r>
            </a:p>
          </p:txBody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6BE15216-568D-C2E8-0567-7434318F9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9943" y="3130076"/>
              <a:ext cx="115372" cy="115448"/>
            </a:xfrm>
            <a:custGeom>
              <a:avLst/>
              <a:gdLst>
                <a:gd name="T0" fmla="*/ 0 w 636"/>
                <a:gd name="T1" fmla="*/ 318 h 636"/>
                <a:gd name="T2" fmla="*/ 636 w 636"/>
                <a:gd name="T3" fmla="*/ 318 h 636"/>
                <a:gd name="T4" fmla="*/ 594 w 636"/>
                <a:gd name="T5" fmla="*/ 308 h 636"/>
                <a:gd name="T6" fmla="*/ 448 w 636"/>
                <a:gd name="T7" fmla="*/ 179 h 636"/>
                <a:gd name="T8" fmla="*/ 594 w 636"/>
                <a:gd name="T9" fmla="*/ 308 h 636"/>
                <a:gd name="T10" fmla="*/ 223 w 636"/>
                <a:gd name="T11" fmla="*/ 486 h 636"/>
                <a:gd name="T12" fmla="*/ 308 w 636"/>
                <a:gd name="T13" fmla="*/ 594 h 636"/>
                <a:gd name="T14" fmla="*/ 329 w 636"/>
                <a:gd name="T15" fmla="*/ 42 h 636"/>
                <a:gd name="T16" fmla="*/ 328 w 636"/>
                <a:gd name="T17" fmla="*/ 184 h 636"/>
                <a:gd name="T18" fmla="*/ 329 w 636"/>
                <a:gd name="T19" fmla="*/ 42 h 636"/>
                <a:gd name="T20" fmla="*/ 510 w 636"/>
                <a:gd name="T21" fmla="*/ 119 h 636"/>
                <a:gd name="T22" fmla="*/ 363 w 636"/>
                <a:gd name="T23" fmla="*/ 45 h 636"/>
                <a:gd name="T24" fmla="*/ 308 w 636"/>
                <a:gd name="T25" fmla="*/ 184 h 636"/>
                <a:gd name="T26" fmla="*/ 307 w 636"/>
                <a:gd name="T27" fmla="*/ 42 h 636"/>
                <a:gd name="T28" fmla="*/ 196 w 636"/>
                <a:gd name="T29" fmla="*/ 160 h 636"/>
                <a:gd name="T30" fmla="*/ 273 w 636"/>
                <a:gd name="T31" fmla="*/ 45 h 636"/>
                <a:gd name="T32" fmla="*/ 207 w 636"/>
                <a:gd name="T33" fmla="*/ 186 h 636"/>
                <a:gd name="T34" fmla="*/ 308 w 636"/>
                <a:gd name="T35" fmla="*/ 308 h 636"/>
                <a:gd name="T36" fmla="*/ 207 w 636"/>
                <a:gd name="T37" fmla="*/ 186 h 636"/>
                <a:gd name="T38" fmla="*/ 308 w 636"/>
                <a:gd name="T39" fmla="*/ 452 h 636"/>
                <a:gd name="T40" fmla="*/ 185 w 636"/>
                <a:gd name="T41" fmla="*/ 328 h 636"/>
                <a:gd name="T42" fmla="*/ 273 w 636"/>
                <a:gd name="T43" fmla="*/ 591 h 636"/>
                <a:gd name="T44" fmla="*/ 204 w 636"/>
                <a:gd name="T45" fmla="*/ 493 h 636"/>
                <a:gd name="T46" fmla="*/ 328 w 636"/>
                <a:gd name="T47" fmla="*/ 594 h 636"/>
                <a:gd name="T48" fmla="*/ 413 w 636"/>
                <a:gd name="T49" fmla="*/ 486 h 636"/>
                <a:gd name="T50" fmla="*/ 328 w 636"/>
                <a:gd name="T51" fmla="*/ 594 h 636"/>
                <a:gd name="T52" fmla="*/ 498 w 636"/>
                <a:gd name="T53" fmla="*/ 528 h 636"/>
                <a:gd name="T54" fmla="*/ 432 w 636"/>
                <a:gd name="T55" fmla="*/ 493 h 636"/>
                <a:gd name="T56" fmla="*/ 328 w 636"/>
                <a:gd name="T57" fmla="*/ 452 h 636"/>
                <a:gd name="T58" fmla="*/ 451 w 636"/>
                <a:gd name="T59" fmla="*/ 328 h 636"/>
                <a:gd name="T60" fmla="*/ 328 w 636"/>
                <a:gd name="T61" fmla="*/ 308 h 636"/>
                <a:gd name="T62" fmla="*/ 429 w 636"/>
                <a:gd name="T63" fmla="*/ 186 h 636"/>
                <a:gd name="T64" fmla="*/ 328 w 636"/>
                <a:gd name="T65" fmla="*/ 308 h 636"/>
                <a:gd name="T66" fmla="*/ 188 w 636"/>
                <a:gd name="T67" fmla="*/ 179 h 636"/>
                <a:gd name="T68" fmla="*/ 42 w 636"/>
                <a:gd name="T69" fmla="*/ 308 h 636"/>
                <a:gd name="T70" fmla="*/ 42 w 636"/>
                <a:gd name="T71" fmla="*/ 328 h 636"/>
                <a:gd name="T72" fmla="*/ 195 w 636"/>
                <a:gd name="T73" fmla="*/ 475 h 636"/>
                <a:gd name="T74" fmla="*/ 42 w 636"/>
                <a:gd name="T75" fmla="*/ 328 h 636"/>
                <a:gd name="T76" fmla="*/ 441 w 636"/>
                <a:gd name="T77" fmla="*/ 475 h 636"/>
                <a:gd name="T78" fmla="*/ 594 w 636"/>
                <a:gd name="T79" fmla="*/ 328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6" h="636">
                  <a:moveTo>
                    <a:pt x="318" y="0"/>
                  </a:moveTo>
                  <a:cubicBezTo>
                    <a:pt x="142" y="0"/>
                    <a:pt x="0" y="142"/>
                    <a:pt x="0" y="318"/>
                  </a:cubicBezTo>
                  <a:cubicBezTo>
                    <a:pt x="0" y="494"/>
                    <a:pt x="142" y="636"/>
                    <a:pt x="318" y="636"/>
                  </a:cubicBezTo>
                  <a:cubicBezTo>
                    <a:pt x="494" y="636"/>
                    <a:pt x="636" y="494"/>
                    <a:pt x="636" y="318"/>
                  </a:cubicBezTo>
                  <a:cubicBezTo>
                    <a:pt x="636" y="142"/>
                    <a:pt x="494" y="0"/>
                    <a:pt x="318" y="0"/>
                  </a:cubicBezTo>
                  <a:close/>
                  <a:moveTo>
                    <a:pt x="594" y="308"/>
                  </a:moveTo>
                  <a:cubicBezTo>
                    <a:pt x="471" y="308"/>
                    <a:pt x="471" y="308"/>
                    <a:pt x="471" y="308"/>
                  </a:cubicBezTo>
                  <a:cubicBezTo>
                    <a:pt x="470" y="262"/>
                    <a:pt x="462" y="219"/>
                    <a:pt x="448" y="179"/>
                  </a:cubicBezTo>
                  <a:cubicBezTo>
                    <a:pt x="476" y="168"/>
                    <a:pt x="501" y="152"/>
                    <a:pt x="525" y="134"/>
                  </a:cubicBezTo>
                  <a:cubicBezTo>
                    <a:pt x="566" y="181"/>
                    <a:pt x="592" y="241"/>
                    <a:pt x="594" y="308"/>
                  </a:cubicBezTo>
                  <a:close/>
                  <a:moveTo>
                    <a:pt x="307" y="594"/>
                  </a:moveTo>
                  <a:cubicBezTo>
                    <a:pt x="273" y="566"/>
                    <a:pt x="244" y="529"/>
                    <a:pt x="223" y="486"/>
                  </a:cubicBezTo>
                  <a:cubicBezTo>
                    <a:pt x="250" y="478"/>
                    <a:pt x="278" y="473"/>
                    <a:pt x="308" y="472"/>
                  </a:cubicBezTo>
                  <a:cubicBezTo>
                    <a:pt x="308" y="594"/>
                    <a:pt x="308" y="594"/>
                    <a:pt x="308" y="594"/>
                  </a:cubicBezTo>
                  <a:cubicBezTo>
                    <a:pt x="307" y="594"/>
                    <a:pt x="307" y="594"/>
                    <a:pt x="307" y="594"/>
                  </a:cubicBezTo>
                  <a:close/>
                  <a:moveTo>
                    <a:pt x="329" y="42"/>
                  </a:moveTo>
                  <a:cubicBezTo>
                    <a:pt x="368" y="74"/>
                    <a:pt x="400" y="117"/>
                    <a:pt x="421" y="167"/>
                  </a:cubicBezTo>
                  <a:cubicBezTo>
                    <a:pt x="392" y="177"/>
                    <a:pt x="361" y="183"/>
                    <a:pt x="328" y="184"/>
                  </a:cubicBezTo>
                  <a:cubicBezTo>
                    <a:pt x="328" y="42"/>
                    <a:pt x="328" y="42"/>
                    <a:pt x="328" y="42"/>
                  </a:cubicBezTo>
                  <a:cubicBezTo>
                    <a:pt x="329" y="42"/>
                    <a:pt x="329" y="42"/>
                    <a:pt x="329" y="42"/>
                  </a:cubicBezTo>
                  <a:close/>
                  <a:moveTo>
                    <a:pt x="363" y="45"/>
                  </a:moveTo>
                  <a:cubicBezTo>
                    <a:pt x="420" y="55"/>
                    <a:pt x="471" y="81"/>
                    <a:pt x="510" y="119"/>
                  </a:cubicBezTo>
                  <a:cubicBezTo>
                    <a:pt x="489" y="136"/>
                    <a:pt x="466" y="150"/>
                    <a:pt x="440" y="160"/>
                  </a:cubicBezTo>
                  <a:cubicBezTo>
                    <a:pt x="421" y="116"/>
                    <a:pt x="395" y="77"/>
                    <a:pt x="363" y="45"/>
                  </a:cubicBezTo>
                  <a:close/>
                  <a:moveTo>
                    <a:pt x="308" y="42"/>
                  </a:moveTo>
                  <a:cubicBezTo>
                    <a:pt x="308" y="184"/>
                    <a:pt x="308" y="184"/>
                    <a:pt x="308" y="184"/>
                  </a:cubicBezTo>
                  <a:cubicBezTo>
                    <a:pt x="275" y="183"/>
                    <a:pt x="244" y="177"/>
                    <a:pt x="215" y="167"/>
                  </a:cubicBezTo>
                  <a:cubicBezTo>
                    <a:pt x="236" y="117"/>
                    <a:pt x="268" y="74"/>
                    <a:pt x="307" y="42"/>
                  </a:cubicBezTo>
                  <a:cubicBezTo>
                    <a:pt x="307" y="42"/>
                    <a:pt x="307" y="42"/>
                    <a:pt x="308" y="42"/>
                  </a:cubicBezTo>
                  <a:close/>
                  <a:moveTo>
                    <a:pt x="196" y="160"/>
                  </a:moveTo>
                  <a:cubicBezTo>
                    <a:pt x="171" y="150"/>
                    <a:pt x="147" y="136"/>
                    <a:pt x="126" y="119"/>
                  </a:cubicBezTo>
                  <a:cubicBezTo>
                    <a:pt x="165" y="81"/>
                    <a:pt x="216" y="55"/>
                    <a:pt x="273" y="45"/>
                  </a:cubicBezTo>
                  <a:cubicBezTo>
                    <a:pt x="241" y="77"/>
                    <a:pt x="215" y="116"/>
                    <a:pt x="196" y="160"/>
                  </a:cubicBezTo>
                  <a:close/>
                  <a:moveTo>
                    <a:pt x="207" y="186"/>
                  </a:moveTo>
                  <a:cubicBezTo>
                    <a:pt x="239" y="197"/>
                    <a:pt x="273" y="204"/>
                    <a:pt x="308" y="205"/>
                  </a:cubicBezTo>
                  <a:cubicBezTo>
                    <a:pt x="308" y="308"/>
                    <a:pt x="308" y="308"/>
                    <a:pt x="308" y="308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6" y="265"/>
                    <a:pt x="194" y="224"/>
                    <a:pt x="207" y="186"/>
                  </a:cubicBezTo>
                  <a:close/>
                  <a:moveTo>
                    <a:pt x="308" y="328"/>
                  </a:moveTo>
                  <a:cubicBezTo>
                    <a:pt x="308" y="452"/>
                    <a:pt x="308" y="452"/>
                    <a:pt x="308" y="452"/>
                  </a:cubicBezTo>
                  <a:cubicBezTo>
                    <a:pt x="275" y="453"/>
                    <a:pt x="244" y="458"/>
                    <a:pt x="215" y="468"/>
                  </a:cubicBezTo>
                  <a:cubicBezTo>
                    <a:pt x="197" y="425"/>
                    <a:pt x="186" y="378"/>
                    <a:pt x="185" y="328"/>
                  </a:cubicBezTo>
                  <a:lnTo>
                    <a:pt x="308" y="328"/>
                  </a:lnTo>
                  <a:close/>
                  <a:moveTo>
                    <a:pt x="273" y="591"/>
                  </a:moveTo>
                  <a:cubicBezTo>
                    <a:pt x="222" y="582"/>
                    <a:pt x="176" y="560"/>
                    <a:pt x="138" y="528"/>
                  </a:cubicBezTo>
                  <a:cubicBezTo>
                    <a:pt x="158" y="514"/>
                    <a:pt x="180" y="502"/>
                    <a:pt x="204" y="493"/>
                  </a:cubicBezTo>
                  <a:cubicBezTo>
                    <a:pt x="222" y="531"/>
                    <a:pt x="245" y="563"/>
                    <a:pt x="273" y="591"/>
                  </a:cubicBezTo>
                  <a:close/>
                  <a:moveTo>
                    <a:pt x="328" y="594"/>
                  </a:moveTo>
                  <a:cubicBezTo>
                    <a:pt x="328" y="472"/>
                    <a:pt x="328" y="472"/>
                    <a:pt x="328" y="472"/>
                  </a:cubicBezTo>
                  <a:cubicBezTo>
                    <a:pt x="358" y="473"/>
                    <a:pt x="386" y="478"/>
                    <a:pt x="413" y="486"/>
                  </a:cubicBezTo>
                  <a:cubicBezTo>
                    <a:pt x="392" y="529"/>
                    <a:pt x="363" y="566"/>
                    <a:pt x="329" y="594"/>
                  </a:cubicBezTo>
                  <a:cubicBezTo>
                    <a:pt x="329" y="594"/>
                    <a:pt x="329" y="594"/>
                    <a:pt x="328" y="594"/>
                  </a:cubicBezTo>
                  <a:close/>
                  <a:moveTo>
                    <a:pt x="432" y="493"/>
                  </a:moveTo>
                  <a:cubicBezTo>
                    <a:pt x="456" y="502"/>
                    <a:pt x="478" y="514"/>
                    <a:pt x="498" y="528"/>
                  </a:cubicBezTo>
                  <a:cubicBezTo>
                    <a:pt x="460" y="560"/>
                    <a:pt x="414" y="582"/>
                    <a:pt x="363" y="591"/>
                  </a:cubicBezTo>
                  <a:cubicBezTo>
                    <a:pt x="391" y="563"/>
                    <a:pt x="414" y="531"/>
                    <a:pt x="432" y="493"/>
                  </a:cubicBezTo>
                  <a:close/>
                  <a:moveTo>
                    <a:pt x="421" y="468"/>
                  </a:moveTo>
                  <a:cubicBezTo>
                    <a:pt x="392" y="458"/>
                    <a:pt x="361" y="453"/>
                    <a:pt x="328" y="452"/>
                  </a:cubicBezTo>
                  <a:cubicBezTo>
                    <a:pt x="328" y="328"/>
                    <a:pt x="328" y="328"/>
                    <a:pt x="328" y="328"/>
                  </a:cubicBezTo>
                  <a:cubicBezTo>
                    <a:pt x="451" y="328"/>
                    <a:pt x="451" y="328"/>
                    <a:pt x="451" y="328"/>
                  </a:cubicBezTo>
                  <a:cubicBezTo>
                    <a:pt x="450" y="378"/>
                    <a:pt x="439" y="425"/>
                    <a:pt x="421" y="468"/>
                  </a:cubicBezTo>
                  <a:close/>
                  <a:moveTo>
                    <a:pt x="328" y="308"/>
                  </a:moveTo>
                  <a:cubicBezTo>
                    <a:pt x="328" y="205"/>
                    <a:pt x="328" y="205"/>
                    <a:pt x="328" y="205"/>
                  </a:cubicBezTo>
                  <a:cubicBezTo>
                    <a:pt x="363" y="204"/>
                    <a:pt x="397" y="197"/>
                    <a:pt x="429" y="186"/>
                  </a:cubicBezTo>
                  <a:cubicBezTo>
                    <a:pt x="442" y="224"/>
                    <a:pt x="450" y="265"/>
                    <a:pt x="451" y="308"/>
                  </a:cubicBezTo>
                  <a:lnTo>
                    <a:pt x="328" y="308"/>
                  </a:lnTo>
                  <a:close/>
                  <a:moveTo>
                    <a:pt x="111" y="134"/>
                  </a:moveTo>
                  <a:cubicBezTo>
                    <a:pt x="135" y="152"/>
                    <a:pt x="160" y="168"/>
                    <a:pt x="188" y="179"/>
                  </a:cubicBezTo>
                  <a:cubicBezTo>
                    <a:pt x="174" y="219"/>
                    <a:pt x="166" y="262"/>
                    <a:pt x="165" y="308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44" y="241"/>
                    <a:pt x="70" y="181"/>
                    <a:pt x="111" y="134"/>
                  </a:cubicBezTo>
                  <a:close/>
                  <a:moveTo>
                    <a:pt x="42" y="328"/>
                  </a:moveTo>
                  <a:cubicBezTo>
                    <a:pt x="165" y="328"/>
                    <a:pt x="165" y="328"/>
                    <a:pt x="165" y="328"/>
                  </a:cubicBezTo>
                  <a:cubicBezTo>
                    <a:pt x="166" y="381"/>
                    <a:pt x="177" y="430"/>
                    <a:pt x="195" y="475"/>
                  </a:cubicBezTo>
                  <a:cubicBezTo>
                    <a:pt x="169" y="485"/>
                    <a:pt x="145" y="498"/>
                    <a:pt x="123" y="514"/>
                  </a:cubicBezTo>
                  <a:cubicBezTo>
                    <a:pt x="75" y="466"/>
                    <a:pt x="44" y="401"/>
                    <a:pt x="42" y="328"/>
                  </a:cubicBezTo>
                  <a:close/>
                  <a:moveTo>
                    <a:pt x="513" y="514"/>
                  </a:moveTo>
                  <a:cubicBezTo>
                    <a:pt x="491" y="498"/>
                    <a:pt x="467" y="485"/>
                    <a:pt x="441" y="475"/>
                  </a:cubicBezTo>
                  <a:cubicBezTo>
                    <a:pt x="459" y="430"/>
                    <a:pt x="470" y="381"/>
                    <a:pt x="471" y="32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2" y="401"/>
                    <a:pt x="561" y="466"/>
                    <a:pt x="513" y="5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</p:grpSp>
      <p:sp>
        <p:nvSpPr>
          <p:cNvPr id="36" name="Picture Placeholder 1">
            <a:extLst>
              <a:ext uri="{FF2B5EF4-FFF2-40B4-BE49-F238E27FC236}">
                <a16:creationId xmlns:a16="http://schemas.microsoft.com/office/drawing/2014/main" id="{74B2AD86-3521-B547-73F7-B39D24911A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7460" y="2230412"/>
            <a:ext cx="5302799" cy="2986928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A57983-1111-2108-C1A6-09223DFD41AD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16565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Full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248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B9988-8441-2D43-9328-2FB2ED70A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6EDAA5-07B5-F116-9D9E-57F5C692CD37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2BC468-BB07-0BF3-9394-D67469B96812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245603-8F45-A379-6D50-E4D8E688387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506365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6D48BE9-8468-994C-B046-7EBE96CA0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8215" y="1828800"/>
            <a:ext cx="4924120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3C02-3391-EB4D-8AEE-C37F65340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59707" y="6099969"/>
            <a:ext cx="479348" cy="91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562E1E-A37B-F041-87A7-E6C9D947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BF73F4B-2948-3F45-9BAB-459D6D033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6"/>
            <a:ext cx="804955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E0F27-2061-3145-86BA-33AB4ACA6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AB549E-76D4-54A8-DD46-F03B2EE9A9C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7A8AAB-EEA0-A5F6-8236-FB1C27A4D2E0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09316B-CF44-D5F3-0EB9-585BE86781D3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0C8F0E-E060-BE83-705F-4F3D9DA705E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79665" y="1706587"/>
            <a:ext cx="5316335" cy="3511314"/>
            <a:chOff x="1017405" y="2693983"/>
            <a:chExt cx="6806596" cy="44629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4175E7-74FF-BF10-F022-F177039AF6C2}"/>
                </a:ext>
              </a:extLst>
            </p:cNvPr>
            <p:cNvGrpSpPr/>
            <p:nvPr/>
          </p:nvGrpSpPr>
          <p:grpSpPr>
            <a:xfrm>
              <a:off x="1017405" y="2693983"/>
              <a:ext cx="6806596" cy="4462905"/>
              <a:chOff x="1017405" y="2693983"/>
              <a:chExt cx="6806596" cy="4462905"/>
            </a:xfrm>
          </p:grpSpPr>
          <p:sp>
            <p:nvSpPr>
              <p:cNvPr id="14" name="AutoShape 1">
                <a:extLst>
                  <a:ext uri="{FF2B5EF4-FFF2-40B4-BE49-F238E27FC236}">
                    <a16:creationId xmlns:a16="http://schemas.microsoft.com/office/drawing/2014/main" id="{FB9F58D2-730B-03EC-B699-8205EAE5B0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9339" y="2693983"/>
                <a:ext cx="6794662" cy="4462905"/>
              </a:xfrm>
              <a:prstGeom prst="roundRect">
                <a:avLst>
                  <a:gd name="adj" fmla="val 1292"/>
                </a:avLst>
              </a:prstGeom>
              <a:solidFill>
                <a:srgbClr val="343434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0" dist="114299" dir="5340024" algn="ctr" rotWithShape="0">
                  <a:schemeClr val="bg2">
                    <a:alpha val="39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6" name="Rectangle 2">
                <a:extLst>
                  <a:ext uri="{FF2B5EF4-FFF2-40B4-BE49-F238E27FC236}">
                    <a16:creationId xmlns:a16="http://schemas.microsoft.com/office/drawing/2014/main" id="{C24F6B83-BB14-45FE-48F0-374C0BCA4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405" y="3024940"/>
                <a:ext cx="6794663" cy="315914"/>
              </a:xfrm>
              <a:prstGeom prst="rect">
                <a:avLst/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7" name="AutoShape 3">
                <a:extLst>
                  <a:ext uri="{FF2B5EF4-FFF2-40B4-BE49-F238E27FC236}">
                    <a16:creationId xmlns:a16="http://schemas.microsoft.com/office/drawing/2014/main" id="{EED50557-C443-A4E8-E3FF-08D6CDE1D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351" y="2779230"/>
                <a:ext cx="2717865" cy="561624"/>
              </a:xfrm>
              <a:prstGeom prst="roundRect">
                <a:avLst>
                  <a:gd name="adj" fmla="val 11986"/>
                </a:avLst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18" name="Oval 4">
                <a:extLst>
                  <a:ext uri="{FF2B5EF4-FFF2-40B4-BE49-F238E27FC236}">
                    <a16:creationId xmlns:a16="http://schemas.microsoft.com/office/drawing/2014/main" id="{9DD2E896-3789-700F-03E3-916BABD7F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53" y="2814331"/>
                <a:ext cx="95903" cy="95276"/>
              </a:xfrm>
              <a:prstGeom prst="ellipse">
                <a:avLst/>
              </a:prstGeom>
              <a:solidFill>
                <a:schemeClr val="accent2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0" name="Oval 5">
                <a:extLst>
                  <a:ext uri="{FF2B5EF4-FFF2-40B4-BE49-F238E27FC236}">
                    <a16:creationId xmlns:a16="http://schemas.microsoft.com/office/drawing/2014/main" id="{58A50B72-EEA0-F9F2-1674-731E93800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7620" y="2814331"/>
                <a:ext cx="95903" cy="95276"/>
              </a:xfrm>
              <a:prstGeom prst="ellipse">
                <a:avLst/>
              </a:prstGeom>
              <a:solidFill>
                <a:schemeClr val="accent3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998B1C3E-0F16-8772-47B0-C28432C48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486" y="2814331"/>
                <a:ext cx="95903" cy="952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9C8407C7-CBEF-761D-5FC5-54BE34168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844" y="3085114"/>
                <a:ext cx="5104773" cy="20058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E3363139-FE07-F110-52C5-05D59E2138B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4580706" y="2849676"/>
                <a:ext cx="99497" cy="99497"/>
              </a:xfrm>
              <a:custGeom>
                <a:avLst/>
                <a:gdLst>
                  <a:gd name="T0" fmla="*/ 42 w 64"/>
                  <a:gd name="T1" fmla="*/ 0 h 64"/>
                  <a:gd name="T2" fmla="*/ 21 w 64"/>
                  <a:gd name="T3" fmla="*/ 0 h 64"/>
                  <a:gd name="T4" fmla="*/ 21 w 64"/>
                  <a:gd name="T5" fmla="*/ 21 h 64"/>
                  <a:gd name="T6" fmla="*/ 0 w 64"/>
                  <a:gd name="T7" fmla="*/ 21 h 64"/>
                  <a:gd name="T8" fmla="*/ 0 w 64"/>
                  <a:gd name="T9" fmla="*/ 42 h 64"/>
                  <a:gd name="T10" fmla="*/ 21 w 64"/>
                  <a:gd name="T11" fmla="*/ 42 h 64"/>
                  <a:gd name="T12" fmla="*/ 21 w 64"/>
                  <a:gd name="T13" fmla="*/ 64 h 64"/>
                  <a:gd name="T14" fmla="*/ 42 w 64"/>
                  <a:gd name="T15" fmla="*/ 64 h 64"/>
                  <a:gd name="T16" fmla="*/ 42 w 64"/>
                  <a:gd name="T17" fmla="*/ 42 h 64"/>
                  <a:gd name="T18" fmla="*/ 64 w 64"/>
                  <a:gd name="T19" fmla="*/ 42 h 64"/>
                  <a:gd name="T20" fmla="*/ 64 w 64"/>
                  <a:gd name="T21" fmla="*/ 21 h 64"/>
                  <a:gd name="T22" fmla="*/ 42 w 64"/>
                  <a:gd name="T23" fmla="*/ 21 h 64"/>
                  <a:gd name="T24" fmla="*/ 42 w 64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4">
                    <a:moveTo>
                      <a:pt x="42" y="0"/>
                    </a:moveTo>
                    <a:lnTo>
                      <a:pt x="21" y="0"/>
                    </a:lnTo>
                    <a:lnTo>
                      <a:pt x="21" y="21"/>
                    </a:lnTo>
                    <a:lnTo>
                      <a:pt x="0" y="21"/>
                    </a:lnTo>
                    <a:lnTo>
                      <a:pt x="0" y="42"/>
                    </a:lnTo>
                    <a:lnTo>
                      <a:pt x="21" y="42"/>
                    </a:lnTo>
                    <a:lnTo>
                      <a:pt x="21" y="64"/>
                    </a:lnTo>
                    <a:lnTo>
                      <a:pt x="42" y="64"/>
                    </a:lnTo>
                    <a:lnTo>
                      <a:pt x="42" y="42"/>
                    </a:lnTo>
                    <a:lnTo>
                      <a:pt x="64" y="42"/>
                    </a:lnTo>
                    <a:lnTo>
                      <a:pt x="64" y="21"/>
                    </a:lnTo>
                    <a:lnTo>
                      <a:pt x="42" y="2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Light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11412BD-9919-19EE-468E-1C8980FB5465}"/>
                  </a:ext>
                </a:extLst>
              </p:cNvPr>
              <p:cNvGrpSpPr/>
              <p:nvPr/>
            </p:nvGrpSpPr>
            <p:grpSpPr>
              <a:xfrm>
                <a:off x="7494380" y="2779230"/>
                <a:ext cx="155357" cy="155272"/>
                <a:chOff x="4763" y="0"/>
                <a:chExt cx="2900362" cy="2898775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7" name="Freeform 13">
                  <a:extLst>
                    <a:ext uri="{FF2B5EF4-FFF2-40B4-BE49-F238E27FC236}">
                      <a16:creationId xmlns:a16="http://schemas.microsoft.com/office/drawing/2014/main" id="{B2598A88-1B42-59AA-1861-81553BFE1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0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2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28" name="Freeform 14">
                  <a:extLst>
                    <a:ext uri="{FF2B5EF4-FFF2-40B4-BE49-F238E27FC236}">
                      <a16:creationId xmlns:a16="http://schemas.microsoft.com/office/drawing/2014/main" id="{FD3E0148-6CA3-CE8F-BC3E-5A342D9CE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1087438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1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29" name="Freeform 15">
                  <a:extLst>
                    <a:ext uri="{FF2B5EF4-FFF2-40B4-BE49-F238E27FC236}">
                      <a16:creationId xmlns:a16="http://schemas.microsoft.com/office/drawing/2014/main" id="{ACF7E390-E0AF-B4C4-CD79-2030F0A93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2171700"/>
                  <a:ext cx="727075" cy="727075"/>
                </a:xfrm>
                <a:custGeom>
                  <a:avLst/>
                  <a:gdLst>
                    <a:gd name="T0" fmla="*/ 168 w 193"/>
                    <a:gd name="T1" fmla="*/ 0 h 193"/>
                    <a:gd name="T2" fmla="*/ 24 w 193"/>
                    <a:gd name="T3" fmla="*/ 0 h 193"/>
                    <a:gd name="T4" fmla="*/ 0 w 193"/>
                    <a:gd name="T5" fmla="*/ 25 h 193"/>
                    <a:gd name="T6" fmla="*/ 0 w 193"/>
                    <a:gd name="T7" fmla="*/ 169 h 193"/>
                    <a:gd name="T8" fmla="*/ 24 w 193"/>
                    <a:gd name="T9" fmla="*/ 193 h 193"/>
                    <a:gd name="T10" fmla="*/ 168 w 193"/>
                    <a:gd name="T11" fmla="*/ 193 h 193"/>
                    <a:gd name="T12" fmla="*/ 193 w 193"/>
                    <a:gd name="T13" fmla="*/ 169 h 193"/>
                    <a:gd name="T14" fmla="*/ 193 w 193"/>
                    <a:gd name="T15" fmla="*/ 25 h 193"/>
                    <a:gd name="T16" fmla="*/ 168 w 193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2" y="193"/>
                        <a:pt x="193" y="182"/>
                        <a:pt x="193" y="169"/>
                      </a:cubicBezTo>
                      <a:cubicBezTo>
                        <a:pt x="193" y="25"/>
                        <a:pt x="193" y="25"/>
                        <a:pt x="193" y="25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0" name="Freeform 16">
                  <a:extLst>
                    <a:ext uri="{FF2B5EF4-FFF2-40B4-BE49-F238E27FC236}">
                      <a16:creationId xmlns:a16="http://schemas.microsoft.com/office/drawing/2014/main" id="{0AC3A1F3-9E8C-7D01-FF2F-B0A196E0F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0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1" name="Freeform 17">
                  <a:extLst>
                    <a:ext uri="{FF2B5EF4-FFF2-40B4-BE49-F238E27FC236}">
                      <a16:creationId xmlns:a16="http://schemas.microsoft.com/office/drawing/2014/main" id="{CED7E58F-2266-B4CA-8B1B-E10A75D6B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1087438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B2145E6B-77FD-320B-611F-ED1D735BE0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788" y="2171700"/>
                  <a:ext cx="722312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3" name="Freeform 19">
                  <a:extLst>
                    <a:ext uri="{FF2B5EF4-FFF2-40B4-BE49-F238E27FC236}">
                      <a16:creationId xmlns:a16="http://schemas.microsoft.com/office/drawing/2014/main" id="{AD90C911-4E18-A724-C33E-471A44D613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0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4" name="Freeform 20">
                  <a:extLst>
                    <a:ext uri="{FF2B5EF4-FFF2-40B4-BE49-F238E27FC236}">
                      <a16:creationId xmlns:a16="http://schemas.microsoft.com/office/drawing/2014/main" id="{11F738EA-F104-2220-31ED-9F55E492A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1087438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A7320CD8-9912-5D27-E672-D7ABF7EBF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2171700"/>
                  <a:ext cx="723900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0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Roboto Light"/>
                  </a:endParaRPr>
                </a:p>
              </p:txBody>
            </p:sp>
          </p:grp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F9CF28D0-2297-AA29-8094-AD27779408F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497092" y="3115886"/>
                <a:ext cx="146921" cy="128651"/>
              </a:xfrm>
              <a:custGeom>
                <a:avLst/>
                <a:gdLst>
                  <a:gd name="T0" fmla="*/ 504 w 896"/>
                  <a:gd name="T1" fmla="*/ 0 h 784"/>
                  <a:gd name="T2" fmla="*/ 116 w 896"/>
                  <a:gd name="T3" fmla="*/ 336 h 784"/>
                  <a:gd name="T4" fmla="*/ 0 w 896"/>
                  <a:gd name="T5" fmla="*/ 336 h 784"/>
                  <a:gd name="T6" fmla="*/ 168 w 896"/>
                  <a:gd name="T7" fmla="*/ 560 h 784"/>
                  <a:gd name="T8" fmla="*/ 336 w 896"/>
                  <a:gd name="T9" fmla="*/ 336 h 784"/>
                  <a:gd name="T10" fmla="*/ 230 w 896"/>
                  <a:gd name="T11" fmla="*/ 336 h 784"/>
                  <a:gd name="T12" fmla="*/ 504 w 896"/>
                  <a:gd name="T13" fmla="*/ 112 h 784"/>
                  <a:gd name="T14" fmla="*/ 784 w 896"/>
                  <a:gd name="T15" fmla="*/ 392 h 784"/>
                  <a:gd name="T16" fmla="*/ 504 w 896"/>
                  <a:gd name="T17" fmla="*/ 672 h 784"/>
                  <a:gd name="T18" fmla="*/ 504 w 896"/>
                  <a:gd name="T19" fmla="*/ 784 h 784"/>
                  <a:gd name="T20" fmla="*/ 896 w 896"/>
                  <a:gd name="T21" fmla="*/ 392 h 784"/>
                  <a:gd name="T22" fmla="*/ 504 w 896"/>
                  <a:gd name="T23" fmla="*/ 0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6" h="784">
                    <a:moveTo>
                      <a:pt x="504" y="0"/>
                    </a:moveTo>
                    <a:cubicBezTo>
                      <a:pt x="307" y="0"/>
                      <a:pt x="144" y="146"/>
                      <a:pt x="116" y="336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168" y="560"/>
                      <a:pt x="168" y="560"/>
                      <a:pt x="168" y="560"/>
                    </a:cubicBezTo>
                    <a:cubicBezTo>
                      <a:pt x="336" y="336"/>
                      <a:pt x="336" y="336"/>
                      <a:pt x="336" y="336"/>
                    </a:cubicBezTo>
                    <a:cubicBezTo>
                      <a:pt x="230" y="336"/>
                      <a:pt x="230" y="336"/>
                      <a:pt x="230" y="336"/>
                    </a:cubicBezTo>
                    <a:cubicBezTo>
                      <a:pt x="256" y="208"/>
                      <a:pt x="369" y="112"/>
                      <a:pt x="504" y="112"/>
                    </a:cubicBezTo>
                    <a:cubicBezTo>
                      <a:pt x="658" y="112"/>
                      <a:pt x="784" y="238"/>
                      <a:pt x="784" y="392"/>
                    </a:cubicBezTo>
                    <a:cubicBezTo>
                      <a:pt x="784" y="546"/>
                      <a:pt x="658" y="672"/>
                      <a:pt x="504" y="672"/>
                    </a:cubicBezTo>
                    <a:cubicBezTo>
                      <a:pt x="504" y="784"/>
                      <a:pt x="504" y="784"/>
                      <a:pt x="504" y="784"/>
                    </a:cubicBezTo>
                    <a:cubicBezTo>
                      <a:pt x="721" y="784"/>
                      <a:pt x="896" y="609"/>
                      <a:pt x="896" y="392"/>
                    </a:cubicBezTo>
                    <a:cubicBezTo>
                      <a:pt x="896" y="175"/>
                      <a:pt x="721" y="0"/>
                      <a:pt x="504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Light"/>
                </a:endParaRPr>
              </a:p>
            </p:txBody>
          </p:sp>
          <p:sp>
            <p:nvSpPr>
              <p:cNvPr id="26" name="Oval 6">
                <a:extLst>
                  <a:ext uri="{FF2B5EF4-FFF2-40B4-BE49-F238E27FC236}">
                    <a16:creationId xmlns:a16="http://schemas.microsoft.com/office/drawing/2014/main" id="{0A0AE662-89EC-0BC8-8A7D-AD28F91D2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635" y="2814331"/>
                <a:ext cx="95903" cy="95276"/>
              </a:xfrm>
              <a:prstGeom prst="ellipse">
                <a:avLst/>
              </a:prstGeom>
              <a:solidFill>
                <a:schemeClr val="accent5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>
                  <a:latin typeface="Roboto Light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54692-E1AC-0980-3F0D-7C678E7C5CD9}"/>
                </a:ext>
              </a:extLst>
            </p:cNvPr>
            <p:cNvSpPr txBox="1"/>
            <p:nvPr/>
          </p:nvSpPr>
          <p:spPr>
            <a:xfrm>
              <a:off x="2353072" y="3035365"/>
              <a:ext cx="2399610" cy="312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000" b="0" i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www.yourcompanyname.com</a:t>
              </a:r>
            </a:p>
          </p:txBody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6BE15216-568D-C2E8-0567-7434318F9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9943" y="3130076"/>
              <a:ext cx="115372" cy="115448"/>
            </a:xfrm>
            <a:custGeom>
              <a:avLst/>
              <a:gdLst>
                <a:gd name="T0" fmla="*/ 0 w 636"/>
                <a:gd name="T1" fmla="*/ 318 h 636"/>
                <a:gd name="T2" fmla="*/ 636 w 636"/>
                <a:gd name="T3" fmla="*/ 318 h 636"/>
                <a:gd name="T4" fmla="*/ 594 w 636"/>
                <a:gd name="T5" fmla="*/ 308 h 636"/>
                <a:gd name="T6" fmla="*/ 448 w 636"/>
                <a:gd name="T7" fmla="*/ 179 h 636"/>
                <a:gd name="T8" fmla="*/ 594 w 636"/>
                <a:gd name="T9" fmla="*/ 308 h 636"/>
                <a:gd name="T10" fmla="*/ 223 w 636"/>
                <a:gd name="T11" fmla="*/ 486 h 636"/>
                <a:gd name="T12" fmla="*/ 308 w 636"/>
                <a:gd name="T13" fmla="*/ 594 h 636"/>
                <a:gd name="T14" fmla="*/ 329 w 636"/>
                <a:gd name="T15" fmla="*/ 42 h 636"/>
                <a:gd name="T16" fmla="*/ 328 w 636"/>
                <a:gd name="T17" fmla="*/ 184 h 636"/>
                <a:gd name="T18" fmla="*/ 329 w 636"/>
                <a:gd name="T19" fmla="*/ 42 h 636"/>
                <a:gd name="T20" fmla="*/ 510 w 636"/>
                <a:gd name="T21" fmla="*/ 119 h 636"/>
                <a:gd name="T22" fmla="*/ 363 w 636"/>
                <a:gd name="T23" fmla="*/ 45 h 636"/>
                <a:gd name="T24" fmla="*/ 308 w 636"/>
                <a:gd name="T25" fmla="*/ 184 h 636"/>
                <a:gd name="T26" fmla="*/ 307 w 636"/>
                <a:gd name="T27" fmla="*/ 42 h 636"/>
                <a:gd name="T28" fmla="*/ 196 w 636"/>
                <a:gd name="T29" fmla="*/ 160 h 636"/>
                <a:gd name="T30" fmla="*/ 273 w 636"/>
                <a:gd name="T31" fmla="*/ 45 h 636"/>
                <a:gd name="T32" fmla="*/ 207 w 636"/>
                <a:gd name="T33" fmla="*/ 186 h 636"/>
                <a:gd name="T34" fmla="*/ 308 w 636"/>
                <a:gd name="T35" fmla="*/ 308 h 636"/>
                <a:gd name="T36" fmla="*/ 207 w 636"/>
                <a:gd name="T37" fmla="*/ 186 h 636"/>
                <a:gd name="T38" fmla="*/ 308 w 636"/>
                <a:gd name="T39" fmla="*/ 452 h 636"/>
                <a:gd name="T40" fmla="*/ 185 w 636"/>
                <a:gd name="T41" fmla="*/ 328 h 636"/>
                <a:gd name="T42" fmla="*/ 273 w 636"/>
                <a:gd name="T43" fmla="*/ 591 h 636"/>
                <a:gd name="T44" fmla="*/ 204 w 636"/>
                <a:gd name="T45" fmla="*/ 493 h 636"/>
                <a:gd name="T46" fmla="*/ 328 w 636"/>
                <a:gd name="T47" fmla="*/ 594 h 636"/>
                <a:gd name="T48" fmla="*/ 413 w 636"/>
                <a:gd name="T49" fmla="*/ 486 h 636"/>
                <a:gd name="T50" fmla="*/ 328 w 636"/>
                <a:gd name="T51" fmla="*/ 594 h 636"/>
                <a:gd name="T52" fmla="*/ 498 w 636"/>
                <a:gd name="T53" fmla="*/ 528 h 636"/>
                <a:gd name="T54" fmla="*/ 432 w 636"/>
                <a:gd name="T55" fmla="*/ 493 h 636"/>
                <a:gd name="T56" fmla="*/ 328 w 636"/>
                <a:gd name="T57" fmla="*/ 452 h 636"/>
                <a:gd name="T58" fmla="*/ 451 w 636"/>
                <a:gd name="T59" fmla="*/ 328 h 636"/>
                <a:gd name="T60" fmla="*/ 328 w 636"/>
                <a:gd name="T61" fmla="*/ 308 h 636"/>
                <a:gd name="T62" fmla="*/ 429 w 636"/>
                <a:gd name="T63" fmla="*/ 186 h 636"/>
                <a:gd name="T64" fmla="*/ 328 w 636"/>
                <a:gd name="T65" fmla="*/ 308 h 636"/>
                <a:gd name="T66" fmla="*/ 188 w 636"/>
                <a:gd name="T67" fmla="*/ 179 h 636"/>
                <a:gd name="T68" fmla="*/ 42 w 636"/>
                <a:gd name="T69" fmla="*/ 308 h 636"/>
                <a:gd name="T70" fmla="*/ 42 w 636"/>
                <a:gd name="T71" fmla="*/ 328 h 636"/>
                <a:gd name="T72" fmla="*/ 195 w 636"/>
                <a:gd name="T73" fmla="*/ 475 h 636"/>
                <a:gd name="T74" fmla="*/ 42 w 636"/>
                <a:gd name="T75" fmla="*/ 328 h 636"/>
                <a:gd name="T76" fmla="*/ 441 w 636"/>
                <a:gd name="T77" fmla="*/ 475 h 636"/>
                <a:gd name="T78" fmla="*/ 594 w 636"/>
                <a:gd name="T79" fmla="*/ 328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6" h="636">
                  <a:moveTo>
                    <a:pt x="318" y="0"/>
                  </a:moveTo>
                  <a:cubicBezTo>
                    <a:pt x="142" y="0"/>
                    <a:pt x="0" y="142"/>
                    <a:pt x="0" y="318"/>
                  </a:cubicBezTo>
                  <a:cubicBezTo>
                    <a:pt x="0" y="494"/>
                    <a:pt x="142" y="636"/>
                    <a:pt x="318" y="636"/>
                  </a:cubicBezTo>
                  <a:cubicBezTo>
                    <a:pt x="494" y="636"/>
                    <a:pt x="636" y="494"/>
                    <a:pt x="636" y="318"/>
                  </a:cubicBezTo>
                  <a:cubicBezTo>
                    <a:pt x="636" y="142"/>
                    <a:pt x="494" y="0"/>
                    <a:pt x="318" y="0"/>
                  </a:cubicBezTo>
                  <a:close/>
                  <a:moveTo>
                    <a:pt x="594" y="308"/>
                  </a:moveTo>
                  <a:cubicBezTo>
                    <a:pt x="471" y="308"/>
                    <a:pt x="471" y="308"/>
                    <a:pt x="471" y="308"/>
                  </a:cubicBezTo>
                  <a:cubicBezTo>
                    <a:pt x="470" y="262"/>
                    <a:pt x="462" y="219"/>
                    <a:pt x="448" y="179"/>
                  </a:cubicBezTo>
                  <a:cubicBezTo>
                    <a:pt x="476" y="168"/>
                    <a:pt x="501" y="152"/>
                    <a:pt x="525" y="134"/>
                  </a:cubicBezTo>
                  <a:cubicBezTo>
                    <a:pt x="566" y="181"/>
                    <a:pt x="592" y="241"/>
                    <a:pt x="594" y="308"/>
                  </a:cubicBezTo>
                  <a:close/>
                  <a:moveTo>
                    <a:pt x="307" y="594"/>
                  </a:moveTo>
                  <a:cubicBezTo>
                    <a:pt x="273" y="566"/>
                    <a:pt x="244" y="529"/>
                    <a:pt x="223" y="486"/>
                  </a:cubicBezTo>
                  <a:cubicBezTo>
                    <a:pt x="250" y="478"/>
                    <a:pt x="278" y="473"/>
                    <a:pt x="308" y="472"/>
                  </a:cubicBezTo>
                  <a:cubicBezTo>
                    <a:pt x="308" y="594"/>
                    <a:pt x="308" y="594"/>
                    <a:pt x="308" y="594"/>
                  </a:cubicBezTo>
                  <a:cubicBezTo>
                    <a:pt x="307" y="594"/>
                    <a:pt x="307" y="594"/>
                    <a:pt x="307" y="594"/>
                  </a:cubicBezTo>
                  <a:close/>
                  <a:moveTo>
                    <a:pt x="329" y="42"/>
                  </a:moveTo>
                  <a:cubicBezTo>
                    <a:pt x="368" y="74"/>
                    <a:pt x="400" y="117"/>
                    <a:pt x="421" y="167"/>
                  </a:cubicBezTo>
                  <a:cubicBezTo>
                    <a:pt x="392" y="177"/>
                    <a:pt x="361" y="183"/>
                    <a:pt x="328" y="184"/>
                  </a:cubicBezTo>
                  <a:cubicBezTo>
                    <a:pt x="328" y="42"/>
                    <a:pt x="328" y="42"/>
                    <a:pt x="328" y="42"/>
                  </a:cubicBezTo>
                  <a:cubicBezTo>
                    <a:pt x="329" y="42"/>
                    <a:pt x="329" y="42"/>
                    <a:pt x="329" y="42"/>
                  </a:cubicBezTo>
                  <a:close/>
                  <a:moveTo>
                    <a:pt x="363" y="45"/>
                  </a:moveTo>
                  <a:cubicBezTo>
                    <a:pt x="420" y="55"/>
                    <a:pt x="471" y="81"/>
                    <a:pt x="510" y="119"/>
                  </a:cubicBezTo>
                  <a:cubicBezTo>
                    <a:pt x="489" y="136"/>
                    <a:pt x="466" y="150"/>
                    <a:pt x="440" y="160"/>
                  </a:cubicBezTo>
                  <a:cubicBezTo>
                    <a:pt x="421" y="116"/>
                    <a:pt x="395" y="77"/>
                    <a:pt x="363" y="45"/>
                  </a:cubicBezTo>
                  <a:close/>
                  <a:moveTo>
                    <a:pt x="308" y="42"/>
                  </a:moveTo>
                  <a:cubicBezTo>
                    <a:pt x="308" y="184"/>
                    <a:pt x="308" y="184"/>
                    <a:pt x="308" y="184"/>
                  </a:cubicBezTo>
                  <a:cubicBezTo>
                    <a:pt x="275" y="183"/>
                    <a:pt x="244" y="177"/>
                    <a:pt x="215" y="167"/>
                  </a:cubicBezTo>
                  <a:cubicBezTo>
                    <a:pt x="236" y="117"/>
                    <a:pt x="268" y="74"/>
                    <a:pt x="307" y="42"/>
                  </a:cubicBezTo>
                  <a:cubicBezTo>
                    <a:pt x="307" y="42"/>
                    <a:pt x="307" y="42"/>
                    <a:pt x="308" y="42"/>
                  </a:cubicBezTo>
                  <a:close/>
                  <a:moveTo>
                    <a:pt x="196" y="160"/>
                  </a:moveTo>
                  <a:cubicBezTo>
                    <a:pt x="171" y="150"/>
                    <a:pt x="147" y="136"/>
                    <a:pt x="126" y="119"/>
                  </a:cubicBezTo>
                  <a:cubicBezTo>
                    <a:pt x="165" y="81"/>
                    <a:pt x="216" y="55"/>
                    <a:pt x="273" y="45"/>
                  </a:cubicBezTo>
                  <a:cubicBezTo>
                    <a:pt x="241" y="77"/>
                    <a:pt x="215" y="116"/>
                    <a:pt x="196" y="160"/>
                  </a:cubicBezTo>
                  <a:close/>
                  <a:moveTo>
                    <a:pt x="207" y="186"/>
                  </a:moveTo>
                  <a:cubicBezTo>
                    <a:pt x="239" y="197"/>
                    <a:pt x="273" y="204"/>
                    <a:pt x="308" y="205"/>
                  </a:cubicBezTo>
                  <a:cubicBezTo>
                    <a:pt x="308" y="308"/>
                    <a:pt x="308" y="308"/>
                    <a:pt x="308" y="308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6" y="265"/>
                    <a:pt x="194" y="224"/>
                    <a:pt x="207" y="186"/>
                  </a:cubicBezTo>
                  <a:close/>
                  <a:moveTo>
                    <a:pt x="308" y="328"/>
                  </a:moveTo>
                  <a:cubicBezTo>
                    <a:pt x="308" y="452"/>
                    <a:pt x="308" y="452"/>
                    <a:pt x="308" y="452"/>
                  </a:cubicBezTo>
                  <a:cubicBezTo>
                    <a:pt x="275" y="453"/>
                    <a:pt x="244" y="458"/>
                    <a:pt x="215" y="468"/>
                  </a:cubicBezTo>
                  <a:cubicBezTo>
                    <a:pt x="197" y="425"/>
                    <a:pt x="186" y="378"/>
                    <a:pt x="185" y="328"/>
                  </a:cubicBezTo>
                  <a:lnTo>
                    <a:pt x="308" y="328"/>
                  </a:lnTo>
                  <a:close/>
                  <a:moveTo>
                    <a:pt x="273" y="591"/>
                  </a:moveTo>
                  <a:cubicBezTo>
                    <a:pt x="222" y="582"/>
                    <a:pt x="176" y="560"/>
                    <a:pt x="138" y="528"/>
                  </a:cubicBezTo>
                  <a:cubicBezTo>
                    <a:pt x="158" y="514"/>
                    <a:pt x="180" y="502"/>
                    <a:pt x="204" y="493"/>
                  </a:cubicBezTo>
                  <a:cubicBezTo>
                    <a:pt x="222" y="531"/>
                    <a:pt x="245" y="563"/>
                    <a:pt x="273" y="591"/>
                  </a:cubicBezTo>
                  <a:close/>
                  <a:moveTo>
                    <a:pt x="328" y="594"/>
                  </a:moveTo>
                  <a:cubicBezTo>
                    <a:pt x="328" y="472"/>
                    <a:pt x="328" y="472"/>
                    <a:pt x="328" y="472"/>
                  </a:cubicBezTo>
                  <a:cubicBezTo>
                    <a:pt x="358" y="473"/>
                    <a:pt x="386" y="478"/>
                    <a:pt x="413" y="486"/>
                  </a:cubicBezTo>
                  <a:cubicBezTo>
                    <a:pt x="392" y="529"/>
                    <a:pt x="363" y="566"/>
                    <a:pt x="329" y="594"/>
                  </a:cubicBezTo>
                  <a:cubicBezTo>
                    <a:pt x="329" y="594"/>
                    <a:pt x="329" y="594"/>
                    <a:pt x="328" y="594"/>
                  </a:cubicBezTo>
                  <a:close/>
                  <a:moveTo>
                    <a:pt x="432" y="493"/>
                  </a:moveTo>
                  <a:cubicBezTo>
                    <a:pt x="456" y="502"/>
                    <a:pt x="478" y="514"/>
                    <a:pt x="498" y="528"/>
                  </a:cubicBezTo>
                  <a:cubicBezTo>
                    <a:pt x="460" y="560"/>
                    <a:pt x="414" y="582"/>
                    <a:pt x="363" y="591"/>
                  </a:cubicBezTo>
                  <a:cubicBezTo>
                    <a:pt x="391" y="563"/>
                    <a:pt x="414" y="531"/>
                    <a:pt x="432" y="493"/>
                  </a:cubicBezTo>
                  <a:close/>
                  <a:moveTo>
                    <a:pt x="421" y="468"/>
                  </a:moveTo>
                  <a:cubicBezTo>
                    <a:pt x="392" y="458"/>
                    <a:pt x="361" y="453"/>
                    <a:pt x="328" y="452"/>
                  </a:cubicBezTo>
                  <a:cubicBezTo>
                    <a:pt x="328" y="328"/>
                    <a:pt x="328" y="328"/>
                    <a:pt x="328" y="328"/>
                  </a:cubicBezTo>
                  <a:cubicBezTo>
                    <a:pt x="451" y="328"/>
                    <a:pt x="451" y="328"/>
                    <a:pt x="451" y="328"/>
                  </a:cubicBezTo>
                  <a:cubicBezTo>
                    <a:pt x="450" y="378"/>
                    <a:pt x="439" y="425"/>
                    <a:pt x="421" y="468"/>
                  </a:cubicBezTo>
                  <a:close/>
                  <a:moveTo>
                    <a:pt x="328" y="308"/>
                  </a:moveTo>
                  <a:cubicBezTo>
                    <a:pt x="328" y="205"/>
                    <a:pt x="328" y="205"/>
                    <a:pt x="328" y="205"/>
                  </a:cubicBezTo>
                  <a:cubicBezTo>
                    <a:pt x="363" y="204"/>
                    <a:pt x="397" y="197"/>
                    <a:pt x="429" y="186"/>
                  </a:cubicBezTo>
                  <a:cubicBezTo>
                    <a:pt x="442" y="224"/>
                    <a:pt x="450" y="265"/>
                    <a:pt x="451" y="308"/>
                  </a:cubicBezTo>
                  <a:lnTo>
                    <a:pt x="328" y="308"/>
                  </a:lnTo>
                  <a:close/>
                  <a:moveTo>
                    <a:pt x="111" y="134"/>
                  </a:moveTo>
                  <a:cubicBezTo>
                    <a:pt x="135" y="152"/>
                    <a:pt x="160" y="168"/>
                    <a:pt x="188" y="179"/>
                  </a:cubicBezTo>
                  <a:cubicBezTo>
                    <a:pt x="174" y="219"/>
                    <a:pt x="166" y="262"/>
                    <a:pt x="165" y="308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44" y="241"/>
                    <a:pt x="70" y="181"/>
                    <a:pt x="111" y="134"/>
                  </a:cubicBezTo>
                  <a:close/>
                  <a:moveTo>
                    <a:pt x="42" y="328"/>
                  </a:moveTo>
                  <a:cubicBezTo>
                    <a:pt x="165" y="328"/>
                    <a:pt x="165" y="328"/>
                    <a:pt x="165" y="328"/>
                  </a:cubicBezTo>
                  <a:cubicBezTo>
                    <a:pt x="166" y="381"/>
                    <a:pt x="177" y="430"/>
                    <a:pt x="195" y="475"/>
                  </a:cubicBezTo>
                  <a:cubicBezTo>
                    <a:pt x="169" y="485"/>
                    <a:pt x="145" y="498"/>
                    <a:pt x="123" y="514"/>
                  </a:cubicBezTo>
                  <a:cubicBezTo>
                    <a:pt x="75" y="466"/>
                    <a:pt x="44" y="401"/>
                    <a:pt x="42" y="328"/>
                  </a:cubicBezTo>
                  <a:close/>
                  <a:moveTo>
                    <a:pt x="513" y="514"/>
                  </a:moveTo>
                  <a:cubicBezTo>
                    <a:pt x="491" y="498"/>
                    <a:pt x="467" y="485"/>
                    <a:pt x="441" y="475"/>
                  </a:cubicBezTo>
                  <a:cubicBezTo>
                    <a:pt x="459" y="430"/>
                    <a:pt x="470" y="381"/>
                    <a:pt x="471" y="32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2" y="401"/>
                    <a:pt x="561" y="466"/>
                    <a:pt x="513" y="5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</p:grpSp>
      <p:sp>
        <p:nvSpPr>
          <p:cNvPr id="36" name="Picture Placeholder 1">
            <a:extLst>
              <a:ext uri="{FF2B5EF4-FFF2-40B4-BE49-F238E27FC236}">
                <a16:creationId xmlns:a16="http://schemas.microsoft.com/office/drawing/2014/main" id="{74B2AD86-3521-B547-73F7-B39D24911A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7460" y="2230412"/>
            <a:ext cx="5302799" cy="2986928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A57983-1111-2108-C1A6-09223DFD41AD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40873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Full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248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B9988-8441-2D43-9328-2FB2ED70A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6EDAA5-07B5-F116-9D9E-57F5C692CD37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50000">
                <a:schemeClr val="tx2"/>
              </a:gs>
              <a:gs pos="100000">
                <a:schemeClr val="accent1"/>
              </a:gs>
            </a:gsLst>
            <a:lin ang="4200000" scaled="0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2BC468-BB07-0BF3-9394-D67469B96812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245603-8F45-A379-6D50-E4D8E688387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2736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7" y="1828800"/>
            <a:ext cx="10632669" cy="436245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643BD3-96F9-FE45-BF9D-085AE066850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121B-FCEA-F644-8D2E-7203A217EF79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77EFC-6137-E04F-81E0-77B8A5E05F6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5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45FB24-FD23-42E7-88B3-D5D92FBEF9D4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14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22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F310A0-5026-474E-A9BE-2E74F8BB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38642-C61B-304B-92C1-58F7F717C6A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D8A7C6-8EB2-7043-BF94-C5B6CD6E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FFC9B-E893-C442-AC1A-6C51D823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8F21-0EB5-F346-9B7B-0D7B727A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880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Implementation, Scaling and Impact of the 4Ms in an IT-enabled Healthcare System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1"/>
            <a:ext cx="10898107" cy="611449"/>
          </a:xfrm>
        </p:spPr>
        <p:txBody>
          <a:bodyPr anchor="b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4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908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99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73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64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612911" y="1868556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24909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Implementation, Scaling and Impact of the 4Ms in an IT-enabled Healthcare System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2" y="425003"/>
            <a:ext cx="10898107" cy="611449"/>
          </a:xfrm>
        </p:spPr>
        <p:txBody>
          <a:bodyPr anchor="b">
            <a:noAutofit/>
          </a:bodyPr>
          <a:lstStyle>
            <a:lvl1pPr>
              <a:defRPr sz="4798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5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756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555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241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04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612911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21409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B8F6-1958-624E-A334-CBA5D0240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F1A4-47F5-4549-B128-151500EC2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7C8E9-C723-3341-8F8F-A9B18220C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C43E-A3AC-1042-91A9-660D4F3DA74B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B0C35-8F41-7842-8E30-CA23E513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71CA8-0A93-0D4C-A2A1-211DB213A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4315D-A0CF-654B-ACAE-BED00C70F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2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2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81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Slide 2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BD3D-79C7-4142-95B6-49B33BD43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799" y="566530"/>
            <a:ext cx="11045421" cy="10347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0619A-389A-46DD-BACC-0B2D9DFCA4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1738" y="1611590"/>
            <a:ext cx="5394960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subhead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70215-FF52-4AB8-8870-52B6D7D781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1738" y="2465319"/>
            <a:ext cx="5394960" cy="3704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</a:defRPr>
            </a:lvl2pPr>
            <a:lvl3pPr>
              <a:defRPr sz="1800">
                <a:latin typeface="Roboto" panose="02000000000000000000" pitchFamily="2" charset="0"/>
              </a:defRPr>
            </a:lvl3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BAC4D-F06E-4E72-A399-4C275DC4775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11590"/>
            <a:ext cx="5394960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subhead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336A3-48E9-43E3-8C43-3B066140767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485197"/>
            <a:ext cx="5394960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</a:defRPr>
            </a:lvl2pPr>
            <a:lvl3pPr>
              <a:defRPr sz="1800">
                <a:latin typeface="Roboto" panose="02000000000000000000" pitchFamily="2" charset="0"/>
              </a:defRPr>
            </a:lvl3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  <a:p>
            <a:pPr lvl="0"/>
            <a:endParaRPr lang="en-US"/>
          </a:p>
        </p:txBody>
      </p:sp>
      <p:pic>
        <p:nvPicPr>
          <p:cNvPr id="11" name="Picture 10" descr="IHI_Symbol.png">
            <a:extLst>
              <a:ext uri="{FF2B5EF4-FFF2-40B4-BE49-F238E27FC236}">
                <a16:creationId xmlns:a16="http://schemas.microsoft.com/office/drawing/2014/main" id="{96036BD6-01CC-4A0A-A11D-B3958DD0A4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4632" y="6253880"/>
            <a:ext cx="387846" cy="3828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B46992-E9BA-4B3D-9567-BFBDFAD5846F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1E852DB-0A43-0355-9BB2-D36E63F3EC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578" y="6195821"/>
            <a:ext cx="1563559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82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7079-4B79-43A7-9543-254D39BCC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212" y="576197"/>
            <a:ext cx="11042834" cy="11144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F40B-E060-4101-B90B-C3FC27EFD7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212" y="1825625"/>
            <a:ext cx="11042834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</a:defRPr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  <a:p>
            <a:pPr lvl="3"/>
            <a:r>
              <a:rPr lang="en-US"/>
              <a:t>Bullet three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81F1D4-687D-4034-80F0-FE49D5B27C26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HI_Symbol.png">
            <a:extLst>
              <a:ext uri="{FF2B5EF4-FFF2-40B4-BE49-F238E27FC236}">
                <a16:creationId xmlns:a16="http://schemas.microsoft.com/office/drawing/2014/main" id="{B33FAD84-A598-4520-9000-AA436D950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510" y="6253880"/>
            <a:ext cx="387846" cy="38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D06CA-A94E-E8A2-32EB-85CDE6234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578" y="6195821"/>
            <a:ext cx="1563559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752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Slide 2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BD3D-79C7-4142-95B6-49B33BD43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01" y="566532"/>
            <a:ext cx="11045421" cy="10347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998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0619A-389A-46DD-BACC-0B2D9DFCA4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1738" y="1611590"/>
            <a:ext cx="5394960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6972" indent="0">
              <a:buNone/>
              <a:defRPr sz="2000" b="1"/>
            </a:lvl2pPr>
            <a:lvl3pPr marL="913944" indent="0">
              <a:buNone/>
              <a:defRPr sz="1800" b="1"/>
            </a:lvl3pPr>
            <a:lvl4pPr marL="1370914" indent="0">
              <a:buNone/>
              <a:defRPr sz="1600" b="1"/>
            </a:lvl4pPr>
            <a:lvl5pPr marL="1827886" indent="0">
              <a:buNone/>
              <a:defRPr sz="1600" b="1"/>
            </a:lvl5pPr>
            <a:lvl6pPr marL="2284858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2" indent="0">
              <a:buNone/>
              <a:defRPr sz="1600" b="1"/>
            </a:lvl9pPr>
          </a:lstStyle>
          <a:p>
            <a:pPr lvl="0"/>
            <a:r>
              <a:rPr lang="en-US"/>
              <a:t>Click to add subhead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70215-FF52-4AB8-8870-52B6D7D781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1738" y="2465319"/>
            <a:ext cx="5394960" cy="3704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</a:defRPr>
            </a:lvl2pPr>
            <a:lvl3pPr>
              <a:defRPr sz="1800">
                <a:latin typeface="Roboto" panose="02000000000000000000" pitchFamily="2" charset="0"/>
              </a:defRPr>
            </a:lvl3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BAC4D-F06E-4E72-A399-4C275DC4775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11590"/>
            <a:ext cx="5394960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6972" indent="0">
              <a:buNone/>
              <a:defRPr sz="2000" b="1"/>
            </a:lvl2pPr>
            <a:lvl3pPr marL="913944" indent="0">
              <a:buNone/>
              <a:defRPr sz="1800" b="1"/>
            </a:lvl3pPr>
            <a:lvl4pPr marL="1370914" indent="0">
              <a:buNone/>
              <a:defRPr sz="1600" b="1"/>
            </a:lvl4pPr>
            <a:lvl5pPr marL="1827886" indent="0">
              <a:buNone/>
              <a:defRPr sz="1600" b="1"/>
            </a:lvl5pPr>
            <a:lvl6pPr marL="2284858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2" indent="0">
              <a:buNone/>
              <a:defRPr sz="1600" b="1"/>
            </a:lvl9pPr>
          </a:lstStyle>
          <a:p>
            <a:pPr lvl="0"/>
            <a:r>
              <a:rPr lang="en-US"/>
              <a:t>Click to add subhead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336A3-48E9-43E3-8C43-3B066140767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485197"/>
            <a:ext cx="5394960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</a:defRPr>
            </a:lvl2pPr>
            <a:lvl3pPr>
              <a:defRPr sz="1800">
                <a:latin typeface="Roboto" panose="02000000000000000000" pitchFamily="2" charset="0"/>
              </a:defRPr>
            </a:lvl3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  <a:p>
            <a:pPr lvl="0"/>
            <a:endParaRPr lang="en-US"/>
          </a:p>
        </p:txBody>
      </p:sp>
      <p:pic>
        <p:nvPicPr>
          <p:cNvPr id="11" name="Picture 10" descr="IHI_Symbol.png">
            <a:extLst>
              <a:ext uri="{FF2B5EF4-FFF2-40B4-BE49-F238E27FC236}">
                <a16:creationId xmlns:a16="http://schemas.microsoft.com/office/drawing/2014/main" id="{96036BD6-01CC-4A0A-A11D-B3958DD0A4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4632" y="6253882"/>
            <a:ext cx="387846" cy="3828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B46992-E9BA-4B3D-9567-BFBDFAD5846F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1E852DB-0A43-0355-9BB2-D36E63F3EC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578" y="6195821"/>
            <a:ext cx="1563559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8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Slide 2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BD3D-79C7-4142-95B6-49B33BD43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00" y="566531"/>
            <a:ext cx="11045421" cy="10347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999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0619A-389A-46DD-BACC-0B2D9DFCA4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1738" y="1611590"/>
            <a:ext cx="5394960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add subhead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70215-FF52-4AB8-8870-52B6D7D781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1738" y="2465319"/>
            <a:ext cx="5394960" cy="3704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</a:defRPr>
            </a:lvl2pPr>
            <a:lvl3pPr>
              <a:defRPr sz="1800">
                <a:latin typeface="Roboto" panose="02000000000000000000" pitchFamily="2" charset="0"/>
              </a:defRPr>
            </a:lvl3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BAC4D-F06E-4E72-A399-4C275DC4775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11590"/>
            <a:ext cx="5394960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add subhead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336A3-48E9-43E3-8C43-3B066140767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485197"/>
            <a:ext cx="5394960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</a:defRPr>
            </a:lvl2pPr>
            <a:lvl3pPr>
              <a:defRPr sz="1800">
                <a:latin typeface="Roboto" panose="02000000000000000000" pitchFamily="2" charset="0"/>
              </a:defRPr>
            </a:lvl3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  <a:p>
            <a:pPr lvl="0"/>
            <a:endParaRPr lang="en-US"/>
          </a:p>
        </p:txBody>
      </p:sp>
      <p:pic>
        <p:nvPicPr>
          <p:cNvPr id="11" name="Picture 10" descr="IHI_Symbol.png">
            <a:extLst>
              <a:ext uri="{FF2B5EF4-FFF2-40B4-BE49-F238E27FC236}">
                <a16:creationId xmlns:a16="http://schemas.microsoft.com/office/drawing/2014/main" id="{96036BD6-01CC-4A0A-A11D-B3958DD0A4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4632" y="6253881"/>
            <a:ext cx="387846" cy="3828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B46992-E9BA-4B3D-9567-BFBDFAD5846F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1E852DB-0A43-0355-9BB2-D36E63F3EC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578" y="6195821"/>
            <a:ext cx="1563559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8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-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HI_Symbol.png">
            <a:extLst>
              <a:ext uri="{FF2B5EF4-FFF2-40B4-BE49-F238E27FC236}">
                <a16:creationId xmlns:a16="http://schemas.microsoft.com/office/drawing/2014/main" id="{42969113-291E-4387-8CAA-17FCDB7C0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510" y="6253881"/>
            <a:ext cx="387846" cy="3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634B0E-1F0F-4FBE-86D9-594916AA709C}"/>
              </a:ext>
            </a:extLst>
          </p:cNvPr>
          <p:cNvSpPr/>
          <p:nvPr userDrawn="1"/>
        </p:nvSpPr>
        <p:spPr>
          <a:xfrm>
            <a:off x="11553045" y="6248401"/>
            <a:ext cx="461062" cy="4917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latin typeface="Roboto" panose="02000000000000000000" pitchFamily="2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ADA2DB8-7EED-4446-9946-289365D0B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589"/>
          <a:stretch/>
        </p:blipFill>
        <p:spPr>
          <a:xfrm>
            <a:off x="11587683" y="6248400"/>
            <a:ext cx="426424" cy="4229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1D9E03-CB34-46C0-905D-6B02BA526CFD}"/>
              </a:ext>
            </a:extLst>
          </p:cNvPr>
          <p:cNvSpPr/>
          <p:nvPr userDrawn="1"/>
        </p:nvSpPr>
        <p:spPr>
          <a:xfrm>
            <a:off x="571500" y="1371601"/>
            <a:ext cx="1171575" cy="1809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latin typeface="Roboto" panose="02000000000000000000" pitchFamily="2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78C00BC-D76D-379A-E909-5E80FA452A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37" y="6196934"/>
            <a:ext cx="1568400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57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HI_Symbol.png">
            <a:extLst>
              <a:ext uri="{FF2B5EF4-FFF2-40B4-BE49-F238E27FC236}">
                <a16:creationId xmlns:a16="http://schemas.microsoft.com/office/drawing/2014/main" id="{279EB0E5-E2C4-4711-9023-A925A64D8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510" y="6253881"/>
            <a:ext cx="387846" cy="3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492B17-3198-487E-93BE-A3156EA80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586137"/>
            <a:ext cx="11066029" cy="11144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999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29F877-F91B-49F5-9736-D6663912CAF5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4A229D3-93D9-CE12-450D-0F253796C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578" y="6195821"/>
            <a:ext cx="1563559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342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 White with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7079-4B79-43A7-9543-254D39BCC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212" y="576198"/>
            <a:ext cx="11042834" cy="11144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999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F40B-E060-4101-B90B-C3FC27EFD7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212" y="1825625"/>
            <a:ext cx="11042834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</a:defRPr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  <a:p>
            <a:pPr lvl="3"/>
            <a:r>
              <a:rPr lang="en-US"/>
              <a:t>Bullet three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81F1D4-687D-4034-80F0-FE49D5B27C26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HI_Symbol.png">
            <a:extLst>
              <a:ext uri="{FF2B5EF4-FFF2-40B4-BE49-F238E27FC236}">
                <a16:creationId xmlns:a16="http://schemas.microsoft.com/office/drawing/2014/main" id="{B33FAD84-A598-4520-9000-AA436D950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510" y="6253881"/>
            <a:ext cx="387846" cy="3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01ED5CC-ECEB-487B-9A55-7825115324D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9588" y="6253163"/>
            <a:ext cx="8969390" cy="303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Roboto" panose="02000000000000000000" pitchFamily="2" charset="0"/>
              </a:defRPr>
            </a:lvl1pPr>
            <a:lvl2pPr marL="457086" indent="0">
              <a:buNone/>
              <a:defRPr sz="800">
                <a:latin typeface="Roboto" panose="02000000000000000000" pitchFamily="2" charset="0"/>
              </a:defRPr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/>
              <a:t>Click to cite work</a:t>
            </a:r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4D0558-9FD1-4C3C-F90F-F6C4BC4443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578" y="6195821"/>
            <a:ext cx="1563559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651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7079-4B79-43A7-9543-254D39BCC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212" y="576198"/>
            <a:ext cx="11042834" cy="11144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999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F40B-E060-4101-B90B-C3FC27EFD7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212" y="1825625"/>
            <a:ext cx="11042834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</a:defRPr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  <a:p>
            <a:pPr lvl="3"/>
            <a:r>
              <a:rPr lang="en-US"/>
              <a:t>Bullet three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81F1D4-687D-4034-80F0-FE49D5B27C26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HI_Symbol.png">
            <a:extLst>
              <a:ext uri="{FF2B5EF4-FFF2-40B4-BE49-F238E27FC236}">
                <a16:creationId xmlns:a16="http://schemas.microsoft.com/office/drawing/2014/main" id="{B33FAD84-A598-4520-9000-AA436D950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510" y="6253881"/>
            <a:ext cx="387846" cy="38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D06CA-A94E-E8A2-32EB-85CDE6234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578" y="6195821"/>
            <a:ext cx="1563559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456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25C95C-5251-454A-A145-0F76436B6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726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: Full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4248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B9988-8441-2D43-9328-2FB2ED70A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741ABB-A1CB-1342-B0DD-F7C8A2453806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EEE24-A422-C14E-951B-0AA7428FA11B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B41CCF-2627-384E-9428-0CF83B13BA2D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5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97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2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2775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8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1CCAB-0737-B469-72F2-03FE3BBA1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3840" y="6324600"/>
            <a:ext cx="518160" cy="533400"/>
          </a:xfrm>
          <a:prstGeom prst="rect">
            <a:avLst/>
          </a:prstGeom>
        </p:spPr>
        <p:txBody>
          <a:bodyPr anchor="ctr" anchorCtr="1"/>
          <a:lstStyle>
            <a:lvl1pPr algn="ctr">
              <a:defRPr sz="1600">
                <a:solidFill>
                  <a:schemeClr val="accent3"/>
                </a:solidFill>
              </a:defRPr>
            </a:lvl1pPr>
          </a:lstStyle>
          <a:p>
            <a:fld id="{97BFA95F-7B67-D848-858C-AA005B3C0F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AD053-FAD2-EC4F-5CA8-87BF1E6D72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40180-407E-3FD3-B6D2-CA645F823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849027-B1DC-BAB2-5821-18E393561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23" y="172097"/>
            <a:ext cx="11128216" cy="1379384"/>
          </a:xfrm>
        </p:spPr>
        <p:txBody>
          <a:bodyPr>
            <a:noAutofit/>
          </a:bodyPr>
          <a:lstStyle>
            <a:lvl1pPr>
              <a:defRPr sz="3199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54672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62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1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5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60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65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78B0F5-28DA-054F-9F9F-287A7702FA6A}"/>
              </a:ext>
            </a:extLst>
          </p:cNvPr>
          <p:cNvSpPr/>
          <p:nvPr userDrawn="1"/>
        </p:nvSpPr>
        <p:spPr>
          <a:xfrm>
            <a:off x="2297525" y="2266123"/>
            <a:ext cx="9522226" cy="3934153"/>
          </a:xfrm>
          <a:prstGeom prst="rect">
            <a:avLst/>
          </a:prstGeom>
          <a:gradFill flip="none" rotWithShape="1"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493332-A7AA-AF42-BC00-74541636AB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0" y="671249"/>
            <a:ext cx="3950045" cy="12727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7E8473-0D2D-5C44-854F-C1AA4D28E1A7}"/>
              </a:ext>
            </a:extLst>
          </p:cNvPr>
          <p:cNvSpPr/>
          <p:nvPr userDrawn="1"/>
        </p:nvSpPr>
        <p:spPr>
          <a:xfrm>
            <a:off x="12041085" y="2266122"/>
            <a:ext cx="155430" cy="3925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1B55A-7FA7-A243-9CD6-643B17DC756C}"/>
              </a:ext>
            </a:extLst>
          </p:cNvPr>
          <p:cNvSpPr/>
          <p:nvPr userDrawn="1"/>
        </p:nvSpPr>
        <p:spPr>
          <a:xfrm>
            <a:off x="11852703" y="2266122"/>
            <a:ext cx="155430" cy="392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1F4D2-05B3-474F-946A-6BCEF70FC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1713" y="628597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496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89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8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09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7847A-0551-8A44-856C-F926B259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DFB087-5D22-FD49-97C0-E187D8C039E1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7A264-C9CA-0A40-802E-DE1A8CEF90BD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4622D-4838-EA47-A2F1-765BE2E38CB0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6960-FF70-9148-B7C0-9D7CF3A84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85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ext + 1 Photo 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35520" y="1828802"/>
            <a:ext cx="485647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2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1BD7F6-49C0-DE41-9E96-8B0D0ECC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D947-BEDD-6C4D-979C-F7778D8BA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47FF-9E9A-4682-B6A4-A902BAF97FB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11B8E-E595-4E2C-EA4A-CBC9AC134530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7B9E6-5EAA-4126-63E0-01DDC7CB441C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5E352-7351-2041-C543-37A79A6E69E5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1CA970C-5773-E6DE-EC02-23B6F1C636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22661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 userDrawn="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ext + 1 Photo 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66000" y="1828801"/>
            <a:ext cx="4825999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3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DA2BB-5D48-CD44-88E8-666906E3C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5C5B7-9CFF-A548-B93A-9B30CC0DB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5FBC6-FC50-466D-AF35-4751406C2155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1126E-F971-8EAB-5CEB-0E1364A44D8C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76E10B-558E-2DAB-0B54-577A1C218B23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225ADB-B382-A856-9183-3D8694B4A379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85650-C664-45D4-55DE-4989D9161C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114990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asic: Text + 1 Photo 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47280" y="1828802"/>
            <a:ext cx="4744718" cy="4362449"/>
          </a:xfrm>
          <a:solidFill>
            <a:schemeClr val="bg1">
              <a:lumMod val="95000"/>
            </a:schemeClr>
          </a:solidFill>
          <a:effectLst>
            <a:innerShdw dist="215900">
              <a:schemeClr val="accent1"/>
            </a:inn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EC2673-A555-7C4F-94BF-BF53F5D33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666" y="365127"/>
            <a:ext cx="8049552" cy="1325563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75D-3E40-E140-B9F9-D9E5ACEFE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9F823-16FA-4FC9-812D-6FBE755C17A1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2F94CD-2B17-7E8F-4FB5-46876FCEB7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9668" y="1828800"/>
            <a:ext cx="6484733" cy="43624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600" b="1"/>
            </a:lvl1pPr>
            <a:lvl2pPr marL="690391" indent="-234892">
              <a:spcAft>
                <a:spcPts val="1200"/>
              </a:spcAft>
              <a:buFont typeface="Arial" panose="020B0604020202020204" pitchFamily="34" charset="0"/>
              <a:buChar char="•"/>
              <a:defRPr sz="3000"/>
            </a:lvl2pPr>
            <a:lvl3pPr marL="1147476" indent="-234892">
              <a:spcAft>
                <a:spcPts val="1200"/>
              </a:spcAft>
              <a:defRPr sz="28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703171-2934-22F1-FDFE-2C26977662BD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405483-7D1B-EC8E-6E17-1E9B9D6B14D8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7CA028-4FEF-4874-4158-1318C4F34537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017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04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sic: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EBF8-C4F5-FF47-95B3-8C094A18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E598B70A-052A-CD40-8A5A-777F083B50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9668" y="1828800"/>
            <a:ext cx="10632669" cy="4362450"/>
          </a:xfrm>
        </p:spPr>
        <p:txBody>
          <a:bodyPr/>
          <a:lstStyle>
            <a:lvl1pPr marL="0" indent="0">
              <a:buNone/>
              <a:defRPr sz="2800" b="1"/>
            </a:lvl1pPr>
            <a:lvl2pPr marL="690391" indent="-234892">
              <a:buFont typeface="Arial" panose="020B0604020202020204" pitchFamily="34" charset="0"/>
              <a:buChar char="•"/>
              <a:defRPr sz="2800"/>
            </a:lvl2pPr>
            <a:lvl3pPr marL="1147476" indent="-234892">
              <a:defRPr sz="2400"/>
            </a:lvl3pPr>
            <a:lvl4pPr marL="1604562" indent="-234892">
              <a:defRPr sz="2000"/>
            </a:lvl4pPr>
            <a:lvl5pPr marL="2061648" indent="-234892">
              <a:defRPr/>
            </a:lvl5pPr>
          </a:lstStyle>
          <a:p>
            <a:pPr lvl="0"/>
            <a:r>
              <a:rPr lang="en-US"/>
              <a:t>Click to add Text - Subhead</a:t>
            </a:r>
          </a:p>
          <a:p>
            <a:pPr lvl="1"/>
            <a:r>
              <a:rPr lang="en-US"/>
              <a:t>First level bullet</a:t>
            </a:r>
          </a:p>
          <a:p>
            <a:pPr lvl="2"/>
            <a:r>
              <a:rPr lang="en-US"/>
              <a:t>Second level bullet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40850-86DD-5742-81CD-C4F42529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713" y="6077790"/>
            <a:ext cx="497344" cy="135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C69206-9F79-7E4F-9B84-74CC7957D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59" y="315882"/>
            <a:ext cx="2308879" cy="75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41E36E-8F33-48B6-827A-B3F70C4BB658}"/>
              </a:ext>
            </a:extLst>
          </p:cNvPr>
          <p:cNvSpPr txBox="1"/>
          <p:nvPr userDrawn="1"/>
        </p:nvSpPr>
        <p:spPr>
          <a:xfrm>
            <a:off x="10893287" y="6521506"/>
            <a:ext cx="84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5FB24-FD23-42E7-88B3-D5D92FBEF9D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D5A8C9-8C2F-58C8-525E-AC88E16D37BF}"/>
              </a:ext>
            </a:extLst>
          </p:cNvPr>
          <p:cNvGrpSpPr/>
          <p:nvPr userDrawn="1"/>
        </p:nvGrpSpPr>
        <p:grpSpPr>
          <a:xfrm>
            <a:off x="0" y="6424864"/>
            <a:ext cx="12192000" cy="433137"/>
            <a:chOff x="0" y="6424864"/>
            <a:chExt cx="12192000" cy="433137"/>
          </a:xfrm>
          <a:gradFill>
            <a:gsLst>
              <a:gs pos="0">
                <a:srgbClr val="00689A"/>
              </a:gs>
              <a:gs pos="50000">
                <a:srgbClr val="2286B9"/>
              </a:gs>
              <a:gs pos="100000">
                <a:srgbClr val="5DABD5"/>
              </a:gs>
            </a:gsLst>
            <a:path path="circle">
              <a:fillToRect r="100000" b="100000"/>
            </a:path>
          </a:gra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077F5B-8D8A-DBCA-27DE-8E2581B53634}"/>
                </a:ext>
              </a:extLst>
            </p:cNvPr>
            <p:cNvSpPr/>
            <p:nvPr userDrawn="1"/>
          </p:nvSpPr>
          <p:spPr>
            <a:xfrm>
              <a:off x="0" y="6424864"/>
              <a:ext cx="12192000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90728A-6AEC-F3C3-68EB-276D4CC94678}"/>
                </a:ext>
              </a:extLst>
            </p:cNvPr>
            <p:cNvSpPr txBox="1"/>
            <p:nvPr userDrawn="1"/>
          </p:nvSpPr>
          <p:spPr>
            <a:xfrm>
              <a:off x="1440864" y="6524566"/>
              <a:ext cx="9310271" cy="200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5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DEDICATED TO IMPROVING THE CARE OF OLDER ADULTS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87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324" Type="http://schemas.openxmlformats.org/officeDocument/2006/relationships/slideLayout" Target="../slideLayouts/slideLayout324.xml"/><Relationship Id="rId531" Type="http://schemas.openxmlformats.org/officeDocument/2006/relationships/slideLayout" Target="../slideLayouts/slideLayout531.xml"/><Relationship Id="rId629" Type="http://schemas.openxmlformats.org/officeDocument/2006/relationships/slideLayout" Target="../slideLayouts/slideLayout629.xml"/><Relationship Id="rId170" Type="http://schemas.openxmlformats.org/officeDocument/2006/relationships/slideLayout" Target="../slideLayouts/slideLayout170.xml"/><Relationship Id="rId268" Type="http://schemas.openxmlformats.org/officeDocument/2006/relationships/slideLayout" Target="../slideLayouts/slideLayout268.xml"/><Relationship Id="rId475" Type="http://schemas.openxmlformats.org/officeDocument/2006/relationships/slideLayout" Target="../slideLayouts/slideLayout475.xml"/><Relationship Id="rId32" Type="http://schemas.openxmlformats.org/officeDocument/2006/relationships/slideLayout" Target="../slideLayouts/slideLayout32.xml"/><Relationship Id="rId128" Type="http://schemas.openxmlformats.org/officeDocument/2006/relationships/slideLayout" Target="../slideLayouts/slideLayout128.xml"/><Relationship Id="rId335" Type="http://schemas.openxmlformats.org/officeDocument/2006/relationships/slideLayout" Target="../slideLayouts/slideLayout335.xml"/><Relationship Id="rId542" Type="http://schemas.openxmlformats.org/officeDocument/2006/relationships/slideLayout" Target="../slideLayouts/slideLayout542.xml"/><Relationship Id="rId181" Type="http://schemas.openxmlformats.org/officeDocument/2006/relationships/slideLayout" Target="../slideLayouts/slideLayout181.xml"/><Relationship Id="rId402" Type="http://schemas.openxmlformats.org/officeDocument/2006/relationships/slideLayout" Target="../slideLayouts/slideLayout402.xml"/><Relationship Id="rId279" Type="http://schemas.openxmlformats.org/officeDocument/2006/relationships/slideLayout" Target="../slideLayouts/slideLayout279.xml"/><Relationship Id="rId486" Type="http://schemas.openxmlformats.org/officeDocument/2006/relationships/slideLayout" Target="../slideLayouts/slideLayout486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346" Type="http://schemas.openxmlformats.org/officeDocument/2006/relationships/slideLayout" Target="../slideLayouts/slideLayout346.xml"/><Relationship Id="rId553" Type="http://schemas.openxmlformats.org/officeDocument/2006/relationships/slideLayout" Target="../slideLayouts/slideLayout553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413" Type="http://schemas.openxmlformats.org/officeDocument/2006/relationships/slideLayout" Target="../slideLayouts/slideLayout413.xml"/><Relationship Id="rId497" Type="http://schemas.openxmlformats.org/officeDocument/2006/relationships/slideLayout" Target="../slideLayouts/slideLayout497.xml"/><Relationship Id="rId620" Type="http://schemas.openxmlformats.org/officeDocument/2006/relationships/slideLayout" Target="../slideLayouts/slideLayout620.xml"/><Relationship Id="rId357" Type="http://schemas.openxmlformats.org/officeDocument/2006/relationships/slideLayout" Target="../slideLayouts/slideLayout357.xml"/><Relationship Id="rId54" Type="http://schemas.openxmlformats.org/officeDocument/2006/relationships/slideLayout" Target="../slideLayouts/slideLayout54.xml"/><Relationship Id="rId217" Type="http://schemas.openxmlformats.org/officeDocument/2006/relationships/slideLayout" Target="../slideLayouts/slideLayout217.xml"/><Relationship Id="rId564" Type="http://schemas.openxmlformats.org/officeDocument/2006/relationships/slideLayout" Target="../slideLayouts/slideLayout564.xml"/><Relationship Id="rId424" Type="http://schemas.openxmlformats.org/officeDocument/2006/relationships/slideLayout" Target="../slideLayouts/slideLayout424.xml"/><Relationship Id="rId631" Type="http://schemas.openxmlformats.org/officeDocument/2006/relationships/slideLayout" Target="../slideLayouts/slideLayout631.xml"/><Relationship Id="rId270" Type="http://schemas.openxmlformats.org/officeDocument/2006/relationships/slideLayout" Target="../slideLayouts/slideLayout270.xml"/><Relationship Id="rId65" Type="http://schemas.openxmlformats.org/officeDocument/2006/relationships/slideLayout" Target="../slideLayouts/slideLayout65.xml"/><Relationship Id="rId130" Type="http://schemas.openxmlformats.org/officeDocument/2006/relationships/slideLayout" Target="../slideLayouts/slideLayout130.xml"/><Relationship Id="rId368" Type="http://schemas.openxmlformats.org/officeDocument/2006/relationships/slideLayout" Target="../slideLayouts/slideLayout368.xml"/><Relationship Id="rId575" Type="http://schemas.openxmlformats.org/officeDocument/2006/relationships/slideLayout" Target="../slideLayouts/slideLayout575.xml"/><Relationship Id="rId228" Type="http://schemas.openxmlformats.org/officeDocument/2006/relationships/slideLayout" Target="../slideLayouts/slideLayout228.xml"/><Relationship Id="rId435" Type="http://schemas.openxmlformats.org/officeDocument/2006/relationships/slideLayout" Target="../slideLayouts/slideLayout435.xml"/><Relationship Id="rId281" Type="http://schemas.openxmlformats.org/officeDocument/2006/relationships/slideLayout" Target="../slideLayouts/slideLayout281.xml"/><Relationship Id="rId502" Type="http://schemas.openxmlformats.org/officeDocument/2006/relationships/slideLayout" Target="../slideLayouts/slideLayout502.xml"/><Relationship Id="rId76" Type="http://schemas.openxmlformats.org/officeDocument/2006/relationships/slideLayout" Target="../slideLayouts/slideLayout76.xml"/><Relationship Id="rId141" Type="http://schemas.openxmlformats.org/officeDocument/2006/relationships/slideLayout" Target="../slideLayouts/slideLayout141.xml"/><Relationship Id="rId379" Type="http://schemas.openxmlformats.org/officeDocument/2006/relationships/slideLayout" Target="../slideLayouts/slideLayout379.xml"/><Relationship Id="rId586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7.xml"/><Relationship Id="rId239" Type="http://schemas.openxmlformats.org/officeDocument/2006/relationships/slideLayout" Target="../slideLayouts/slideLayout239.xml"/><Relationship Id="rId446" Type="http://schemas.openxmlformats.org/officeDocument/2006/relationships/slideLayout" Target="../slideLayouts/slideLayout446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87" Type="http://schemas.openxmlformats.org/officeDocument/2006/relationships/slideLayout" Target="../slideLayouts/slideLayout87.xml"/><Relationship Id="rId513" Type="http://schemas.openxmlformats.org/officeDocument/2006/relationships/slideLayout" Target="../slideLayouts/slideLayout513.xml"/><Relationship Id="rId597" Type="http://schemas.openxmlformats.org/officeDocument/2006/relationships/slideLayout" Target="../slideLayouts/slideLayout597.xml"/><Relationship Id="rId152" Type="http://schemas.openxmlformats.org/officeDocument/2006/relationships/slideLayout" Target="../slideLayouts/slideLayout152.xml"/><Relationship Id="rId457" Type="http://schemas.openxmlformats.org/officeDocument/2006/relationships/slideLayout" Target="../slideLayouts/slideLayout457.xml"/><Relationship Id="rId14" Type="http://schemas.openxmlformats.org/officeDocument/2006/relationships/slideLayout" Target="../slideLayouts/slideLayout14.xml"/><Relationship Id="rId317" Type="http://schemas.openxmlformats.org/officeDocument/2006/relationships/slideLayout" Target="../slideLayouts/slideLayout317.xml"/><Relationship Id="rId524" Type="http://schemas.openxmlformats.org/officeDocument/2006/relationships/slideLayout" Target="../slideLayouts/slideLayout524.xml"/><Relationship Id="rId98" Type="http://schemas.openxmlformats.org/officeDocument/2006/relationships/slideLayout" Target="../slideLayouts/slideLayout98.xml"/><Relationship Id="rId163" Type="http://schemas.openxmlformats.org/officeDocument/2006/relationships/slideLayout" Target="../slideLayouts/slideLayout163.xml"/><Relationship Id="rId370" Type="http://schemas.openxmlformats.org/officeDocument/2006/relationships/slideLayout" Target="../slideLayouts/slideLayout370.xml"/><Relationship Id="rId230" Type="http://schemas.openxmlformats.org/officeDocument/2006/relationships/slideLayout" Target="../slideLayouts/slideLayout230.xml"/><Relationship Id="rId468" Type="http://schemas.openxmlformats.org/officeDocument/2006/relationships/slideLayout" Target="../slideLayouts/slideLayout468.xml"/><Relationship Id="rId25" Type="http://schemas.openxmlformats.org/officeDocument/2006/relationships/slideLayout" Target="../slideLayouts/slideLayout25.xml"/><Relationship Id="rId328" Type="http://schemas.openxmlformats.org/officeDocument/2006/relationships/slideLayout" Target="../slideLayouts/slideLayout328.xml"/><Relationship Id="rId535" Type="http://schemas.openxmlformats.org/officeDocument/2006/relationships/slideLayout" Target="../slideLayouts/slideLayout535.xml"/><Relationship Id="rId174" Type="http://schemas.openxmlformats.org/officeDocument/2006/relationships/slideLayout" Target="../slideLayouts/slideLayout174.xml"/><Relationship Id="rId381" Type="http://schemas.openxmlformats.org/officeDocument/2006/relationships/slideLayout" Target="../slideLayouts/slideLayout381.xml"/><Relationship Id="rId602" Type="http://schemas.openxmlformats.org/officeDocument/2006/relationships/slideLayout" Target="../slideLayouts/slideLayout602.xml"/><Relationship Id="rId241" Type="http://schemas.openxmlformats.org/officeDocument/2006/relationships/slideLayout" Target="../slideLayouts/slideLayout241.xml"/><Relationship Id="rId479" Type="http://schemas.openxmlformats.org/officeDocument/2006/relationships/slideLayout" Target="../slideLayouts/slideLayout479.xml"/><Relationship Id="rId36" Type="http://schemas.openxmlformats.org/officeDocument/2006/relationships/slideLayout" Target="../slideLayouts/slideLayout36.xml"/><Relationship Id="rId339" Type="http://schemas.openxmlformats.org/officeDocument/2006/relationships/slideLayout" Target="../slideLayouts/slideLayout339.xml"/><Relationship Id="rId546" Type="http://schemas.openxmlformats.org/officeDocument/2006/relationships/slideLayout" Target="../slideLayouts/slideLayout546.xml"/><Relationship Id="rId101" Type="http://schemas.openxmlformats.org/officeDocument/2006/relationships/slideLayout" Target="../slideLayouts/slideLayout101.xml"/><Relationship Id="rId185" Type="http://schemas.openxmlformats.org/officeDocument/2006/relationships/slideLayout" Target="../slideLayouts/slideLayout185.xml"/><Relationship Id="rId406" Type="http://schemas.openxmlformats.org/officeDocument/2006/relationships/slideLayout" Target="../slideLayouts/slideLayout406.xml"/><Relationship Id="rId392" Type="http://schemas.openxmlformats.org/officeDocument/2006/relationships/slideLayout" Target="../slideLayouts/slideLayout392.xml"/><Relationship Id="rId613" Type="http://schemas.openxmlformats.org/officeDocument/2006/relationships/slideLayout" Target="../slideLayouts/slideLayout613.xml"/><Relationship Id="rId252" Type="http://schemas.openxmlformats.org/officeDocument/2006/relationships/slideLayout" Target="../slideLayouts/slideLayout252.xml"/><Relationship Id="rId47" Type="http://schemas.openxmlformats.org/officeDocument/2006/relationships/slideLayout" Target="../slideLayouts/slideLayout47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54" Type="http://schemas.openxmlformats.org/officeDocument/2006/relationships/slideLayout" Target="../slideLayouts/slideLayout154.xml"/><Relationship Id="rId361" Type="http://schemas.openxmlformats.org/officeDocument/2006/relationships/slideLayout" Target="../slideLayouts/slideLayout361.xml"/><Relationship Id="rId557" Type="http://schemas.openxmlformats.org/officeDocument/2006/relationships/slideLayout" Target="../slideLayouts/slideLayout557.xml"/><Relationship Id="rId599" Type="http://schemas.openxmlformats.org/officeDocument/2006/relationships/slideLayout" Target="../slideLayouts/slideLayout599.xml"/><Relationship Id="rId196" Type="http://schemas.openxmlformats.org/officeDocument/2006/relationships/slideLayout" Target="../slideLayouts/slideLayout196.xml"/><Relationship Id="rId417" Type="http://schemas.openxmlformats.org/officeDocument/2006/relationships/slideLayout" Target="../slideLayouts/slideLayout417.xml"/><Relationship Id="rId459" Type="http://schemas.openxmlformats.org/officeDocument/2006/relationships/slideLayout" Target="../slideLayouts/slideLayout459.xml"/><Relationship Id="rId624" Type="http://schemas.openxmlformats.org/officeDocument/2006/relationships/slideLayout" Target="../slideLayouts/slideLayout624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63" Type="http://schemas.openxmlformats.org/officeDocument/2006/relationships/slideLayout" Target="../slideLayouts/slideLayout263.xml"/><Relationship Id="rId319" Type="http://schemas.openxmlformats.org/officeDocument/2006/relationships/slideLayout" Target="../slideLayouts/slideLayout319.xml"/><Relationship Id="rId470" Type="http://schemas.openxmlformats.org/officeDocument/2006/relationships/slideLayout" Target="../slideLayouts/slideLayout470.xml"/><Relationship Id="rId526" Type="http://schemas.openxmlformats.org/officeDocument/2006/relationships/slideLayout" Target="../slideLayouts/slideLayout526.xml"/><Relationship Id="rId58" Type="http://schemas.openxmlformats.org/officeDocument/2006/relationships/slideLayout" Target="../slideLayouts/slideLayout58.xml"/><Relationship Id="rId123" Type="http://schemas.openxmlformats.org/officeDocument/2006/relationships/slideLayout" Target="../slideLayouts/slideLayout123.xml"/><Relationship Id="rId330" Type="http://schemas.openxmlformats.org/officeDocument/2006/relationships/slideLayout" Target="../slideLayouts/slideLayout330.xml"/><Relationship Id="rId568" Type="http://schemas.openxmlformats.org/officeDocument/2006/relationships/slideLayout" Target="../slideLayouts/slideLayout568.xml"/><Relationship Id="rId165" Type="http://schemas.openxmlformats.org/officeDocument/2006/relationships/slideLayout" Target="../slideLayouts/slideLayout165.xml"/><Relationship Id="rId372" Type="http://schemas.openxmlformats.org/officeDocument/2006/relationships/slideLayout" Target="../slideLayouts/slideLayout372.xml"/><Relationship Id="rId428" Type="http://schemas.openxmlformats.org/officeDocument/2006/relationships/slideLayout" Target="../slideLayouts/slideLayout428.xml"/><Relationship Id="rId635" Type="http://schemas.openxmlformats.org/officeDocument/2006/relationships/slideLayout" Target="../slideLayouts/slideLayout635.xml"/><Relationship Id="rId232" Type="http://schemas.openxmlformats.org/officeDocument/2006/relationships/slideLayout" Target="../slideLayouts/slideLayout232.xml"/><Relationship Id="rId274" Type="http://schemas.openxmlformats.org/officeDocument/2006/relationships/slideLayout" Target="../slideLayouts/slideLayout274.xml"/><Relationship Id="rId481" Type="http://schemas.openxmlformats.org/officeDocument/2006/relationships/slideLayout" Target="../slideLayouts/slideLayout481.xml"/><Relationship Id="rId27" Type="http://schemas.openxmlformats.org/officeDocument/2006/relationships/slideLayout" Target="../slideLayouts/slideLayout27.xml"/><Relationship Id="rId69" Type="http://schemas.openxmlformats.org/officeDocument/2006/relationships/slideLayout" Target="../slideLayouts/slideLayout69.xml"/><Relationship Id="rId134" Type="http://schemas.openxmlformats.org/officeDocument/2006/relationships/slideLayout" Target="../slideLayouts/slideLayout134.xml"/><Relationship Id="rId537" Type="http://schemas.openxmlformats.org/officeDocument/2006/relationships/slideLayout" Target="../slideLayouts/slideLayout537.xml"/><Relationship Id="rId579" Type="http://schemas.openxmlformats.org/officeDocument/2006/relationships/slideLayout" Target="../slideLayouts/slideLayout579.xml"/><Relationship Id="rId80" Type="http://schemas.openxmlformats.org/officeDocument/2006/relationships/slideLayout" Target="../slideLayouts/slideLayout80.xml"/><Relationship Id="rId176" Type="http://schemas.openxmlformats.org/officeDocument/2006/relationships/slideLayout" Target="../slideLayouts/slideLayout176.xml"/><Relationship Id="rId341" Type="http://schemas.openxmlformats.org/officeDocument/2006/relationships/slideLayout" Target="../slideLayouts/slideLayout341.xml"/><Relationship Id="rId383" Type="http://schemas.openxmlformats.org/officeDocument/2006/relationships/slideLayout" Target="../slideLayouts/slideLayout383.xml"/><Relationship Id="rId439" Type="http://schemas.openxmlformats.org/officeDocument/2006/relationships/slideLayout" Target="../slideLayouts/slideLayout439.xml"/><Relationship Id="rId590" Type="http://schemas.openxmlformats.org/officeDocument/2006/relationships/slideLayout" Target="../slideLayouts/slideLayout590.xml"/><Relationship Id="rId604" Type="http://schemas.openxmlformats.org/officeDocument/2006/relationships/slideLayout" Target="../slideLayouts/slideLayout604.xml"/><Relationship Id="rId201" Type="http://schemas.openxmlformats.org/officeDocument/2006/relationships/slideLayout" Target="../slideLayouts/slideLayout201.xml"/><Relationship Id="rId243" Type="http://schemas.openxmlformats.org/officeDocument/2006/relationships/slideLayout" Target="../slideLayouts/slideLayout243.xml"/><Relationship Id="rId285" Type="http://schemas.openxmlformats.org/officeDocument/2006/relationships/slideLayout" Target="../slideLayouts/slideLayout285.xml"/><Relationship Id="rId450" Type="http://schemas.openxmlformats.org/officeDocument/2006/relationships/slideLayout" Target="../slideLayouts/slideLayout450.xml"/><Relationship Id="rId506" Type="http://schemas.openxmlformats.org/officeDocument/2006/relationships/slideLayout" Target="../slideLayouts/slideLayout506.xml"/><Relationship Id="rId38" Type="http://schemas.openxmlformats.org/officeDocument/2006/relationships/slideLayout" Target="../slideLayouts/slideLayout38.xml"/><Relationship Id="rId103" Type="http://schemas.openxmlformats.org/officeDocument/2006/relationships/slideLayout" Target="../slideLayouts/slideLayout103.xml"/><Relationship Id="rId310" Type="http://schemas.openxmlformats.org/officeDocument/2006/relationships/slideLayout" Target="../slideLayouts/slideLayout310.xml"/><Relationship Id="rId492" Type="http://schemas.openxmlformats.org/officeDocument/2006/relationships/slideLayout" Target="../slideLayouts/slideLayout492.xml"/><Relationship Id="rId548" Type="http://schemas.openxmlformats.org/officeDocument/2006/relationships/slideLayout" Target="../slideLayouts/slideLayout548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87" Type="http://schemas.openxmlformats.org/officeDocument/2006/relationships/slideLayout" Target="../slideLayouts/slideLayout187.xml"/><Relationship Id="rId352" Type="http://schemas.openxmlformats.org/officeDocument/2006/relationships/slideLayout" Target="../slideLayouts/slideLayout352.xml"/><Relationship Id="rId394" Type="http://schemas.openxmlformats.org/officeDocument/2006/relationships/slideLayout" Target="../slideLayouts/slideLayout394.xml"/><Relationship Id="rId408" Type="http://schemas.openxmlformats.org/officeDocument/2006/relationships/slideLayout" Target="../slideLayouts/slideLayout408.xml"/><Relationship Id="rId615" Type="http://schemas.openxmlformats.org/officeDocument/2006/relationships/slideLayout" Target="../slideLayouts/slideLayout615.xml"/><Relationship Id="rId212" Type="http://schemas.openxmlformats.org/officeDocument/2006/relationships/slideLayout" Target="../slideLayouts/slideLayout212.xml"/><Relationship Id="rId254" Type="http://schemas.openxmlformats.org/officeDocument/2006/relationships/slideLayout" Target="../slideLayouts/slideLayout254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96" Type="http://schemas.openxmlformats.org/officeDocument/2006/relationships/slideLayout" Target="../slideLayouts/slideLayout296.xml"/><Relationship Id="rId461" Type="http://schemas.openxmlformats.org/officeDocument/2006/relationships/slideLayout" Target="../slideLayouts/slideLayout461.xml"/><Relationship Id="rId517" Type="http://schemas.openxmlformats.org/officeDocument/2006/relationships/slideLayout" Target="../slideLayouts/slideLayout517.xml"/><Relationship Id="rId559" Type="http://schemas.openxmlformats.org/officeDocument/2006/relationships/slideLayout" Target="../slideLayouts/slideLayout559.xml"/><Relationship Id="rId60" Type="http://schemas.openxmlformats.org/officeDocument/2006/relationships/slideLayout" Target="../slideLayouts/slideLayout60.xml"/><Relationship Id="rId156" Type="http://schemas.openxmlformats.org/officeDocument/2006/relationships/slideLayout" Target="../slideLayouts/slideLayout156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363" Type="http://schemas.openxmlformats.org/officeDocument/2006/relationships/slideLayout" Target="../slideLayouts/slideLayout363.xml"/><Relationship Id="rId419" Type="http://schemas.openxmlformats.org/officeDocument/2006/relationships/slideLayout" Target="../slideLayouts/slideLayout419.xml"/><Relationship Id="rId570" Type="http://schemas.openxmlformats.org/officeDocument/2006/relationships/slideLayout" Target="../slideLayouts/slideLayout570.xml"/><Relationship Id="rId626" Type="http://schemas.openxmlformats.org/officeDocument/2006/relationships/slideLayout" Target="../slideLayouts/slideLayout626.xml"/><Relationship Id="rId223" Type="http://schemas.openxmlformats.org/officeDocument/2006/relationships/slideLayout" Target="../slideLayouts/slideLayout223.xml"/><Relationship Id="rId430" Type="http://schemas.openxmlformats.org/officeDocument/2006/relationships/slideLayout" Target="../slideLayouts/slideLayout430.xml"/><Relationship Id="rId18" Type="http://schemas.openxmlformats.org/officeDocument/2006/relationships/slideLayout" Target="../slideLayouts/slideLayout18.xml"/><Relationship Id="rId265" Type="http://schemas.openxmlformats.org/officeDocument/2006/relationships/slideLayout" Target="../slideLayouts/slideLayout265.xml"/><Relationship Id="rId472" Type="http://schemas.openxmlformats.org/officeDocument/2006/relationships/slideLayout" Target="../slideLayouts/slideLayout472.xml"/><Relationship Id="rId528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125.xml"/><Relationship Id="rId167" Type="http://schemas.openxmlformats.org/officeDocument/2006/relationships/slideLayout" Target="../slideLayouts/slideLayout167.xml"/><Relationship Id="rId332" Type="http://schemas.openxmlformats.org/officeDocument/2006/relationships/slideLayout" Target="../slideLayouts/slideLayout332.xml"/><Relationship Id="rId374" Type="http://schemas.openxmlformats.org/officeDocument/2006/relationships/slideLayout" Target="../slideLayouts/slideLayout374.xml"/><Relationship Id="rId581" Type="http://schemas.openxmlformats.org/officeDocument/2006/relationships/slideLayout" Target="../slideLayouts/slideLayout581.xml"/><Relationship Id="rId71" Type="http://schemas.openxmlformats.org/officeDocument/2006/relationships/slideLayout" Target="../slideLayouts/slideLayout71.xml"/><Relationship Id="rId234" Type="http://schemas.openxmlformats.org/officeDocument/2006/relationships/slideLayout" Target="../slideLayouts/slideLayout234.xml"/><Relationship Id="rId637" Type="http://schemas.openxmlformats.org/officeDocument/2006/relationships/slideLayout" Target="../slideLayouts/slideLayout637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76" Type="http://schemas.openxmlformats.org/officeDocument/2006/relationships/slideLayout" Target="../slideLayouts/slideLayout276.xml"/><Relationship Id="rId441" Type="http://schemas.openxmlformats.org/officeDocument/2006/relationships/slideLayout" Target="../slideLayouts/slideLayout441.xml"/><Relationship Id="rId483" Type="http://schemas.openxmlformats.org/officeDocument/2006/relationships/slideLayout" Target="../slideLayouts/slideLayout483.xml"/><Relationship Id="rId539" Type="http://schemas.openxmlformats.org/officeDocument/2006/relationships/slideLayout" Target="../slideLayouts/slideLayout539.xml"/><Relationship Id="rId40" Type="http://schemas.openxmlformats.org/officeDocument/2006/relationships/slideLayout" Target="../slideLayouts/slideLayout40.xml"/><Relationship Id="rId136" Type="http://schemas.openxmlformats.org/officeDocument/2006/relationships/slideLayout" Target="../slideLayouts/slideLayout136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343" Type="http://schemas.openxmlformats.org/officeDocument/2006/relationships/slideLayout" Target="../slideLayouts/slideLayout343.xml"/><Relationship Id="rId550" Type="http://schemas.openxmlformats.org/officeDocument/2006/relationships/slideLayout" Target="../slideLayouts/slideLayout550.xml"/><Relationship Id="rId82" Type="http://schemas.openxmlformats.org/officeDocument/2006/relationships/slideLayout" Target="../slideLayouts/slideLayout82.xml"/><Relationship Id="rId203" Type="http://schemas.openxmlformats.org/officeDocument/2006/relationships/slideLayout" Target="../slideLayouts/slideLayout203.xml"/><Relationship Id="rId385" Type="http://schemas.openxmlformats.org/officeDocument/2006/relationships/slideLayout" Target="../slideLayouts/slideLayout385.xml"/><Relationship Id="rId592" Type="http://schemas.openxmlformats.org/officeDocument/2006/relationships/slideLayout" Target="../slideLayouts/slideLayout592.xml"/><Relationship Id="rId606" Type="http://schemas.openxmlformats.org/officeDocument/2006/relationships/slideLayout" Target="../slideLayouts/slideLayout606.xml"/><Relationship Id="rId245" Type="http://schemas.openxmlformats.org/officeDocument/2006/relationships/slideLayout" Target="../slideLayouts/slideLayout245.xml"/><Relationship Id="rId287" Type="http://schemas.openxmlformats.org/officeDocument/2006/relationships/slideLayout" Target="../slideLayouts/slideLayout287.xml"/><Relationship Id="rId410" Type="http://schemas.openxmlformats.org/officeDocument/2006/relationships/slideLayout" Target="../slideLayouts/slideLayout410.xml"/><Relationship Id="rId452" Type="http://schemas.openxmlformats.org/officeDocument/2006/relationships/slideLayout" Target="../slideLayouts/slideLayout452.xml"/><Relationship Id="rId494" Type="http://schemas.openxmlformats.org/officeDocument/2006/relationships/slideLayout" Target="../slideLayouts/slideLayout494.xml"/><Relationship Id="rId508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105.xml"/><Relationship Id="rId147" Type="http://schemas.openxmlformats.org/officeDocument/2006/relationships/slideLayout" Target="../slideLayouts/slideLayout147.xml"/><Relationship Id="rId312" Type="http://schemas.openxmlformats.org/officeDocument/2006/relationships/slideLayout" Target="../slideLayouts/slideLayout312.xml"/><Relationship Id="rId354" Type="http://schemas.openxmlformats.org/officeDocument/2006/relationships/slideLayout" Target="../slideLayouts/slideLayout354.xml"/><Relationship Id="rId51" Type="http://schemas.openxmlformats.org/officeDocument/2006/relationships/slideLayout" Target="../slideLayouts/slideLayout51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96" Type="http://schemas.openxmlformats.org/officeDocument/2006/relationships/slideLayout" Target="../slideLayouts/slideLayout396.xml"/><Relationship Id="rId561" Type="http://schemas.openxmlformats.org/officeDocument/2006/relationships/slideLayout" Target="../slideLayouts/slideLayout561.xml"/><Relationship Id="rId617" Type="http://schemas.openxmlformats.org/officeDocument/2006/relationships/slideLayout" Target="../slideLayouts/slideLayout617.xml"/><Relationship Id="rId214" Type="http://schemas.openxmlformats.org/officeDocument/2006/relationships/slideLayout" Target="../slideLayouts/slideLayout214.xml"/><Relationship Id="rId256" Type="http://schemas.openxmlformats.org/officeDocument/2006/relationships/slideLayout" Target="../slideLayouts/slideLayout256.xml"/><Relationship Id="rId298" Type="http://schemas.openxmlformats.org/officeDocument/2006/relationships/slideLayout" Target="../slideLayouts/slideLayout298.xml"/><Relationship Id="rId421" Type="http://schemas.openxmlformats.org/officeDocument/2006/relationships/slideLayout" Target="../slideLayouts/slideLayout421.xml"/><Relationship Id="rId463" Type="http://schemas.openxmlformats.org/officeDocument/2006/relationships/slideLayout" Target="../slideLayouts/slideLayout463.xml"/><Relationship Id="rId519" Type="http://schemas.openxmlformats.org/officeDocument/2006/relationships/slideLayout" Target="../slideLayouts/slideLayout519.xml"/><Relationship Id="rId116" Type="http://schemas.openxmlformats.org/officeDocument/2006/relationships/slideLayout" Target="../slideLayouts/slideLayout116.xml"/><Relationship Id="rId158" Type="http://schemas.openxmlformats.org/officeDocument/2006/relationships/slideLayout" Target="../slideLayouts/slideLayout158.xml"/><Relationship Id="rId323" Type="http://schemas.openxmlformats.org/officeDocument/2006/relationships/slideLayout" Target="../slideLayouts/slideLayout323.xml"/><Relationship Id="rId530" Type="http://schemas.openxmlformats.org/officeDocument/2006/relationships/slideLayout" Target="../slideLayouts/slideLayout530.xml"/><Relationship Id="rId20" Type="http://schemas.openxmlformats.org/officeDocument/2006/relationships/slideLayout" Target="../slideLayouts/slideLayout20.xml"/><Relationship Id="rId62" Type="http://schemas.openxmlformats.org/officeDocument/2006/relationships/slideLayout" Target="../slideLayouts/slideLayout62.xml"/><Relationship Id="rId365" Type="http://schemas.openxmlformats.org/officeDocument/2006/relationships/slideLayout" Target="../slideLayouts/slideLayout365.xml"/><Relationship Id="rId572" Type="http://schemas.openxmlformats.org/officeDocument/2006/relationships/slideLayout" Target="../slideLayouts/slideLayout572.xml"/><Relationship Id="rId628" Type="http://schemas.openxmlformats.org/officeDocument/2006/relationships/slideLayout" Target="../slideLayouts/slideLayout628.xml"/><Relationship Id="rId225" Type="http://schemas.openxmlformats.org/officeDocument/2006/relationships/slideLayout" Target="../slideLayouts/slideLayout225.xml"/><Relationship Id="rId267" Type="http://schemas.openxmlformats.org/officeDocument/2006/relationships/slideLayout" Target="../slideLayouts/slideLayout267.xml"/><Relationship Id="rId432" Type="http://schemas.openxmlformats.org/officeDocument/2006/relationships/slideLayout" Target="../slideLayouts/slideLayout432.xml"/><Relationship Id="rId474" Type="http://schemas.openxmlformats.org/officeDocument/2006/relationships/slideLayout" Target="../slideLayouts/slideLayout474.xml"/><Relationship Id="rId127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31.xml"/><Relationship Id="rId73" Type="http://schemas.openxmlformats.org/officeDocument/2006/relationships/slideLayout" Target="../slideLayouts/slideLayout73.xml"/><Relationship Id="rId169" Type="http://schemas.openxmlformats.org/officeDocument/2006/relationships/slideLayout" Target="../slideLayouts/slideLayout169.xml"/><Relationship Id="rId334" Type="http://schemas.openxmlformats.org/officeDocument/2006/relationships/slideLayout" Target="../slideLayouts/slideLayout334.xml"/><Relationship Id="rId376" Type="http://schemas.openxmlformats.org/officeDocument/2006/relationships/slideLayout" Target="../slideLayouts/slideLayout376.xml"/><Relationship Id="rId541" Type="http://schemas.openxmlformats.org/officeDocument/2006/relationships/slideLayout" Target="../slideLayouts/slideLayout541.xml"/><Relationship Id="rId583" Type="http://schemas.openxmlformats.org/officeDocument/2006/relationships/slideLayout" Target="../slideLayouts/slideLayout583.xml"/><Relationship Id="rId639" Type="http://schemas.openxmlformats.org/officeDocument/2006/relationships/slideLayout" Target="../slideLayouts/slideLayout639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36" Type="http://schemas.openxmlformats.org/officeDocument/2006/relationships/slideLayout" Target="../slideLayouts/slideLayout236.xml"/><Relationship Id="rId278" Type="http://schemas.openxmlformats.org/officeDocument/2006/relationships/slideLayout" Target="../slideLayouts/slideLayout278.xml"/><Relationship Id="rId401" Type="http://schemas.openxmlformats.org/officeDocument/2006/relationships/slideLayout" Target="../slideLayouts/slideLayout401.xml"/><Relationship Id="rId443" Type="http://schemas.openxmlformats.org/officeDocument/2006/relationships/slideLayout" Target="../slideLayouts/slideLayout443.xml"/><Relationship Id="rId303" Type="http://schemas.openxmlformats.org/officeDocument/2006/relationships/slideLayout" Target="../slideLayouts/slideLayout303.xml"/><Relationship Id="rId485" Type="http://schemas.openxmlformats.org/officeDocument/2006/relationships/slideLayout" Target="../slideLayouts/slideLayout485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345" Type="http://schemas.openxmlformats.org/officeDocument/2006/relationships/slideLayout" Target="../slideLayouts/slideLayout345.xml"/><Relationship Id="rId387" Type="http://schemas.openxmlformats.org/officeDocument/2006/relationships/slideLayout" Target="../slideLayouts/slideLayout387.xml"/><Relationship Id="rId510" Type="http://schemas.openxmlformats.org/officeDocument/2006/relationships/slideLayout" Target="../slideLayouts/slideLayout510.xml"/><Relationship Id="rId552" Type="http://schemas.openxmlformats.org/officeDocument/2006/relationships/slideLayout" Target="../slideLayouts/slideLayout552.xml"/><Relationship Id="rId594" Type="http://schemas.openxmlformats.org/officeDocument/2006/relationships/slideLayout" Target="../slideLayouts/slideLayout594.xml"/><Relationship Id="rId608" Type="http://schemas.openxmlformats.org/officeDocument/2006/relationships/slideLayout" Target="../slideLayouts/slideLayout608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412" Type="http://schemas.openxmlformats.org/officeDocument/2006/relationships/slideLayout" Target="../slideLayouts/slideLayout412.xml"/><Relationship Id="rId107" Type="http://schemas.openxmlformats.org/officeDocument/2006/relationships/slideLayout" Target="../slideLayouts/slideLayout107.xml"/><Relationship Id="rId289" Type="http://schemas.openxmlformats.org/officeDocument/2006/relationships/slideLayout" Target="../slideLayouts/slideLayout289.xml"/><Relationship Id="rId454" Type="http://schemas.openxmlformats.org/officeDocument/2006/relationships/slideLayout" Target="../slideLayouts/slideLayout454.xml"/><Relationship Id="rId49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314" Type="http://schemas.openxmlformats.org/officeDocument/2006/relationships/slideLayout" Target="../slideLayouts/slideLayout314.xml"/><Relationship Id="rId356" Type="http://schemas.openxmlformats.org/officeDocument/2006/relationships/slideLayout" Target="../slideLayouts/slideLayout356.xml"/><Relationship Id="rId398" Type="http://schemas.openxmlformats.org/officeDocument/2006/relationships/slideLayout" Target="../slideLayouts/slideLayout398.xml"/><Relationship Id="rId521" Type="http://schemas.openxmlformats.org/officeDocument/2006/relationships/slideLayout" Target="../slideLayouts/slideLayout521.xml"/><Relationship Id="rId563" Type="http://schemas.openxmlformats.org/officeDocument/2006/relationships/slideLayout" Target="../slideLayouts/slideLayout563.xml"/><Relationship Id="rId619" Type="http://schemas.openxmlformats.org/officeDocument/2006/relationships/slideLayout" Target="../slideLayouts/slideLayout619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423" Type="http://schemas.openxmlformats.org/officeDocument/2006/relationships/slideLayout" Target="../slideLayouts/slideLayout423.xml"/><Relationship Id="rId258" Type="http://schemas.openxmlformats.org/officeDocument/2006/relationships/slideLayout" Target="../slideLayouts/slideLayout258.xml"/><Relationship Id="rId465" Type="http://schemas.openxmlformats.org/officeDocument/2006/relationships/slideLayout" Target="../slideLayouts/slideLayout465.xml"/><Relationship Id="rId630" Type="http://schemas.openxmlformats.org/officeDocument/2006/relationships/slideLayout" Target="../slideLayouts/slideLayout630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325" Type="http://schemas.openxmlformats.org/officeDocument/2006/relationships/slideLayout" Target="../slideLayouts/slideLayout325.xml"/><Relationship Id="rId367" Type="http://schemas.openxmlformats.org/officeDocument/2006/relationships/slideLayout" Target="../slideLayouts/slideLayout367.xml"/><Relationship Id="rId532" Type="http://schemas.openxmlformats.org/officeDocument/2006/relationships/slideLayout" Target="../slideLayouts/slideLayout532.xml"/><Relationship Id="rId574" Type="http://schemas.openxmlformats.org/officeDocument/2006/relationships/slideLayout" Target="../slideLayouts/slideLayout574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269" Type="http://schemas.openxmlformats.org/officeDocument/2006/relationships/slideLayout" Target="../slideLayouts/slideLayout269.xml"/><Relationship Id="rId434" Type="http://schemas.openxmlformats.org/officeDocument/2006/relationships/slideLayout" Target="../slideLayouts/slideLayout434.xml"/><Relationship Id="rId476" Type="http://schemas.openxmlformats.org/officeDocument/2006/relationships/slideLayout" Target="../slideLayouts/slideLayout476.xml"/><Relationship Id="rId641" Type="http://schemas.openxmlformats.org/officeDocument/2006/relationships/theme" Target="../theme/theme1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336" Type="http://schemas.openxmlformats.org/officeDocument/2006/relationships/slideLayout" Target="../slideLayouts/slideLayout336.xml"/><Relationship Id="rId501" Type="http://schemas.openxmlformats.org/officeDocument/2006/relationships/slideLayout" Target="../slideLayouts/slideLayout501.xml"/><Relationship Id="rId543" Type="http://schemas.openxmlformats.org/officeDocument/2006/relationships/slideLayout" Target="../slideLayouts/slideLayout543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182" Type="http://schemas.openxmlformats.org/officeDocument/2006/relationships/slideLayout" Target="../slideLayouts/slideLayout182.xml"/><Relationship Id="rId378" Type="http://schemas.openxmlformats.org/officeDocument/2006/relationships/slideLayout" Target="../slideLayouts/slideLayout378.xml"/><Relationship Id="rId403" Type="http://schemas.openxmlformats.org/officeDocument/2006/relationships/slideLayout" Target="../slideLayouts/slideLayout403.xml"/><Relationship Id="rId585" Type="http://schemas.openxmlformats.org/officeDocument/2006/relationships/slideLayout" Target="../slideLayouts/slideLayout585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445" Type="http://schemas.openxmlformats.org/officeDocument/2006/relationships/slideLayout" Target="../slideLayouts/slideLayout445.xml"/><Relationship Id="rId487" Type="http://schemas.openxmlformats.org/officeDocument/2006/relationships/slideLayout" Target="../slideLayouts/slideLayout487.xml"/><Relationship Id="rId610" Type="http://schemas.openxmlformats.org/officeDocument/2006/relationships/slideLayout" Target="../slideLayouts/slideLayout610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347" Type="http://schemas.openxmlformats.org/officeDocument/2006/relationships/slideLayout" Target="../slideLayouts/slideLayout347.xml"/><Relationship Id="rId512" Type="http://schemas.openxmlformats.org/officeDocument/2006/relationships/slideLayout" Target="../slideLayouts/slideLayout512.xml"/><Relationship Id="rId44" Type="http://schemas.openxmlformats.org/officeDocument/2006/relationships/slideLayout" Target="../slideLayouts/slideLayout44.xml"/><Relationship Id="rId86" Type="http://schemas.openxmlformats.org/officeDocument/2006/relationships/slideLayout" Target="../slideLayouts/slideLayout86.xml"/><Relationship Id="rId151" Type="http://schemas.openxmlformats.org/officeDocument/2006/relationships/slideLayout" Target="../slideLayouts/slideLayout151.xml"/><Relationship Id="rId389" Type="http://schemas.openxmlformats.org/officeDocument/2006/relationships/slideLayout" Target="../slideLayouts/slideLayout389.xml"/><Relationship Id="rId554" Type="http://schemas.openxmlformats.org/officeDocument/2006/relationships/slideLayout" Target="../slideLayouts/slideLayout554.xml"/><Relationship Id="rId596" Type="http://schemas.openxmlformats.org/officeDocument/2006/relationships/slideLayout" Target="../slideLayouts/slideLayout596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49" Type="http://schemas.openxmlformats.org/officeDocument/2006/relationships/slideLayout" Target="../slideLayouts/slideLayout249.xml"/><Relationship Id="rId414" Type="http://schemas.openxmlformats.org/officeDocument/2006/relationships/slideLayout" Target="../slideLayouts/slideLayout414.xml"/><Relationship Id="rId456" Type="http://schemas.openxmlformats.org/officeDocument/2006/relationships/slideLayout" Target="../slideLayouts/slideLayout456.xml"/><Relationship Id="rId498" Type="http://schemas.openxmlformats.org/officeDocument/2006/relationships/slideLayout" Target="../slideLayouts/slideLayout498.xml"/><Relationship Id="rId621" Type="http://schemas.openxmlformats.org/officeDocument/2006/relationships/slideLayout" Target="../slideLayouts/slideLayout621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16" Type="http://schemas.openxmlformats.org/officeDocument/2006/relationships/slideLayout" Target="../slideLayouts/slideLayout316.xml"/><Relationship Id="rId523" Type="http://schemas.openxmlformats.org/officeDocument/2006/relationships/slideLayout" Target="../slideLayouts/slideLayout523.xml"/><Relationship Id="rId55" Type="http://schemas.openxmlformats.org/officeDocument/2006/relationships/slideLayout" Target="../slideLayouts/slideLayout55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358" Type="http://schemas.openxmlformats.org/officeDocument/2006/relationships/slideLayout" Target="../slideLayouts/slideLayout358.xml"/><Relationship Id="rId565" Type="http://schemas.openxmlformats.org/officeDocument/2006/relationships/slideLayout" Target="../slideLayouts/slideLayout565.xml"/><Relationship Id="rId162" Type="http://schemas.openxmlformats.org/officeDocument/2006/relationships/slideLayout" Target="../slideLayouts/slideLayout162.xml"/><Relationship Id="rId218" Type="http://schemas.openxmlformats.org/officeDocument/2006/relationships/slideLayout" Target="../slideLayouts/slideLayout218.xml"/><Relationship Id="rId425" Type="http://schemas.openxmlformats.org/officeDocument/2006/relationships/slideLayout" Target="../slideLayouts/slideLayout425.xml"/><Relationship Id="rId467" Type="http://schemas.openxmlformats.org/officeDocument/2006/relationships/slideLayout" Target="../slideLayouts/slideLayout467.xml"/><Relationship Id="rId632" Type="http://schemas.openxmlformats.org/officeDocument/2006/relationships/slideLayout" Target="../slideLayouts/slideLayout632.xml"/><Relationship Id="rId271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4.xml"/><Relationship Id="rId66" Type="http://schemas.openxmlformats.org/officeDocument/2006/relationships/slideLayout" Target="../slideLayouts/slideLayout66.xml"/><Relationship Id="rId131" Type="http://schemas.openxmlformats.org/officeDocument/2006/relationships/slideLayout" Target="../slideLayouts/slideLayout131.xml"/><Relationship Id="rId327" Type="http://schemas.openxmlformats.org/officeDocument/2006/relationships/slideLayout" Target="../slideLayouts/slideLayout327.xml"/><Relationship Id="rId369" Type="http://schemas.openxmlformats.org/officeDocument/2006/relationships/slideLayout" Target="../slideLayouts/slideLayout369.xml"/><Relationship Id="rId534" Type="http://schemas.openxmlformats.org/officeDocument/2006/relationships/slideLayout" Target="../slideLayouts/slideLayout534.xml"/><Relationship Id="rId576" Type="http://schemas.openxmlformats.org/officeDocument/2006/relationships/slideLayout" Target="../slideLayouts/slideLayout576.xml"/><Relationship Id="rId173" Type="http://schemas.openxmlformats.org/officeDocument/2006/relationships/slideLayout" Target="../slideLayouts/slideLayout173.xml"/><Relationship Id="rId229" Type="http://schemas.openxmlformats.org/officeDocument/2006/relationships/slideLayout" Target="../slideLayouts/slideLayout229.xml"/><Relationship Id="rId380" Type="http://schemas.openxmlformats.org/officeDocument/2006/relationships/slideLayout" Target="../slideLayouts/slideLayout380.xml"/><Relationship Id="rId436" Type="http://schemas.openxmlformats.org/officeDocument/2006/relationships/slideLayout" Target="../slideLayouts/slideLayout436.xml"/><Relationship Id="rId601" Type="http://schemas.openxmlformats.org/officeDocument/2006/relationships/slideLayout" Target="../slideLayouts/slideLayout601.xml"/><Relationship Id="rId240" Type="http://schemas.openxmlformats.org/officeDocument/2006/relationships/slideLayout" Target="../slideLayouts/slideLayout240.xml"/><Relationship Id="rId478" Type="http://schemas.openxmlformats.org/officeDocument/2006/relationships/slideLayout" Target="../slideLayouts/slideLayout478.xml"/><Relationship Id="rId35" Type="http://schemas.openxmlformats.org/officeDocument/2006/relationships/slideLayout" Target="../slideLayouts/slideLayout35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338" Type="http://schemas.openxmlformats.org/officeDocument/2006/relationships/slideLayout" Target="../slideLayouts/slideLayout338.xml"/><Relationship Id="rId503" Type="http://schemas.openxmlformats.org/officeDocument/2006/relationships/slideLayout" Target="../slideLayouts/slideLayout503.xml"/><Relationship Id="rId545" Type="http://schemas.openxmlformats.org/officeDocument/2006/relationships/slideLayout" Target="../slideLayouts/slideLayout545.xml"/><Relationship Id="rId587" Type="http://schemas.openxmlformats.org/officeDocument/2006/relationships/slideLayout" Target="../slideLayouts/slideLayout587.xml"/><Relationship Id="rId8" Type="http://schemas.openxmlformats.org/officeDocument/2006/relationships/slideLayout" Target="../slideLayouts/slideLayout8.xml"/><Relationship Id="rId142" Type="http://schemas.openxmlformats.org/officeDocument/2006/relationships/slideLayout" Target="../slideLayouts/slideLayout142.xml"/><Relationship Id="rId184" Type="http://schemas.openxmlformats.org/officeDocument/2006/relationships/slideLayout" Target="../slideLayouts/slideLayout184.xml"/><Relationship Id="rId391" Type="http://schemas.openxmlformats.org/officeDocument/2006/relationships/slideLayout" Target="../slideLayouts/slideLayout391.xml"/><Relationship Id="rId405" Type="http://schemas.openxmlformats.org/officeDocument/2006/relationships/slideLayout" Target="../slideLayouts/slideLayout405.xml"/><Relationship Id="rId447" Type="http://schemas.openxmlformats.org/officeDocument/2006/relationships/slideLayout" Target="../slideLayouts/slideLayout447.xml"/><Relationship Id="rId612" Type="http://schemas.openxmlformats.org/officeDocument/2006/relationships/slideLayout" Target="../slideLayouts/slideLayout612.xml"/><Relationship Id="rId251" Type="http://schemas.openxmlformats.org/officeDocument/2006/relationships/slideLayout" Target="../slideLayouts/slideLayout251.xml"/><Relationship Id="rId489" Type="http://schemas.openxmlformats.org/officeDocument/2006/relationships/slideLayout" Target="../slideLayouts/slideLayout489.xml"/><Relationship Id="rId46" Type="http://schemas.openxmlformats.org/officeDocument/2006/relationships/slideLayout" Target="../slideLayouts/slideLayout46.xml"/><Relationship Id="rId293" Type="http://schemas.openxmlformats.org/officeDocument/2006/relationships/slideLayout" Target="../slideLayouts/slideLayout293.xml"/><Relationship Id="rId307" Type="http://schemas.openxmlformats.org/officeDocument/2006/relationships/slideLayout" Target="../slideLayouts/slideLayout307.xml"/><Relationship Id="rId349" Type="http://schemas.openxmlformats.org/officeDocument/2006/relationships/slideLayout" Target="../slideLayouts/slideLayout349.xml"/><Relationship Id="rId514" Type="http://schemas.openxmlformats.org/officeDocument/2006/relationships/slideLayout" Target="../slideLayouts/slideLayout514.xml"/><Relationship Id="rId556" Type="http://schemas.openxmlformats.org/officeDocument/2006/relationships/slideLayout" Target="../slideLayouts/slideLayout556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3" Type="http://schemas.openxmlformats.org/officeDocument/2006/relationships/slideLayout" Target="../slideLayouts/slideLayout153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360" Type="http://schemas.openxmlformats.org/officeDocument/2006/relationships/slideLayout" Target="../slideLayouts/slideLayout360.xml"/><Relationship Id="rId416" Type="http://schemas.openxmlformats.org/officeDocument/2006/relationships/slideLayout" Target="../slideLayouts/slideLayout416.xml"/><Relationship Id="rId598" Type="http://schemas.openxmlformats.org/officeDocument/2006/relationships/slideLayout" Target="../slideLayouts/slideLayout598.xml"/><Relationship Id="rId220" Type="http://schemas.openxmlformats.org/officeDocument/2006/relationships/slideLayout" Target="../slideLayouts/slideLayout220.xml"/><Relationship Id="rId458" Type="http://schemas.openxmlformats.org/officeDocument/2006/relationships/slideLayout" Target="../slideLayouts/slideLayout458.xml"/><Relationship Id="rId623" Type="http://schemas.openxmlformats.org/officeDocument/2006/relationships/slideLayout" Target="../slideLayouts/slideLayout623.xml"/><Relationship Id="rId15" Type="http://schemas.openxmlformats.org/officeDocument/2006/relationships/slideLayout" Target="../slideLayouts/slideLayout15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318" Type="http://schemas.openxmlformats.org/officeDocument/2006/relationships/slideLayout" Target="../slideLayouts/slideLayout318.xml"/><Relationship Id="rId525" Type="http://schemas.openxmlformats.org/officeDocument/2006/relationships/slideLayout" Target="../slideLayouts/slideLayout525.xml"/><Relationship Id="rId567" Type="http://schemas.openxmlformats.org/officeDocument/2006/relationships/slideLayout" Target="../slideLayouts/slideLayout567.xml"/><Relationship Id="rId99" Type="http://schemas.openxmlformats.org/officeDocument/2006/relationships/slideLayout" Target="../slideLayouts/slideLayout99.xml"/><Relationship Id="rId122" Type="http://schemas.openxmlformats.org/officeDocument/2006/relationships/slideLayout" Target="../slideLayouts/slideLayout122.xml"/><Relationship Id="rId164" Type="http://schemas.openxmlformats.org/officeDocument/2006/relationships/slideLayout" Target="../slideLayouts/slideLayout164.xml"/><Relationship Id="rId371" Type="http://schemas.openxmlformats.org/officeDocument/2006/relationships/slideLayout" Target="../slideLayouts/slideLayout371.xml"/><Relationship Id="rId427" Type="http://schemas.openxmlformats.org/officeDocument/2006/relationships/slideLayout" Target="../slideLayouts/slideLayout427.xml"/><Relationship Id="rId469" Type="http://schemas.openxmlformats.org/officeDocument/2006/relationships/slideLayout" Target="../slideLayouts/slideLayout469.xml"/><Relationship Id="rId634" Type="http://schemas.openxmlformats.org/officeDocument/2006/relationships/slideLayout" Target="../slideLayouts/slideLayout634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73" Type="http://schemas.openxmlformats.org/officeDocument/2006/relationships/slideLayout" Target="../slideLayouts/slideLayout273.xml"/><Relationship Id="rId329" Type="http://schemas.openxmlformats.org/officeDocument/2006/relationships/slideLayout" Target="../slideLayouts/slideLayout329.xml"/><Relationship Id="rId480" Type="http://schemas.openxmlformats.org/officeDocument/2006/relationships/slideLayout" Target="../slideLayouts/slideLayout480.xml"/><Relationship Id="rId536" Type="http://schemas.openxmlformats.org/officeDocument/2006/relationships/slideLayout" Target="../slideLayouts/slideLayout536.xml"/><Relationship Id="rId68" Type="http://schemas.openxmlformats.org/officeDocument/2006/relationships/slideLayout" Target="../slideLayouts/slideLayout68.xml"/><Relationship Id="rId133" Type="http://schemas.openxmlformats.org/officeDocument/2006/relationships/slideLayout" Target="../slideLayouts/slideLayout133.xml"/><Relationship Id="rId175" Type="http://schemas.openxmlformats.org/officeDocument/2006/relationships/slideLayout" Target="../slideLayouts/slideLayout175.xml"/><Relationship Id="rId340" Type="http://schemas.openxmlformats.org/officeDocument/2006/relationships/slideLayout" Target="../slideLayouts/slideLayout340.xml"/><Relationship Id="rId578" Type="http://schemas.openxmlformats.org/officeDocument/2006/relationships/slideLayout" Target="../slideLayouts/slideLayout578.xml"/><Relationship Id="rId200" Type="http://schemas.openxmlformats.org/officeDocument/2006/relationships/slideLayout" Target="../slideLayouts/slideLayout200.xml"/><Relationship Id="rId382" Type="http://schemas.openxmlformats.org/officeDocument/2006/relationships/slideLayout" Target="../slideLayouts/slideLayout382.xml"/><Relationship Id="rId438" Type="http://schemas.openxmlformats.org/officeDocument/2006/relationships/slideLayout" Target="../slideLayouts/slideLayout438.xml"/><Relationship Id="rId603" Type="http://schemas.openxmlformats.org/officeDocument/2006/relationships/slideLayout" Target="../slideLayouts/slideLayout603.xml"/><Relationship Id="rId242" Type="http://schemas.openxmlformats.org/officeDocument/2006/relationships/slideLayout" Target="../slideLayouts/slideLayout242.xml"/><Relationship Id="rId284" Type="http://schemas.openxmlformats.org/officeDocument/2006/relationships/slideLayout" Target="../slideLayouts/slideLayout284.xml"/><Relationship Id="rId491" Type="http://schemas.openxmlformats.org/officeDocument/2006/relationships/slideLayout" Target="../slideLayouts/slideLayout491.xml"/><Relationship Id="rId505" Type="http://schemas.openxmlformats.org/officeDocument/2006/relationships/slideLayout" Target="../slideLayouts/slideLayout505.xml"/><Relationship Id="rId37" Type="http://schemas.openxmlformats.org/officeDocument/2006/relationships/slideLayout" Target="../slideLayouts/slideLayout37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44" Type="http://schemas.openxmlformats.org/officeDocument/2006/relationships/slideLayout" Target="../slideLayouts/slideLayout144.xml"/><Relationship Id="rId547" Type="http://schemas.openxmlformats.org/officeDocument/2006/relationships/slideLayout" Target="../slideLayouts/slideLayout547.xml"/><Relationship Id="rId589" Type="http://schemas.openxmlformats.org/officeDocument/2006/relationships/slideLayout" Target="../slideLayouts/slideLayout589.xml"/><Relationship Id="rId90" Type="http://schemas.openxmlformats.org/officeDocument/2006/relationships/slideLayout" Target="../slideLayouts/slideLayout90.xml"/><Relationship Id="rId186" Type="http://schemas.openxmlformats.org/officeDocument/2006/relationships/slideLayout" Target="../slideLayouts/slideLayout186.xml"/><Relationship Id="rId351" Type="http://schemas.openxmlformats.org/officeDocument/2006/relationships/slideLayout" Target="../slideLayouts/slideLayout351.xml"/><Relationship Id="rId393" Type="http://schemas.openxmlformats.org/officeDocument/2006/relationships/slideLayout" Target="../slideLayouts/slideLayout393.xml"/><Relationship Id="rId407" Type="http://schemas.openxmlformats.org/officeDocument/2006/relationships/slideLayout" Target="../slideLayouts/slideLayout407.xml"/><Relationship Id="rId449" Type="http://schemas.openxmlformats.org/officeDocument/2006/relationships/slideLayout" Target="../slideLayouts/slideLayout449.xml"/><Relationship Id="rId614" Type="http://schemas.openxmlformats.org/officeDocument/2006/relationships/slideLayout" Target="../slideLayouts/slideLayout614.xml"/><Relationship Id="rId211" Type="http://schemas.openxmlformats.org/officeDocument/2006/relationships/slideLayout" Target="../slideLayouts/slideLayout211.xml"/><Relationship Id="rId253" Type="http://schemas.openxmlformats.org/officeDocument/2006/relationships/slideLayout" Target="../slideLayouts/slideLayout253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460" Type="http://schemas.openxmlformats.org/officeDocument/2006/relationships/slideLayout" Target="../slideLayouts/slideLayout460.xml"/><Relationship Id="rId516" Type="http://schemas.openxmlformats.org/officeDocument/2006/relationships/slideLayout" Target="../slideLayouts/slideLayout516.xml"/><Relationship Id="rId48" Type="http://schemas.openxmlformats.org/officeDocument/2006/relationships/slideLayout" Target="../slideLayouts/slideLayout48.xml"/><Relationship Id="rId113" Type="http://schemas.openxmlformats.org/officeDocument/2006/relationships/slideLayout" Target="../slideLayouts/slideLayout113.xml"/><Relationship Id="rId320" Type="http://schemas.openxmlformats.org/officeDocument/2006/relationships/slideLayout" Target="../slideLayouts/slideLayout320.xml"/><Relationship Id="rId558" Type="http://schemas.openxmlformats.org/officeDocument/2006/relationships/slideLayout" Target="../slideLayouts/slideLayout558.xml"/><Relationship Id="rId155" Type="http://schemas.openxmlformats.org/officeDocument/2006/relationships/slideLayout" Target="../slideLayouts/slideLayout155.xml"/><Relationship Id="rId197" Type="http://schemas.openxmlformats.org/officeDocument/2006/relationships/slideLayout" Target="../slideLayouts/slideLayout197.xml"/><Relationship Id="rId362" Type="http://schemas.openxmlformats.org/officeDocument/2006/relationships/slideLayout" Target="../slideLayouts/slideLayout362.xml"/><Relationship Id="rId418" Type="http://schemas.openxmlformats.org/officeDocument/2006/relationships/slideLayout" Target="../slideLayouts/slideLayout418.xml"/><Relationship Id="rId625" Type="http://schemas.openxmlformats.org/officeDocument/2006/relationships/slideLayout" Target="../slideLayouts/slideLayout625.xml"/><Relationship Id="rId222" Type="http://schemas.openxmlformats.org/officeDocument/2006/relationships/slideLayout" Target="../slideLayouts/slideLayout222.xml"/><Relationship Id="rId264" Type="http://schemas.openxmlformats.org/officeDocument/2006/relationships/slideLayout" Target="../slideLayouts/slideLayout264.xml"/><Relationship Id="rId471" Type="http://schemas.openxmlformats.org/officeDocument/2006/relationships/slideLayout" Target="../slideLayouts/slideLayout471.xml"/><Relationship Id="rId17" Type="http://schemas.openxmlformats.org/officeDocument/2006/relationships/slideLayout" Target="../slideLayouts/slideLayout17.xml"/><Relationship Id="rId59" Type="http://schemas.openxmlformats.org/officeDocument/2006/relationships/slideLayout" Target="../slideLayouts/slideLayout59.xml"/><Relationship Id="rId124" Type="http://schemas.openxmlformats.org/officeDocument/2006/relationships/slideLayout" Target="../slideLayouts/slideLayout124.xml"/><Relationship Id="rId527" Type="http://schemas.openxmlformats.org/officeDocument/2006/relationships/slideLayout" Target="../slideLayouts/slideLayout527.xml"/><Relationship Id="rId569" Type="http://schemas.openxmlformats.org/officeDocument/2006/relationships/slideLayout" Target="../slideLayouts/slideLayout569.xml"/><Relationship Id="rId70" Type="http://schemas.openxmlformats.org/officeDocument/2006/relationships/slideLayout" Target="../slideLayouts/slideLayout70.xml"/><Relationship Id="rId166" Type="http://schemas.openxmlformats.org/officeDocument/2006/relationships/slideLayout" Target="../slideLayouts/slideLayout166.xml"/><Relationship Id="rId331" Type="http://schemas.openxmlformats.org/officeDocument/2006/relationships/slideLayout" Target="../slideLayouts/slideLayout331.xml"/><Relationship Id="rId373" Type="http://schemas.openxmlformats.org/officeDocument/2006/relationships/slideLayout" Target="../slideLayouts/slideLayout373.xml"/><Relationship Id="rId429" Type="http://schemas.openxmlformats.org/officeDocument/2006/relationships/slideLayout" Target="../slideLayouts/slideLayout429.xml"/><Relationship Id="rId580" Type="http://schemas.openxmlformats.org/officeDocument/2006/relationships/slideLayout" Target="../slideLayouts/slideLayout580.xml"/><Relationship Id="rId636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1.xml"/><Relationship Id="rId233" Type="http://schemas.openxmlformats.org/officeDocument/2006/relationships/slideLayout" Target="../slideLayouts/slideLayout233.xml"/><Relationship Id="rId440" Type="http://schemas.openxmlformats.org/officeDocument/2006/relationships/slideLayout" Target="../slideLayouts/slideLayout440.xml"/><Relationship Id="rId28" Type="http://schemas.openxmlformats.org/officeDocument/2006/relationships/slideLayout" Target="../slideLayouts/slideLayout28.xml"/><Relationship Id="rId275" Type="http://schemas.openxmlformats.org/officeDocument/2006/relationships/slideLayout" Target="../slideLayouts/slideLayout275.xml"/><Relationship Id="rId300" Type="http://schemas.openxmlformats.org/officeDocument/2006/relationships/slideLayout" Target="../slideLayouts/slideLayout300.xml"/><Relationship Id="rId482" Type="http://schemas.openxmlformats.org/officeDocument/2006/relationships/slideLayout" Target="../slideLayouts/slideLayout482.xml"/><Relationship Id="rId538" Type="http://schemas.openxmlformats.org/officeDocument/2006/relationships/slideLayout" Target="../slideLayouts/slideLayout538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77" Type="http://schemas.openxmlformats.org/officeDocument/2006/relationships/slideLayout" Target="../slideLayouts/slideLayout177.xml"/><Relationship Id="rId342" Type="http://schemas.openxmlformats.org/officeDocument/2006/relationships/slideLayout" Target="../slideLayouts/slideLayout342.xml"/><Relationship Id="rId384" Type="http://schemas.openxmlformats.org/officeDocument/2006/relationships/slideLayout" Target="../slideLayouts/slideLayout384.xml"/><Relationship Id="rId591" Type="http://schemas.openxmlformats.org/officeDocument/2006/relationships/slideLayout" Target="../slideLayouts/slideLayout591.xml"/><Relationship Id="rId605" Type="http://schemas.openxmlformats.org/officeDocument/2006/relationships/slideLayout" Target="../slideLayouts/slideLayout605.xml"/><Relationship Id="rId202" Type="http://schemas.openxmlformats.org/officeDocument/2006/relationships/slideLayout" Target="../slideLayouts/slideLayout202.xml"/><Relationship Id="rId244" Type="http://schemas.openxmlformats.org/officeDocument/2006/relationships/slideLayout" Target="../slideLayouts/slideLayout244.xml"/><Relationship Id="rId39" Type="http://schemas.openxmlformats.org/officeDocument/2006/relationships/slideLayout" Target="../slideLayouts/slideLayout39.xml"/><Relationship Id="rId286" Type="http://schemas.openxmlformats.org/officeDocument/2006/relationships/slideLayout" Target="../slideLayouts/slideLayout286.xml"/><Relationship Id="rId451" Type="http://schemas.openxmlformats.org/officeDocument/2006/relationships/slideLayout" Target="../slideLayouts/slideLayout451.xml"/><Relationship Id="rId493" Type="http://schemas.openxmlformats.org/officeDocument/2006/relationships/slideLayout" Target="../slideLayouts/slideLayout493.xml"/><Relationship Id="rId507" Type="http://schemas.openxmlformats.org/officeDocument/2006/relationships/slideLayout" Target="../slideLayouts/slideLayout507.xml"/><Relationship Id="rId549" Type="http://schemas.openxmlformats.org/officeDocument/2006/relationships/slideLayout" Target="../slideLayouts/slideLayout54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46" Type="http://schemas.openxmlformats.org/officeDocument/2006/relationships/slideLayout" Target="../slideLayouts/slideLayout146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53" Type="http://schemas.openxmlformats.org/officeDocument/2006/relationships/slideLayout" Target="../slideLayouts/slideLayout353.xml"/><Relationship Id="rId395" Type="http://schemas.openxmlformats.org/officeDocument/2006/relationships/slideLayout" Target="../slideLayouts/slideLayout395.xml"/><Relationship Id="rId409" Type="http://schemas.openxmlformats.org/officeDocument/2006/relationships/slideLayout" Target="../slideLayouts/slideLayout409.xml"/><Relationship Id="rId560" Type="http://schemas.openxmlformats.org/officeDocument/2006/relationships/slideLayout" Target="../slideLayouts/slideLayout560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420" Type="http://schemas.openxmlformats.org/officeDocument/2006/relationships/slideLayout" Target="../slideLayouts/slideLayout420.xml"/><Relationship Id="rId616" Type="http://schemas.openxmlformats.org/officeDocument/2006/relationships/slideLayout" Target="../slideLayouts/slideLayout616.xml"/><Relationship Id="rId255" Type="http://schemas.openxmlformats.org/officeDocument/2006/relationships/slideLayout" Target="../slideLayouts/slideLayout255.xml"/><Relationship Id="rId297" Type="http://schemas.openxmlformats.org/officeDocument/2006/relationships/slideLayout" Target="../slideLayouts/slideLayout297.xml"/><Relationship Id="rId462" Type="http://schemas.openxmlformats.org/officeDocument/2006/relationships/slideLayout" Target="../slideLayouts/slideLayout462.xml"/><Relationship Id="rId518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115.xml"/><Relationship Id="rId157" Type="http://schemas.openxmlformats.org/officeDocument/2006/relationships/slideLayout" Target="../slideLayouts/slideLayout157.xml"/><Relationship Id="rId322" Type="http://schemas.openxmlformats.org/officeDocument/2006/relationships/slideLayout" Target="../slideLayouts/slideLayout322.xml"/><Relationship Id="rId364" Type="http://schemas.openxmlformats.org/officeDocument/2006/relationships/slideLayout" Target="../slideLayouts/slideLayout364.xml"/><Relationship Id="rId61" Type="http://schemas.openxmlformats.org/officeDocument/2006/relationships/slideLayout" Target="../slideLayouts/slideLayout61.xml"/><Relationship Id="rId199" Type="http://schemas.openxmlformats.org/officeDocument/2006/relationships/slideLayout" Target="../slideLayouts/slideLayout199.xml"/><Relationship Id="rId571" Type="http://schemas.openxmlformats.org/officeDocument/2006/relationships/slideLayout" Target="../slideLayouts/slideLayout571.xml"/><Relationship Id="rId627" Type="http://schemas.openxmlformats.org/officeDocument/2006/relationships/slideLayout" Target="../slideLayouts/slideLayout627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66" Type="http://schemas.openxmlformats.org/officeDocument/2006/relationships/slideLayout" Target="../slideLayouts/slideLayout266.xml"/><Relationship Id="rId431" Type="http://schemas.openxmlformats.org/officeDocument/2006/relationships/slideLayout" Target="../slideLayouts/slideLayout431.xml"/><Relationship Id="rId473" Type="http://schemas.openxmlformats.org/officeDocument/2006/relationships/slideLayout" Target="../slideLayouts/slideLayout473.xml"/><Relationship Id="rId529" Type="http://schemas.openxmlformats.org/officeDocument/2006/relationships/slideLayout" Target="../slideLayouts/slideLayout529.xml"/><Relationship Id="rId30" Type="http://schemas.openxmlformats.org/officeDocument/2006/relationships/slideLayout" Target="../slideLayouts/slideLayout30.xml"/><Relationship Id="rId126" Type="http://schemas.openxmlformats.org/officeDocument/2006/relationships/slideLayout" Target="../slideLayouts/slideLayout126.xml"/><Relationship Id="rId168" Type="http://schemas.openxmlformats.org/officeDocument/2006/relationships/slideLayout" Target="../slideLayouts/slideLayout168.xml"/><Relationship Id="rId333" Type="http://schemas.openxmlformats.org/officeDocument/2006/relationships/slideLayout" Target="../slideLayouts/slideLayout333.xml"/><Relationship Id="rId540" Type="http://schemas.openxmlformats.org/officeDocument/2006/relationships/slideLayout" Target="../slideLayouts/slideLayout540.xml"/><Relationship Id="rId72" Type="http://schemas.openxmlformats.org/officeDocument/2006/relationships/slideLayout" Target="../slideLayouts/slideLayout72.xml"/><Relationship Id="rId375" Type="http://schemas.openxmlformats.org/officeDocument/2006/relationships/slideLayout" Target="../slideLayouts/slideLayout375.xml"/><Relationship Id="rId582" Type="http://schemas.openxmlformats.org/officeDocument/2006/relationships/slideLayout" Target="../slideLayouts/slideLayout582.xml"/><Relationship Id="rId638" Type="http://schemas.openxmlformats.org/officeDocument/2006/relationships/slideLayout" Target="../slideLayouts/slideLayout638.xml"/><Relationship Id="rId3" Type="http://schemas.openxmlformats.org/officeDocument/2006/relationships/slideLayout" Target="../slideLayouts/slideLayout3.xml"/><Relationship Id="rId235" Type="http://schemas.openxmlformats.org/officeDocument/2006/relationships/slideLayout" Target="../slideLayouts/slideLayout235.xml"/><Relationship Id="rId277" Type="http://schemas.openxmlformats.org/officeDocument/2006/relationships/slideLayout" Target="../slideLayouts/slideLayout277.xml"/><Relationship Id="rId400" Type="http://schemas.openxmlformats.org/officeDocument/2006/relationships/slideLayout" Target="../slideLayouts/slideLayout400.xml"/><Relationship Id="rId442" Type="http://schemas.openxmlformats.org/officeDocument/2006/relationships/slideLayout" Target="../slideLayouts/slideLayout442.xml"/><Relationship Id="rId484" Type="http://schemas.openxmlformats.org/officeDocument/2006/relationships/slideLayout" Target="../slideLayouts/slideLayout484.xml"/><Relationship Id="rId137" Type="http://schemas.openxmlformats.org/officeDocument/2006/relationships/slideLayout" Target="../slideLayouts/slideLayout137.xml"/><Relationship Id="rId302" Type="http://schemas.openxmlformats.org/officeDocument/2006/relationships/slideLayout" Target="../slideLayouts/slideLayout302.xml"/><Relationship Id="rId344" Type="http://schemas.openxmlformats.org/officeDocument/2006/relationships/slideLayout" Target="../slideLayouts/slideLayout344.xml"/><Relationship Id="rId41" Type="http://schemas.openxmlformats.org/officeDocument/2006/relationships/slideLayout" Target="../slideLayouts/slideLayout41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386" Type="http://schemas.openxmlformats.org/officeDocument/2006/relationships/slideLayout" Target="../slideLayouts/slideLayout386.xml"/><Relationship Id="rId551" Type="http://schemas.openxmlformats.org/officeDocument/2006/relationships/slideLayout" Target="../slideLayouts/slideLayout551.xml"/><Relationship Id="rId593" Type="http://schemas.openxmlformats.org/officeDocument/2006/relationships/slideLayout" Target="../slideLayouts/slideLayout593.xml"/><Relationship Id="rId607" Type="http://schemas.openxmlformats.org/officeDocument/2006/relationships/slideLayout" Target="../slideLayouts/slideLayout607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46" Type="http://schemas.openxmlformats.org/officeDocument/2006/relationships/slideLayout" Target="../slideLayouts/slideLayout246.xml"/><Relationship Id="rId288" Type="http://schemas.openxmlformats.org/officeDocument/2006/relationships/slideLayout" Target="../slideLayouts/slideLayout288.xml"/><Relationship Id="rId411" Type="http://schemas.openxmlformats.org/officeDocument/2006/relationships/slideLayout" Target="../slideLayouts/slideLayout411.xml"/><Relationship Id="rId453" Type="http://schemas.openxmlformats.org/officeDocument/2006/relationships/slideLayout" Target="../slideLayouts/slideLayout453.xml"/><Relationship Id="rId509" Type="http://schemas.openxmlformats.org/officeDocument/2006/relationships/slideLayout" Target="../slideLayouts/slideLayout509.xml"/><Relationship Id="rId106" Type="http://schemas.openxmlformats.org/officeDocument/2006/relationships/slideLayout" Target="../slideLayouts/slideLayout106.xml"/><Relationship Id="rId313" Type="http://schemas.openxmlformats.org/officeDocument/2006/relationships/slideLayout" Target="../slideLayouts/slideLayout313.xml"/><Relationship Id="rId49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10.xml"/><Relationship Id="rId52" Type="http://schemas.openxmlformats.org/officeDocument/2006/relationships/slideLayout" Target="../slideLayouts/slideLayout52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355" Type="http://schemas.openxmlformats.org/officeDocument/2006/relationships/slideLayout" Target="../slideLayouts/slideLayout355.xml"/><Relationship Id="rId397" Type="http://schemas.openxmlformats.org/officeDocument/2006/relationships/slideLayout" Target="../slideLayouts/slideLayout397.xml"/><Relationship Id="rId520" Type="http://schemas.openxmlformats.org/officeDocument/2006/relationships/slideLayout" Target="../slideLayouts/slideLayout520.xml"/><Relationship Id="rId562" Type="http://schemas.openxmlformats.org/officeDocument/2006/relationships/slideLayout" Target="../slideLayouts/slideLayout562.xml"/><Relationship Id="rId618" Type="http://schemas.openxmlformats.org/officeDocument/2006/relationships/slideLayout" Target="../slideLayouts/slideLayout618.xml"/><Relationship Id="rId215" Type="http://schemas.openxmlformats.org/officeDocument/2006/relationships/slideLayout" Target="../slideLayouts/slideLayout215.xml"/><Relationship Id="rId257" Type="http://schemas.openxmlformats.org/officeDocument/2006/relationships/slideLayout" Target="../slideLayouts/slideLayout257.xml"/><Relationship Id="rId422" Type="http://schemas.openxmlformats.org/officeDocument/2006/relationships/slideLayout" Target="../slideLayouts/slideLayout422.xml"/><Relationship Id="rId464" Type="http://schemas.openxmlformats.org/officeDocument/2006/relationships/slideLayout" Target="../slideLayouts/slideLayout464.xml"/><Relationship Id="rId299" Type="http://schemas.openxmlformats.org/officeDocument/2006/relationships/slideLayout" Target="../slideLayouts/slideLayout299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366" Type="http://schemas.openxmlformats.org/officeDocument/2006/relationships/slideLayout" Target="../slideLayouts/slideLayout366.xml"/><Relationship Id="rId573" Type="http://schemas.openxmlformats.org/officeDocument/2006/relationships/slideLayout" Target="../slideLayouts/slideLayout573.xml"/><Relationship Id="rId226" Type="http://schemas.openxmlformats.org/officeDocument/2006/relationships/slideLayout" Target="../slideLayouts/slideLayout226.xml"/><Relationship Id="rId433" Type="http://schemas.openxmlformats.org/officeDocument/2006/relationships/slideLayout" Target="../slideLayouts/slideLayout433.xml"/><Relationship Id="rId640" Type="http://schemas.openxmlformats.org/officeDocument/2006/relationships/slideLayout" Target="../slideLayouts/slideLayout640.xml"/><Relationship Id="rId74" Type="http://schemas.openxmlformats.org/officeDocument/2006/relationships/slideLayout" Target="../slideLayouts/slideLayout74.xml"/><Relationship Id="rId377" Type="http://schemas.openxmlformats.org/officeDocument/2006/relationships/slideLayout" Target="../slideLayouts/slideLayout377.xml"/><Relationship Id="rId500" Type="http://schemas.openxmlformats.org/officeDocument/2006/relationships/slideLayout" Target="../slideLayouts/slideLayout500.xml"/><Relationship Id="rId584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.xml"/><Relationship Id="rId237" Type="http://schemas.openxmlformats.org/officeDocument/2006/relationships/slideLayout" Target="../slideLayouts/slideLayout237.xml"/><Relationship Id="rId444" Type="http://schemas.openxmlformats.org/officeDocument/2006/relationships/slideLayout" Target="../slideLayouts/slideLayout444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88" Type="http://schemas.openxmlformats.org/officeDocument/2006/relationships/slideLayout" Target="../slideLayouts/slideLayout388.xml"/><Relationship Id="rId511" Type="http://schemas.openxmlformats.org/officeDocument/2006/relationships/slideLayout" Target="../slideLayouts/slideLayout511.xml"/><Relationship Id="rId609" Type="http://schemas.openxmlformats.org/officeDocument/2006/relationships/slideLayout" Target="../slideLayouts/slideLayout60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595" Type="http://schemas.openxmlformats.org/officeDocument/2006/relationships/slideLayout" Target="../slideLayouts/slideLayout595.xml"/><Relationship Id="rId248" Type="http://schemas.openxmlformats.org/officeDocument/2006/relationships/slideLayout" Target="../slideLayouts/slideLayout248.xml"/><Relationship Id="rId455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315" Type="http://schemas.openxmlformats.org/officeDocument/2006/relationships/slideLayout" Target="../slideLayouts/slideLayout315.xml"/><Relationship Id="rId522" Type="http://schemas.openxmlformats.org/officeDocument/2006/relationships/slideLayout" Target="../slideLayouts/slideLayout522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399" Type="http://schemas.openxmlformats.org/officeDocument/2006/relationships/slideLayout" Target="../slideLayouts/slideLayout399.xml"/><Relationship Id="rId259" Type="http://schemas.openxmlformats.org/officeDocument/2006/relationships/slideLayout" Target="../slideLayouts/slideLayout259.xml"/><Relationship Id="rId466" Type="http://schemas.openxmlformats.org/officeDocument/2006/relationships/slideLayout" Target="../slideLayouts/slideLayout46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326" Type="http://schemas.openxmlformats.org/officeDocument/2006/relationships/slideLayout" Target="../slideLayouts/slideLayout326.xml"/><Relationship Id="rId533" Type="http://schemas.openxmlformats.org/officeDocument/2006/relationships/slideLayout" Target="../slideLayouts/slideLayout533.xml"/><Relationship Id="rId172" Type="http://schemas.openxmlformats.org/officeDocument/2006/relationships/slideLayout" Target="../slideLayouts/slideLayout172.xml"/><Relationship Id="rId477" Type="http://schemas.openxmlformats.org/officeDocument/2006/relationships/slideLayout" Target="../slideLayouts/slideLayout477.xml"/><Relationship Id="rId600" Type="http://schemas.openxmlformats.org/officeDocument/2006/relationships/slideLayout" Target="../slideLayouts/slideLayout600.xml"/><Relationship Id="rId337" Type="http://schemas.openxmlformats.org/officeDocument/2006/relationships/slideLayout" Target="../slideLayouts/slideLayout337.xml"/><Relationship Id="rId34" Type="http://schemas.openxmlformats.org/officeDocument/2006/relationships/slideLayout" Target="../slideLayouts/slideLayout34.xml"/><Relationship Id="rId544" Type="http://schemas.openxmlformats.org/officeDocument/2006/relationships/slideLayout" Target="../slideLayouts/slideLayout544.xml"/><Relationship Id="rId183" Type="http://schemas.openxmlformats.org/officeDocument/2006/relationships/slideLayout" Target="../slideLayouts/slideLayout183.xml"/><Relationship Id="rId390" Type="http://schemas.openxmlformats.org/officeDocument/2006/relationships/slideLayout" Target="../slideLayouts/slideLayout390.xml"/><Relationship Id="rId404" Type="http://schemas.openxmlformats.org/officeDocument/2006/relationships/slideLayout" Target="../slideLayouts/slideLayout404.xml"/><Relationship Id="rId611" Type="http://schemas.openxmlformats.org/officeDocument/2006/relationships/slideLayout" Target="../slideLayouts/slideLayout611.xml"/><Relationship Id="rId250" Type="http://schemas.openxmlformats.org/officeDocument/2006/relationships/slideLayout" Target="../slideLayouts/slideLayout250.xml"/><Relationship Id="rId488" Type="http://schemas.openxmlformats.org/officeDocument/2006/relationships/slideLayout" Target="../slideLayouts/slideLayout488.xml"/><Relationship Id="rId45" Type="http://schemas.openxmlformats.org/officeDocument/2006/relationships/slideLayout" Target="../slideLayouts/slideLayout45.xml"/><Relationship Id="rId110" Type="http://schemas.openxmlformats.org/officeDocument/2006/relationships/slideLayout" Target="../slideLayouts/slideLayout110.xml"/><Relationship Id="rId348" Type="http://schemas.openxmlformats.org/officeDocument/2006/relationships/slideLayout" Target="../slideLayouts/slideLayout348.xml"/><Relationship Id="rId555" Type="http://schemas.openxmlformats.org/officeDocument/2006/relationships/slideLayout" Target="../slideLayouts/slideLayout555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415" Type="http://schemas.openxmlformats.org/officeDocument/2006/relationships/slideLayout" Target="../slideLayouts/slideLayout415.xml"/><Relationship Id="rId622" Type="http://schemas.openxmlformats.org/officeDocument/2006/relationships/slideLayout" Target="../slideLayouts/slideLayout622.xml"/><Relationship Id="rId261" Type="http://schemas.openxmlformats.org/officeDocument/2006/relationships/slideLayout" Target="../slideLayouts/slideLayout261.xml"/><Relationship Id="rId499" Type="http://schemas.openxmlformats.org/officeDocument/2006/relationships/slideLayout" Target="../slideLayouts/slideLayout499.xml"/><Relationship Id="rId56" Type="http://schemas.openxmlformats.org/officeDocument/2006/relationships/slideLayout" Target="../slideLayouts/slideLayout56.xml"/><Relationship Id="rId359" Type="http://schemas.openxmlformats.org/officeDocument/2006/relationships/slideLayout" Target="../slideLayouts/slideLayout359.xml"/><Relationship Id="rId566" Type="http://schemas.openxmlformats.org/officeDocument/2006/relationships/slideLayout" Target="../slideLayouts/slideLayout566.xml"/><Relationship Id="rId121" Type="http://schemas.openxmlformats.org/officeDocument/2006/relationships/slideLayout" Target="../slideLayouts/slideLayout121.xml"/><Relationship Id="rId219" Type="http://schemas.openxmlformats.org/officeDocument/2006/relationships/slideLayout" Target="../slideLayouts/slideLayout219.xml"/><Relationship Id="rId426" Type="http://schemas.openxmlformats.org/officeDocument/2006/relationships/slideLayout" Target="../slideLayouts/slideLayout426.xml"/><Relationship Id="rId633" Type="http://schemas.openxmlformats.org/officeDocument/2006/relationships/slideLayout" Target="../slideLayouts/slideLayout633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577" Type="http://schemas.openxmlformats.org/officeDocument/2006/relationships/slideLayout" Target="../slideLayouts/slideLayout577.xml"/><Relationship Id="rId132" Type="http://schemas.openxmlformats.org/officeDocument/2006/relationships/slideLayout" Target="../slideLayouts/slideLayout132.xml"/><Relationship Id="rId437" Type="http://schemas.openxmlformats.org/officeDocument/2006/relationships/slideLayout" Target="../slideLayouts/slideLayout437.xml"/><Relationship Id="rId283" Type="http://schemas.openxmlformats.org/officeDocument/2006/relationships/slideLayout" Target="../slideLayouts/slideLayout283.xml"/><Relationship Id="rId490" Type="http://schemas.openxmlformats.org/officeDocument/2006/relationships/slideLayout" Target="../slideLayouts/slideLayout490.xml"/><Relationship Id="rId504" Type="http://schemas.openxmlformats.org/officeDocument/2006/relationships/slideLayout" Target="../slideLayouts/slideLayout504.xml"/><Relationship Id="rId78" Type="http://schemas.openxmlformats.org/officeDocument/2006/relationships/slideLayout" Target="../slideLayouts/slideLayout78.xml"/><Relationship Id="rId143" Type="http://schemas.openxmlformats.org/officeDocument/2006/relationships/slideLayout" Target="../slideLayouts/slideLayout143.xml"/><Relationship Id="rId350" Type="http://schemas.openxmlformats.org/officeDocument/2006/relationships/slideLayout" Target="../slideLayouts/slideLayout350.xml"/><Relationship Id="rId588" Type="http://schemas.openxmlformats.org/officeDocument/2006/relationships/slideLayout" Target="../slideLayouts/slideLayout588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448" Type="http://schemas.openxmlformats.org/officeDocument/2006/relationships/slideLayout" Target="../slideLayouts/slideLayout448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515" Type="http://schemas.openxmlformats.org/officeDocument/2006/relationships/slideLayout" Target="../slideLayouts/slideLayout5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8.xml"/><Relationship Id="rId13" Type="http://schemas.openxmlformats.org/officeDocument/2006/relationships/slideLayout" Target="../slideLayouts/slideLayout653.xml"/><Relationship Id="rId3" Type="http://schemas.openxmlformats.org/officeDocument/2006/relationships/slideLayout" Target="../slideLayouts/slideLayout643.xml"/><Relationship Id="rId7" Type="http://schemas.openxmlformats.org/officeDocument/2006/relationships/slideLayout" Target="../slideLayouts/slideLayout647.xml"/><Relationship Id="rId12" Type="http://schemas.openxmlformats.org/officeDocument/2006/relationships/slideLayout" Target="../slideLayouts/slideLayout652.xml"/><Relationship Id="rId2" Type="http://schemas.openxmlformats.org/officeDocument/2006/relationships/slideLayout" Target="../slideLayouts/slideLayout642.xml"/><Relationship Id="rId1" Type="http://schemas.openxmlformats.org/officeDocument/2006/relationships/slideLayout" Target="../slideLayouts/slideLayout641.xml"/><Relationship Id="rId6" Type="http://schemas.openxmlformats.org/officeDocument/2006/relationships/slideLayout" Target="../slideLayouts/slideLayout646.xml"/><Relationship Id="rId11" Type="http://schemas.openxmlformats.org/officeDocument/2006/relationships/slideLayout" Target="../slideLayouts/slideLayout651.xml"/><Relationship Id="rId5" Type="http://schemas.openxmlformats.org/officeDocument/2006/relationships/slideLayout" Target="../slideLayouts/slideLayout645.xml"/><Relationship Id="rId15" Type="http://schemas.openxmlformats.org/officeDocument/2006/relationships/image" Target="../media/image16.svg"/><Relationship Id="rId10" Type="http://schemas.openxmlformats.org/officeDocument/2006/relationships/slideLayout" Target="../slideLayouts/slideLayout650.xml"/><Relationship Id="rId4" Type="http://schemas.openxmlformats.org/officeDocument/2006/relationships/slideLayout" Target="../slideLayouts/slideLayout644.xml"/><Relationship Id="rId9" Type="http://schemas.openxmlformats.org/officeDocument/2006/relationships/slideLayout" Target="../slideLayouts/slideLayout64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6.xml"/><Relationship Id="rId18" Type="http://schemas.openxmlformats.org/officeDocument/2006/relationships/slideLayout" Target="../slideLayouts/slideLayout671.xml"/><Relationship Id="rId26" Type="http://schemas.openxmlformats.org/officeDocument/2006/relationships/slideLayout" Target="../slideLayouts/slideLayout679.xml"/><Relationship Id="rId21" Type="http://schemas.openxmlformats.org/officeDocument/2006/relationships/slideLayout" Target="../slideLayouts/slideLayout674.xml"/><Relationship Id="rId34" Type="http://schemas.openxmlformats.org/officeDocument/2006/relationships/slideLayout" Target="../slideLayouts/slideLayout687.xml"/><Relationship Id="rId7" Type="http://schemas.openxmlformats.org/officeDocument/2006/relationships/slideLayout" Target="../slideLayouts/slideLayout660.xml"/><Relationship Id="rId12" Type="http://schemas.openxmlformats.org/officeDocument/2006/relationships/slideLayout" Target="../slideLayouts/slideLayout665.xml"/><Relationship Id="rId17" Type="http://schemas.openxmlformats.org/officeDocument/2006/relationships/slideLayout" Target="../slideLayouts/slideLayout670.xml"/><Relationship Id="rId25" Type="http://schemas.openxmlformats.org/officeDocument/2006/relationships/slideLayout" Target="../slideLayouts/slideLayout678.xml"/><Relationship Id="rId33" Type="http://schemas.openxmlformats.org/officeDocument/2006/relationships/slideLayout" Target="../slideLayouts/slideLayout686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655.xml"/><Relationship Id="rId16" Type="http://schemas.openxmlformats.org/officeDocument/2006/relationships/slideLayout" Target="../slideLayouts/slideLayout669.xml"/><Relationship Id="rId20" Type="http://schemas.openxmlformats.org/officeDocument/2006/relationships/slideLayout" Target="../slideLayouts/slideLayout673.xml"/><Relationship Id="rId29" Type="http://schemas.openxmlformats.org/officeDocument/2006/relationships/slideLayout" Target="../slideLayouts/slideLayout682.xml"/><Relationship Id="rId1" Type="http://schemas.openxmlformats.org/officeDocument/2006/relationships/slideLayout" Target="../slideLayouts/slideLayout654.xml"/><Relationship Id="rId6" Type="http://schemas.openxmlformats.org/officeDocument/2006/relationships/slideLayout" Target="../slideLayouts/slideLayout659.xml"/><Relationship Id="rId11" Type="http://schemas.openxmlformats.org/officeDocument/2006/relationships/slideLayout" Target="../slideLayouts/slideLayout664.xml"/><Relationship Id="rId24" Type="http://schemas.openxmlformats.org/officeDocument/2006/relationships/slideLayout" Target="../slideLayouts/slideLayout677.xml"/><Relationship Id="rId32" Type="http://schemas.openxmlformats.org/officeDocument/2006/relationships/slideLayout" Target="../slideLayouts/slideLayout685.xml"/><Relationship Id="rId37" Type="http://schemas.openxmlformats.org/officeDocument/2006/relationships/slideLayout" Target="../slideLayouts/slideLayout690.xml"/><Relationship Id="rId5" Type="http://schemas.openxmlformats.org/officeDocument/2006/relationships/slideLayout" Target="../slideLayouts/slideLayout658.xml"/><Relationship Id="rId15" Type="http://schemas.openxmlformats.org/officeDocument/2006/relationships/slideLayout" Target="../slideLayouts/slideLayout668.xml"/><Relationship Id="rId23" Type="http://schemas.openxmlformats.org/officeDocument/2006/relationships/slideLayout" Target="../slideLayouts/slideLayout676.xml"/><Relationship Id="rId28" Type="http://schemas.openxmlformats.org/officeDocument/2006/relationships/slideLayout" Target="../slideLayouts/slideLayout681.xml"/><Relationship Id="rId36" Type="http://schemas.openxmlformats.org/officeDocument/2006/relationships/slideLayout" Target="../slideLayouts/slideLayout689.xml"/><Relationship Id="rId10" Type="http://schemas.openxmlformats.org/officeDocument/2006/relationships/slideLayout" Target="../slideLayouts/slideLayout663.xml"/><Relationship Id="rId19" Type="http://schemas.openxmlformats.org/officeDocument/2006/relationships/slideLayout" Target="../slideLayouts/slideLayout672.xml"/><Relationship Id="rId31" Type="http://schemas.openxmlformats.org/officeDocument/2006/relationships/slideLayout" Target="../slideLayouts/slideLayout684.xml"/><Relationship Id="rId4" Type="http://schemas.openxmlformats.org/officeDocument/2006/relationships/slideLayout" Target="../slideLayouts/slideLayout657.xml"/><Relationship Id="rId9" Type="http://schemas.openxmlformats.org/officeDocument/2006/relationships/slideLayout" Target="../slideLayouts/slideLayout662.xml"/><Relationship Id="rId14" Type="http://schemas.openxmlformats.org/officeDocument/2006/relationships/slideLayout" Target="../slideLayouts/slideLayout667.xml"/><Relationship Id="rId22" Type="http://schemas.openxmlformats.org/officeDocument/2006/relationships/slideLayout" Target="../slideLayouts/slideLayout675.xml"/><Relationship Id="rId27" Type="http://schemas.openxmlformats.org/officeDocument/2006/relationships/slideLayout" Target="../slideLayouts/slideLayout680.xml"/><Relationship Id="rId30" Type="http://schemas.openxmlformats.org/officeDocument/2006/relationships/slideLayout" Target="../slideLayouts/slideLayout683.xml"/><Relationship Id="rId35" Type="http://schemas.openxmlformats.org/officeDocument/2006/relationships/slideLayout" Target="../slideLayouts/slideLayout688.xml"/><Relationship Id="rId8" Type="http://schemas.openxmlformats.org/officeDocument/2006/relationships/slideLayout" Target="../slideLayouts/slideLayout661.xml"/><Relationship Id="rId3" Type="http://schemas.openxmlformats.org/officeDocument/2006/relationships/slideLayout" Target="../slideLayouts/slideLayout65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3.xml"/><Relationship Id="rId18" Type="http://schemas.openxmlformats.org/officeDocument/2006/relationships/slideLayout" Target="../slideLayouts/slideLayout708.xml"/><Relationship Id="rId26" Type="http://schemas.openxmlformats.org/officeDocument/2006/relationships/slideLayout" Target="../slideLayouts/slideLayout716.xml"/><Relationship Id="rId39" Type="http://schemas.openxmlformats.org/officeDocument/2006/relationships/slideLayout" Target="../slideLayouts/slideLayout729.xml"/><Relationship Id="rId21" Type="http://schemas.openxmlformats.org/officeDocument/2006/relationships/slideLayout" Target="../slideLayouts/slideLayout711.xml"/><Relationship Id="rId34" Type="http://schemas.openxmlformats.org/officeDocument/2006/relationships/slideLayout" Target="../slideLayouts/slideLayout724.xml"/><Relationship Id="rId42" Type="http://schemas.openxmlformats.org/officeDocument/2006/relationships/slideLayout" Target="../slideLayouts/slideLayout732.xml"/><Relationship Id="rId7" Type="http://schemas.openxmlformats.org/officeDocument/2006/relationships/slideLayout" Target="../slideLayouts/slideLayout697.xml"/><Relationship Id="rId2" Type="http://schemas.openxmlformats.org/officeDocument/2006/relationships/slideLayout" Target="../slideLayouts/slideLayout692.xml"/><Relationship Id="rId16" Type="http://schemas.openxmlformats.org/officeDocument/2006/relationships/slideLayout" Target="../slideLayouts/slideLayout706.xml"/><Relationship Id="rId29" Type="http://schemas.openxmlformats.org/officeDocument/2006/relationships/slideLayout" Target="../slideLayouts/slideLayout719.xml"/><Relationship Id="rId1" Type="http://schemas.openxmlformats.org/officeDocument/2006/relationships/slideLayout" Target="../slideLayouts/slideLayout691.xml"/><Relationship Id="rId6" Type="http://schemas.openxmlformats.org/officeDocument/2006/relationships/slideLayout" Target="../slideLayouts/slideLayout696.xml"/><Relationship Id="rId11" Type="http://schemas.openxmlformats.org/officeDocument/2006/relationships/slideLayout" Target="../slideLayouts/slideLayout701.xml"/><Relationship Id="rId24" Type="http://schemas.openxmlformats.org/officeDocument/2006/relationships/slideLayout" Target="../slideLayouts/slideLayout714.xml"/><Relationship Id="rId32" Type="http://schemas.openxmlformats.org/officeDocument/2006/relationships/slideLayout" Target="../slideLayouts/slideLayout722.xml"/><Relationship Id="rId37" Type="http://schemas.openxmlformats.org/officeDocument/2006/relationships/slideLayout" Target="../slideLayouts/slideLayout727.xml"/><Relationship Id="rId40" Type="http://schemas.openxmlformats.org/officeDocument/2006/relationships/slideLayout" Target="../slideLayouts/slideLayout730.xml"/><Relationship Id="rId45" Type="http://schemas.openxmlformats.org/officeDocument/2006/relationships/theme" Target="../theme/theme4.xml"/><Relationship Id="rId5" Type="http://schemas.openxmlformats.org/officeDocument/2006/relationships/slideLayout" Target="../slideLayouts/slideLayout695.xml"/><Relationship Id="rId15" Type="http://schemas.openxmlformats.org/officeDocument/2006/relationships/slideLayout" Target="../slideLayouts/slideLayout705.xml"/><Relationship Id="rId23" Type="http://schemas.openxmlformats.org/officeDocument/2006/relationships/slideLayout" Target="../slideLayouts/slideLayout713.xml"/><Relationship Id="rId28" Type="http://schemas.openxmlformats.org/officeDocument/2006/relationships/slideLayout" Target="../slideLayouts/slideLayout718.xml"/><Relationship Id="rId36" Type="http://schemas.openxmlformats.org/officeDocument/2006/relationships/slideLayout" Target="../slideLayouts/slideLayout726.xml"/><Relationship Id="rId10" Type="http://schemas.openxmlformats.org/officeDocument/2006/relationships/slideLayout" Target="../slideLayouts/slideLayout700.xml"/><Relationship Id="rId19" Type="http://schemas.openxmlformats.org/officeDocument/2006/relationships/slideLayout" Target="../slideLayouts/slideLayout709.xml"/><Relationship Id="rId31" Type="http://schemas.openxmlformats.org/officeDocument/2006/relationships/slideLayout" Target="../slideLayouts/slideLayout721.xml"/><Relationship Id="rId44" Type="http://schemas.openxmlformats.org/officeDocument/2006/relationships/slideLayout" Target="../slideLayouts/slideLayout734.xml"/><Relationship Id="rId4" Type="http://schemas.openxmlformats.org/officeDocument/2006/relationships/slideLayout" Target="../slideLayouts/slideLayout694.xml"/><Relationship Id="rId9" Type="http://schemas.openxmlformats.org/officeDocument/2006/relationships/slideLayout" Target="../slideLayouts/slideLayout699.xml"/><Relationship Id="rId14" Type="http://schemas.openxmlformats.org/officeDocument/2006/relationships/slideLayout" Target="../slideLayouts/slideLayout704.xml"/><Relationship Id="rId22" Type="http://schemas.openxmlformats.org/officeDocument/2006/relationships/slideLayout" Target="../slideLayouts/slideLayout712.xml"/><Relationship Id="rId27" Type="http://schemas.openxmlformats.org/officeDocument/2006/relationships/slideLayout" Target="../slideLayouts/slideLayout717.xml"/><Relationship Id="rId30" Type="http://schemas.openxmlformats.org/officeDocument/2006/relationships/slideLayout" Target="../slideLayouts/slideLayout720.xml"/><Relationship Id="rId35" Type="http://schemas.openxmlformats.org/officeDocument/2006/relationships/slideLayout" Target="../slideLayouts/slideLayout725.xml"/><Relationship Id="rId43" Type="http://schemas.openxmlformats.org/officeDocument/2006/relationships/slideLayout" Target="../slideLayouts/slideLayout733.xml"/><Relationship Id="rId8" Type="http://schemas.openxmlformats.org/officeDocument/2006/relationships/slideLayout" Target="../slideLayouts/slideLayout698.xml"/><Relationship Id="rId3" Type="http://schemas.openxmlformats.org/officeDocument/2006/relationships/slideLayout" Target="../slideLayouts/slideLayout693.xml"/><Relationship Id="rId12" Type="http://schemas.openxmlformats.org/officeDocument/2006/relationships/slideLayout" Target="../slideLayouts/slideLayout702.xml"/><Relationship Id="rId17" Type="http://schemas.openxmlformats.org/officeDocument/2006/relationships/slideLayout" Target="../slideLayouts/slideLayout707.xml"/><Relationship Id="rId25" Type="http://schemas.openxmlformats.org/officeDocument/2006/relationships/slideLayout" Target="../slideLayouts/slideLayout715.xml"/><Relationship Id="rId33" Type="http://schemas.openxmlformats.org/officeDocument/2006/relationships/slideLayout" Target="../slideLayouts/slideLayout723.xml"/><Relationship Id="rId38" Type="http://schemas.openxmlformats.org/officeDocument/2006/relationships/slideLayout" Target="../slideLayouts/slideLayout728.xml"/><Relationship Id="rId20" Type="http://schemas.openxmlformats.org/officeDocument/2006/relationships/slideLayout" Target="../slideLayouts/slideLayout710.xml"/><Relationship Id="rId41" Type="http://schemas.openxmlformats.org/officeDocument/2006/relationships/slideLayout" Target="../slideLayouts/slideLayout7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666" y="1825625"/>
            <a:ext cx="10632668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779666" y="365126"/>
            <a:ext cx="80495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1" r:id="rId1"/>
    <p:sldLayoutId id="2147498353" r:id="rId2"/>
    <p:sldLayoutId id="2147498354" r:id="rId3"/>
    <p:sldLayoutId id="2147498355" r:id="rId4"/>
    <p:sldLayoutId id="2147498352" r:id="rId5"/>
    <p:sldLayoutId id="2147487380" r:id="rId6"/>
    <p:sldLayoutId id="2147487381" r:id="rId7"/>
    <p:sldLayoutId id="2147487382" r:id="rId8"/>
    <p:sldLayoutId id="2147498462" r:id="rId9"/>
    <p:sldLayoutId id="2147498463" r:id="rId10"/>
    <p:sldLayoutId id="2147498465" r:id="rId11"/>
    <p:sldLayoutId id="2147498524" r:id="rId12"/>
    <p:sldLayoutId id="2147498511" r:id="rId13"/>
    <p:sldLayoutId id="2147498512" r:id="rId14"/>
    <p:sldLayoutId id="2147498510" r:id="rId15"/>
    <p:sldLayoutId id="2147498519" r:id="rId16"/>
    <p:sldLayoutId id="2147498520" r:id="rId17"/>
    <p:sldLayoutId id="2147498201" r:id="rId18"/>
    <p:sldLayoutId id="2147498203" r:id="rId19"/>
    <p:sldLayoutId id="2147498253" r:id="rId20"/>
    <p:sldLayoutId id="2147498204" r:id="rId21"/>
    <p:sldLayoutId id="2147498234" r:id="rId22"/>
    <p:sldLayoutId id="2147498235" r:id="rId23"/>
    <p:sldLayoutId id="2147498242" r:id="rId24"/>
    <p:sldLayoutId id="2147498243" r:id="rId25"/>
    <p:sldLayoutId id="2147498239" r:id="rId26"/>
    <p:sldLayoutId id="2147498357" r:id="rId27"/>
    <p:sldLayoutId id="2147498358" r:id="rId28"/>
    <p:sldLayoutId id="2147498359" r:id="rId29"/>
    <p:sldLayoutId id="2147498360" r:id="rId30"/>
    <p:sldLayoutId id="2147498356" r:id="rId31"/>
    <p:sldLayoutId id="2147484553" r:id="rId32"/>
    <p:sldLayoutId id="2147484080" r:id="rId33"/>
    <p:sldLayoutId id="2147484538" r:id="rId34"/>
    <p:sldLayoutId id="2147483801" r:id="rId35"/>
    <p:sldLayoutId id="2147487709" r:id="rId36"/>
    <p:sldLayoutId id="2147498200" r:id="rId37"/>
    <p:sldLayoutId id="2147498240" r:id="rId38"/>
    <p:sldLayoutId id="2147498349" r:id="rId39"/>
    <p:sldLayoutId id="2147498238" r:id="rId40"/>
    <p:sldLayoutId id="2147484070" r:id="rId41"/>
    <p:sldLayoutId id="2147484150" r:id="rId42"/>
    <p:sldLayoutId id="2147498302" r:id="rId43"/>
    <p:sldLayoutId id="2147486697" r:id="rId44"/>
    <p:sldLayoutId id="2147486698" r:id="rId45"/>
    <p:sldLayoutId id="2147484386" r:id="rId46"/>
    <p:sldLayoutId id="2147486700" r:id="rId47"/>
    <p:sldLayoutId id="2147484065" r:id="rId48"/>
    <p:sldLayoutId id="2147486702" r:id="rId49"/>
    <p:sldLayoutId id="2147486703" r:id="rId50"/>
    <p:sldLayoutId id="2147487720" r:id="rId51"/>
    <p:sldLayoutId id="2147484033" r:id="rId52"/>
    <p:sldLayoutId id="2147484828" r:id="rId53"/>
    <p:sldLayoutId id="2147484829" r:id="rId54"/>
    <p:sldLayoutId id="2147484499" r:id="rId55"/>
    <p:sldLayoutId id="2147484500" r:id="rId56"/>
    <p:sldLayoutId id="2147486709" r:id="rId57"/>
    <p:sldLayoutId id="2147498366" r:id="rId58"/>
    <p:sldLayoutId id="2147498367" r:id="rId59"/>
    <p:sldLayoutId id="2147498368" r:id="rId60"/>
    <p:sldLayoutId id="2147484505" r:id="rId61"/>
    <p:sldLayoutId id="2147484506" r:id="rId62"/>
    <p:sldLayoutId id="2147484507" r:id="rId63"/>
    <p:sldLayoutId id="2147484493" r:id="rId64"/>
    <p:sldLayoutId id="2147484049" r:id="rId65"/>
    <p:sldLayoutId id="2147498369" r:id="rId66"/>
    <p:sldLayoutId id="2147498370" r:id="rId67"/>
    <p:sldLayoutId id="2147498371" r:id="rId68"/>
    <p:sldLayoutId id="2147498372" r:id="rId69"/>
    <p:sldLayoutId id="2147498373" r:id="rId70"/>
    <p:sldLayoutId id="2147498375" r:id="rId71"/>
    <p:sldLayoutId id="2147498374" r:id="rId72"/>
    <p:sldLayoutId id="2147487451" r:id="rId73"/>
    <p:sldLayoutId id="2147487452" r:id="rId74"/>
    <p:sldLayoutId id="2147484806" r:id="rId75"/>
    <p:sldLayoutId id="2147484146" r:id="rId76"/>
    <p:sldLayoutId id="2147486718" r:id="rId77"/>
    <p:sldLayoutId id="2147486719" r:id="rId78"/>
    <p:sldLayoutId id="2147484510" r:id="rId79"/>
    <p:sldLayoutId id="2147498336" r:id="rId80"/>
    <p:sldLayoutId id="2147486729" r:id="rId81"/>
    <p:sldLayoutId id="2147484429" r:id="rId82"/>
    <p:sldLayoutId id="2147484511" r:id="rId83"/>
    <p:sldLayoutId id="2147484634" r:id="rId84"/>
    <p:sldLayoutId id="2147485333" r:id="rId85"/>
    <p:sldLayoutId id="2147485334" r:id="rId86"/>
    <p:sldLayoutId id="2147486735" r:id="rId87"/>
    <p:sldLayoutId id="2147484643" r:id="rId88"/>
    <p:sldLayoutId id="2147498298" r:id="rId89"/>
    <p:sldLayoutId id="2147498342" r:id="rId90"/>
    <p:sldLayoutId id="2147487736" r:id="rId91"/>
    <p:sldLayoutId id="2147487737" r:id="rId92"/>
    <p:sldLayoutId id="2147487738" r:id="rId93"/>
    <p:sldLayoutId id="2147487739" r:id="rId94"/>
    <p:sldLayoutId id="2147485336" r:id="rId95"/>
    <p:sldLayoutId id="2147498295" r:id="rId96"/>
    <p:sldLayoutId id="2147498296" r:id="rId97"/>
    <p:sldLayoutId id="2147498297" r:id="rId98"/>
    <p:sldLayoutId id="2147498294" r:id="rId99"/>
    <p:sldLayoutId id="2147484443" r:id="rId100"/>
    <p:sldLayoutId id="2147484247" r:id="rId101"/>
    <p:sldLayoutId id="2147484081" r:id="rId102"/>
    <p:sldLayoutId id="2147486752" r:id="rId103"/>
    <p:sldLayoutId id="2147486753" r:id="rId104"/>
    <p:sldLayoutId id="2147486754" r:id="rId105"/>
    <p:sldLayoutId id="2147486755" r:id="rId106"/>
    <p:sldLayoutId id="2147486756" r:id="rId107"/>
    <p:sldLayoutId id="2147486757" r:id="rId108"/>
    <p:sldLayoutId id="2147486758" r:id="rId109"/>
    <p:sldLayoutId id="2147486760" r:id="rId110"/>
    <p:sldLayoutId id="2147486759" r:id="rId111"/>
    <p:sldLayoutId id="2147486761" r:id="rId112"/>
    <p:sldLayoutId id="2147486762" r:id="rId113"/>
    <p:sldLayoutId id="2147486763" r:id="rId114"/>
    <p:sldLayoutId id="2147486764" r:id="rId115"/>
    <p:sldLayoutId id="2147486765" r:id="rId116"/>
    <p:sldLayoutId id="2147486766" r:id="rId117"/>
    <p:sldLayoutId id="2147486767" r:id="rId118"/>
    <p:sldLayoutId id="2147486768" r:id="rId119"/>
    <p:sldLayoutId id="2147486769" r:id="rId120"/>
    <p:sldLayoutId id="2147486770" r:id="rId121"/>
    <p:sldLayoutId id="2147484583" r:id="rId122"/>
    <p:sldLayoutId id="2147484584" r:id="rId123"/>
    <p:sldLayoutId id="2147484896" r:id="rId124"/>
    <p:sldLayoutId id="2147486774" r:id="rId125"/>
    <p:sldLayoutId id="2147484586" r:id="rId126"/>
    <p:sldLayoutId id="2147484587" r:id="rId127"/>
    <p:sldLayoutId id="2147484588" r:id="rId128"/>
    <p:sldLayoutId id="2147484589" r:id="rId129"/>
    <p:sldLayoutId id="2147484590" r:id="rId130"/>
    <p:sldLayoutId id="2147484591" r:id="rId131"/>
    <p:sldLayoutId id="2147484592" r:id="rId132"/>
    <p:sldLayoutId id="2147484593" r:id="rId133"/>
    <p:sldLayoutId id="2147484594" r:id="rId134"/>
    <p:sldLayoutId id="2147484595" r:id="rId135"/>
    <p:sldLayoutId id="2147486785" r:id="rId136"/>
    <p:sldLayoutId id="2147486786" r:id="rId137"/>
    <p:sldLayoutId id="2147486787" r:id="rId138"/>
    <p:sldLayoutId id="2147486788" r:id="rId139"/>
    <p:sldLayoutId id="2147484189" r:id="rId140"/>
    <p:sldLayoutId id="2147484190" r:id="rId141"/>
    <p:sldLayoutId id="2147484191" r:id="rId142"/>
    <p:sldLayoutId id="2147486792" r:id="rId143"/>
    <p:sldLayoutId id="2147486793" r:id="rId144"/>
    <p:sldLayoutId id="2147486794" r:id="rId145"/>
    <p:sldLayoutId id="2147486795" r:id="rId146"/>
    <p:sldLayoutId id="2147486796" r:id="rId147"/>
    <p:sldLayoutId id="2147486797" r:id="rId148"/>
    <p:sldLayoutId id="2147486798" r:id="rId149"/>
    <p:sldLayoutId id="2147486799" r:id="rId150"/>
    <p:sldLayoutId id="2147486800" r:id="rId151"/>
    <p:sldLayoutId id="2147486801" r:id="rId152"/>
    <p:sldLayoutId id="2147486802" r:id="rId153"/>
    <p:sldLayoutId id="2147486803" r:id="rId154"/>
    <p:sldLayoutId id="2147486804" r:id="rId155"/>
    <p:sldLayoutId id="2147486805" r:id="rId156"/>
    <p:sldLayoutId id="2147486806" r:id="rId157"/>
    <p:sldLayoutId id="2147486807" r:id="rId158"/>
    <p:sldLayoutId id="2147486808" r:id="rId159"/>
    <p:sldLayoutId id="2147486809" r:id="rId160"/>
    <p:sldLayoutId id="2147486810" r:id="rId161"/>
    <p:sldLayoutId id="2147486811" r:id="rId162"/>
    <p:sldLayoutId id="2147486812" r:id="rId163"/>
    <p:sldLayoutId id="2147486813" r:id="rId164"/>
    <p:sldLayoutId id="2147486814" r:id="rId165"/>
    <p:sldLayoutId id="2147486815" r:id="rId166"/>
    <p:sldLayoutId id="2147486816" r:id="rId167"/>
    <p:sldLayoutId id="2147486817" r:id="rId168"/>
    <p:sldLayoutId id="2147486818" r:id="rId169"/>
    <p:sldLayoutId id="2147494742" r:id="rId170"/>
    <p:sldLayoutId id="2147494743" r:id="rId171"/>
    <p:sldLayoutId id="2147494744" r:id="rId172"/>
    <p:sldLayoutId id="2147486822" r:id="rId173"/>
    <p:sldLayoutId id="2147486823" r:id="rId174"/>
    <p:sldLayoutId id="2147486824" r:id="rId175"/>
    <p:sldLayoutId id="2147486825" r:id="rId176"/>
    <p:sldLayoutId id="2147486826" r:id="rId177"/>
    <p:sldLayoutId id="2147486827" r:id="rId178"/>
    <p:sldLayoutId id="2147486828" r:id="rId179"/>
    <p:sldLayoutId id="2147486829" r:id="rId180"/>
    <p:sldLayoutId id="2147486830" r:id="rId181"/>
    <p:sldLayoutId id="2147486831" r:id="rId182"/>
    <p:sldLayoutId id="2147486832" r:id="rId183"/>
    <p:sldLayoutId id="2147486833" r:id="rId184"/>
    <p:sldLayoutId id="2147486834" r:id="rId185"/>
    <p:sldLayoutId id="2147486835" r:id="rId186"/>
    <p:sldLayoutId id="2147486836" r:id="rId187"/>
    <p:sldLayoutId id="2147486837" r:id="rId188"/>
    <p:sldLayoutId id="2147486838" r:id="rId189"/>
    <p:sldLayoutId id="2147486839" r:id="rId190"/>
    <p:sldLayoutId id="2147486840" r:id="rId191"/>
    <p:sldLayoutId id="2147486841" r:id="rId192"/>
    <p:sldLayoutId id="2147486842" r:id="rId193"/>
    <p:sldLayoutId id="2147486843" r:id="rId194"/>
    <p:sldLayoutId id="2147486844" r:id="rId195"/>
    <p:sldLayoutId id="2147486845" r:id="rId196"/>
    <p:sldLayoutId id="2147486846" r:id="rId197"/>
    <p:sldLayoutId id="2147486847" r:id="rId198"/>
    <p:sldLayoutId id="2147486848" r:id="rId199"/>
    <p:sldLayoutId id="2147486849" r:id="rId200"/>
    <p:sldLayoutId id="2147486850" r:id="rId201"/>
    <p:sldLayoutId id="2147486851" r:id="rId202"/>
    <p:sldLayoutId id="2147486852" r:id="rId203"/>
    <p:sldLayoutId id="2147486853" r:id="rId204"/>
    <p:sldLayoutId id="2147486854" r:id="rId205"/>
    <p:sldLayoutId id="2147486855" r:id="rId206"/>
    <p:sldLayoutId id="2147486856" r:id="rId207"/>
    <p:sldLayoutId id="2147486857" r:id="rId208"/>
    <p:sldLayoutId id="2147486858" r:id="rId209"/>
    <p:sldLayoutId id="2147486859" r:id="rId210"/>
    <p:sldLayoutId id="2147486860" r:id="rId211"/>
    <p:sldLayoutId id="2147486861" r:id="rId212"/>
    <p:sldLayoutId id="2147486862" r:id="rId213"/>
    <p:sldLayoutId id="2147486863" r:id="rId214"/>
    <p:sldLayoutId id="2147486864" r:id="rId215"/>
    <p:sldLayoutId id="2147486865" r:id="rId216"/>
    <p:sldLayoutId id="2147486866" r:id="rId217"/>
    <p:sldLayoutId id="2147486867" r:id="rId218"/>
    <p:sldLayoutId id="2147486868" r:id="rId219"/>
    <p:sldLayoutId id="2147486869" r:id="rId220"/>
    <p:sldLayoutId id="2147486870" r:id="rId221"/>
    <p:sldLayoutId id="2147486871" r:id="rId222"/>
    <p:sldLayoutId id="2147486872" r:id="rId223"/>
    <p:sldLayoutId id="2147486873" r:id="rId224"/>
    <p:sldLayoutId id="2147486874" r:id="rId225"/>
    <p:sldLayoutId id="2147486883" r:id="rId226"/>
    <p:sldLayoutId id="2147486884" r:id="rId227"/>
    <p:sldLayoutId id="2147486885" r:id="rId228"/>
    <p:sldLayoutId id="2147486886" r:id="rId229"/>
    <p:sldLayoutId id="2147493598" r:id="rId230"/>
    <p:sldLayoutId id="2147486888" r:id="rId231"/>
    <p:sldLayoutId id="2147486889" r:id="rId232"/>
    <p:sldLayoutId id="2147486891" r:id="rId233"/>
    <p:sldLayoutId id="2147486892" r:id="rId234"/>
    <p:sldLayoutId id="2147486893" r:id="rId235"/>
    <p:sldLayoutId id="2147486894" r:id="rId236"/>
    <p:sldLayoutId id="2147486895" r:id="rId237"/>
    <p:sldLayoutId id="2147486896" r:id="rId238"/>
    <p:sldLayoutId id="2147486897" r:id="rId239"/>
    <p:sldLayoutId id="2147486898" r:id="rId240"/>
    <p:sldLayoutId id="2147486899" r:id="rId241"/>
    <p:sldLayoutId id="2147486900" r:id="rId242"/>
    <p:sldLayoutId id="2147486901" r:id="rId243"/>
    <p:sldLayoutId id="2147486902" r:id="rId244"/>
    <p:sldLayoutId id="2147486903" r:id="rId245"/>
    <p:sldLayoutId id="2147486904" r:id="rId246"/>
    <p:sldLayoutId id="2147486905" r:id="rId247"/>
    <p:sldLayoutId id="2147486906" r:id="rId248"/>
    <p:sldLayoutId id="2147486907" r:id="rId249"/>
    <p:sldLayoutId id="2147486908" r:id="rId250"/>
    <p:sldLayoutId id="2147486909" r:id="rId251"/>
    <p:sldLayoutId id="2147486910" r:id="rId252"/>
    <p:sldLayoutId id="2147486911" r:id="rId253"/>
    <p:sldLayoutId id="2147484050" r:id="rId254"/>
    <p:sldLayoutId id="2147484949" r:id="rId255"/>
    <p:sldLayoutId id="2147484052" r:id="rId256"/>
    <p:sldLayoutId id="2147488030" r:id="rId257"/>
    <p:sldLayoutId id="2147486916" r:id="rId258"/>
    <p:sldLayoutId id="2147498348" r:id="rId259"/>
    <p:sldLayoutId id="2147486918" r:id="rId260"/>
    <p:sldLayoutId id="2147498303" r:id="rId261"/>
    <p:sldLayoutId id="2147486920" r:id="rId262"/>
    <p:sldLayoutId id="2147486921" r:id="rId263"/>
    <p:sldLayoutId id="2147486922" r:id="rId264"/>
    <p:sldLayoutId id="2147484484" r:id="rId265"/>
    <p:sldLayoutId id="2147486924" r:id="rId266"/>
    <p:sldLayoutId id="2147486925" r:id="rId267"/>
    <p:sldLayoutId id="2147486926" r:id="rId268"/>
    <p:sldLayoutId id="2147486927" r:id="rId269"/>
    <p:sldLayoutId id="2147486928" r:id="rId270"/>
    <p:sldLayoutId id="2147486929" r:id="rId271"/>
    <p:sldLayoutId id="2147486930" r:id="rId272"/>
    <p:sldLayoutId id="2147486931" r:id="rId273"/>
    <p:sldLayoutId id="2147486932" r:id="rId274"/>
    <p:sldLayoutId id="2147486933" r:id="rId275"/>
    <p:sldLayoutId id="2147486934" r:id="rId276"/>
    <p:sldLayoutId id="2147486935" r:id="rId277"/>
    <p:sldLayoutId id="2147486936" r:id="rId278"/>
    <p:sldLayoutId id="2147486937" r:id="rId279"/>
    <p:sldLayoutId id="2147486938" r:id="rId280"/>
    <p:sldLayoutId id="2147486939" r:id="rId281"/>
    <p:sldLayoutId id="2147486940" r:id="rId282"/>
    <p:sldLayoutId id="2147486941" r:id="rId283"/>
    <p:sldLayoutId id="2147486942" r:id="rId284"/>
    <p:sldLayoutId id="2147486943" r:id="rId285"/>
    <p:sldLayoutId id="2147486944" r:id="rId286"/>
    <p:sldLayoutId id="2147486945" r:id="rId287"/>
    <p:sldLayoutId id="2147486946" r:id="rId288"/>
    <p:sldLayoutId id="2147486947" r:id="rId289"/>
    <p:sldLayoutId id="2147486948" r:id="rId290"/>
    <p:sldLayoutId id="2147486949" r:id="rId291"/>
    <p:sldLayoutId id="2147486950" r:id="rId292"/>
    <p:sldLayoutId id="2147486951" r:id="rId293"/>
    <p:sldLayoutId id="2147486952" r:id="rId294"/>
    <p:sldLayoutId id="2147486953" r:id="rId295"/>
    <p:sldLayoutId id="2147486954" r:id="rId296"/>
    <p:sldLayoutId id="2147486955" r:id="rId297"/>
    <p:sldLayoutId id="2147486956" r:id="rId298"/>
    <p:sldLayoutId id="2147486957" r:id="rId299"/>
    <p:sldLayoutId id="2147486958" r:id="rId300"/>
    <p:sldLayoutId id="2147486959" r:id="rId301"/>
    <p:sldLayoutId id="2147486960" r:id="rId302"/>
    <p:sldLayoutId id="2147486961" r:id="rId303"/>
    <p:sldLayoutId id="2147486962" r:id="rId304"/>
    <p:sldLayoutId id="2147486963" r:id="rId305"/>
    <p:sldLayoutId id="2147486964" r:id="rId306"/>
    <p:sldLayoutId id="2147486965" r:id="rId307"/>
    <p:sldLayoutId id="2147486966" r:id="rId308"/>
    <p:sldLayoutId id="2147486967" r:id="rId309"/>
    <p:sldLayoutId id="2147486968" r:id="rId310"/>
    <p:sldLayoutId id="2147484454" r:id="rId311"/>
    <p:sldLayoutId id="2147484168" r:id="rId312"/>
    <p:sldLayoutId id="2147484169" r:id="rId313"/>
    <p:sldLayoutId id="2147486972" r:id="rId314"/>
    <p:sldLayoutId id="2147486973" r:id="rId315"/>
    <p:sldLayoutId id="2147486974" r:id="rId316"/>
    <p:sldLayoutId id="2147486975" r:id="rId317"/>
    <p:sldLayoutId id="2147486976" r:id="rId318"/>
    <p:sldLayoutId id="2147486977" r:id="rId319"/>
    <p:sldLayoutId id="2147486978" r:id="rId320"/>
    <p:sldLayoutId id="2147486979" r:id="rId321"/>
    <p:sldLayoutId id="2147486980" r:id="rId322"/>
    <p:sldLayoutId id="2147486981" r:id="rId323"/>
    <p:sldLayoutId id="2147486982" r:id="rId324"/>
    <p:sldLayoutId id="2147486983" r:id="rId325"/>
    <p:sldLayoutId id="2147486984" r:id="rId326"/>
    <p:sldLayoutId id="2147486985" r:id="rId327"/>
    <p:sldLayoutId id="2147486986" r:id="rId328"/>
    <p:sldLayoutId id="2147486987" r:id="rId329"/>
    <p:sldLayoutId id="2147486988" r:id="rId330"/>
    <p:sldLayoutId id="2147486989" r:id="rId331"/>
    <p:sldLayoutId id="2147486990" r:id="rId332"/>
    <p:sldLayoutId id="2147486991" r:id="rId333"/>
    <p:sldLayoutId id="2147486992" r:id="rId334"/>
    <p:sldLayoutId id="2147486993" r:id="rId335"/>
    <p:sldLayoutId id="2147486994" r:id="rId336"/>
    <p:sldLayoutId id="2147486995" r:id="rId337"/>
    <p:sldLayoutId id="2147486996" r:id="rId338"/>
    <p:sldLayoutId id="2147486997" r:id="rId339"/>
    <p:sldLayoutId id="2147486998" r:id="rId340"/>
    <p:sldLayoutId id="2147486999" r:id="rId341"/>
    <p:sldLayoutId id="2147487000" r:id="rId342"/>
    <p:sldLayoutId id="2147487001" r:id="rId343"/>
    <p:sldLayoutId id="2147487002" r:id="rId344"/>
    <p:sldLayoutId id="2147487003" r:id="rId345"/>
    <p:sldLayoutId id="2147487004" r:id="rId346"/>
    <p:sldLayoutId id="2147487005" r:id="rId347"/>
    <p:sldLayoutId id="2147487006" r:id="rId348"/>
    <p:sldLayoutId id="2147487007" r:id="rId349"/>
    <p:sldLayoutId id="2147487008" r:id="rId350"/>
    <p:sldLayoutId id="2147487009" r:id="rId351"/>
    <p:sldLayoutId id="2147487010" r:id="rId352"/>
    <p:sldLayoutId id="2147487011" r:id="rId353"/>
    <p:sldLayoutId id="2147487012" r:id="rId354"/>
    <p:sldLayoutId id="2147487013" r:id="rId355"/>
    <p:sldLayoutId id="2147487014" r:id="rId356"/>
    <p:sldLayoutId id="2147487015" r:id="rId357"/>
    <p:sldLayoutId id="2147487016" r:id="rId358"/>
    <p:sldLayoutId id="2147487017" r:id="rId359"/>
    <p:sldLayoutId id="2147487018" r:id="rId360"/>
    <p:sldLayoutId id="2147487019" r:id="rId361"/>
    <p:sldLayoutId id="2147487020" r:id="rId362"/>
    <p:sldLayoutId id="2147487021" r:id="rId363"/>
    <p:sldLayoutId id="2147487022" r:id="rId364"/>
    <p:sldLayoutId id="2147487023" r:id="rId365"/>
    <p:sldLayoutId id="2147487024" r:id="rId366"/>
    <p:sldLayoutId id="2147487025" r:id="rId367"/>
    <p:sldLayoutId id="2147487026" r:id="rId368"/>
    <p:sldLayoutId id="2147487027" r:id="rId369"/>
    <p:sldLayoutId id="2147487028" r:id="rId370"/>
    <p:sldLayoutId id="2147487029" r:id="rId371"/>
    <p:sldLayoutId id="2147487030" r:id="rId372"/>
    <p:sldLayoutId id="2147487031" r:id="rId373"/>
    <p:sldLayoutId id="2147487032" r:id="rId374"/>
    <p:sldLayoutId id="2147487033" r:id="rId375"/>
    <p:sldLayoutId id="2147487034" r:id="rId376"/>
    <p:sldLayoutId id="2147487035" r:id="rId377"/>
    <p:sldLayoutId id="2147487036" r:id="rId378"/>
    <p:sldLayoutId id="2147487037" r:id="rId379"/>
    <p:sldLayoutId id="2147487038" r:id="rId380"/>
    <p:sldLayoutId id="2147487039" r:id="rId381"/>
    <p:sldLayoutId id="2147487040" r:id="rId382"/>
    <p:sldLayoutId id="2147487041" r:id="rId383"/>
    <p:sldLayoutId id="2147487042" r:id="rId384"/>
    <p:sldLayoutId id="2147487043" r:id="rId385"/>
    <p:sldLayoutId id="2147487044" r:id="rId386"/>
    <p:sldLayoutId id="2147487045" r:id="rId387"/>
    <p:sldLayoutId id="2147487046" r:id="rId388"/>
    <p:sldLayoutId id="2147487047" r:id="rId389"/>
    <p:sldLayoutId id="2147487048" r:id="rId390"/>
    <p:sldLayoutId id="2147487049" r:id="rId391"/>
    <p:sldLayoutId id="2147487050" r:id="rId392"/>
    <p:sldLayoutId id="2147487051" r:id="rId393"/>
    <p:sldLayoutId id="2147487052" r:id="rId394"/>
    <p:sldLayoutId id="2147487053" r:id="rId395"/>
    <p:sldLayoutId id="2147487054" r:id="rId396"/>
    <p:sldLayoutId id="2147487055" r:id="rId397"/>
    <p:sldLayoutId id="2147487056" r:id="rId398"/>
    <p:sldLayoutId id="2147487057" r:id="rId399"/>
    <p:sldLayoutId id="2147487058" r:id="rId400"/>
    <p:sldLayoutId id="2147487059" r:id="rId401"/>
    <p:sldLayoutId id="2147487060" r:id="rId402"/>
    <p:sldLayoutId id="2147487061" r:id="rId403"/>
    <p:sldLayoutId id="2147487062" r:id="rId404"/>
    <p:sldLayoutId id="2147487063" r:id="rId405"/>
    <p:sldLayoutId id="2147487064" r:id="rId406"/>
    <p:sldLayoutId id="2147487065" r:id="rId407"/>
    <p:sldLayoutId id="2147487066" r:id="rId408"/>
    <p:sldLayoutId id="2147487067" r:id="rId409"/>
    <p:sldLayoutId id="2147487068" r:id="rId410"/>
    <p:sldLayoutId id="2147487069" r:id="rId411"/>
    <p:sldLayoutId id="2147487070" r:id="rId412"/>
    <p:sldLayoutId id="2147484383" r:id="rId413"/>
    <p:sldLayoutId id="2147484384" r:id="rId414"/>
    <p:sldLayoutId id="2147484387" r:id="rId415"/>
    <p:sldLayoutId id="2147487074" r:id="rId416"/>
    <p:sldLayoutId id="2147484823" r:id="rId417"/>
    <p:sldLayoutId id="2147487076" r:id="rId418"/>
    <p:sldLayoutId id="2147487077" r:id="rId419"/>
    <p:sldLayoutId id="2147487078" r:id="rId420"/>
    <p:sldLayoutId id="2147487079" r:id="rId421"/>
    <p:sldLayoutId id="2147487080" r:id="rId422"/>
    <p:sldLayoutId id="2147487081" r:id="rId423"/>
    <p:sldLayoutId id="2147487082" r:id="rId424"/>
    <p:sldLayoutId id="2147487083" r:id="rId425"/>
    <p:sldLayoutId id="2147487084" r:id="rId426"/>
    <p:sldLayoutId id="2147487085" r:id="rId427"/>
    <p:sldLayoutId id="2147487086" r:id="rId428"/>
    <p:sldLayoutId id="2147487087" r:id="rId429"/>
    <p:sldLayoutId id="2147487088" r:id="rId430"/>
    <p:sldLayoutId id="2147487089" r:id="rId431"/>
    <p:sldLayoutId id="2147487090" r:id="rId432"/>
    <p:sldLayoutId id="2147487091" r:id="rId433"/>
    <p:sldLayoutId id="2147487092" r:id="rId434"/>
    <p:sldLayoutId id="2147487093" r:id="rId435"/>
    <p:sldLayoutId id="2147487094" r:id="rId436"/>
    <p:sldLayoutId id="2147487095" r:id="rId437"/>
    <p:sldLayoutId id="2147487096" r:id="rId438"/>
    <p:sldLayoutId id="2147487097" r:id="rId439"/>
    <p:sldLayoutId id="2147487098" r:id="rId440"/>
    <p:sldLayoutId id="2147487099" r:id="rId441"/>
    <p:sldLayoutId id="2147487100" r:id="rId442"/>
    <p:sldLayoutId id="2147487101" r:id="rId443"/>
    <p:sldLayoutId id="2147487520" r:id="rId444"/>
    <p:sldLayoutId id="2147487521" r:id="rId445"/>
    <p:sldLayoutId id="2147487522" r:id="rId446"/>
    <p:sldLayoutId id="2147487493" r:id="rId447"/>
    <p:sldLayoutId id="2147487494" r:id="rId448"/>
    <p:sldLayoutId id="2147487495" r:id="rId449"/>
    <p:sldLayoutId id="2147487496" r:id="rId450"/>
    <p:sldLayoutId id="2147487497" r:id="rId451"/>
    <p:sldLayoutId id="2147487498" r:id="rId452"/>
    <p:sldLayoutId id="2147487499" r:id="rId453"/>
    <p:sldLayoutId id="2147487500" r:id="rId454"/>
    <p:sldLayoutId id="2147487501" r:id="rId455"/>
    <p:sldLayoutId id="2147487502" r:id="rId456"/>
    <p:sldLayoutId id="2147487503" r:id="rId457"/>
    <p:sldLayoutId id="2147487504" r:id="rId458"/>
    <p:sldLayoutId id="2147487505" r:id="rId459"/>
    <p:sldLayoutId id="2147487506" r:id="rId460"/>
    <p:sldLayoutId id="2147487507" r:id="rId461"/>
    <p:sldLayoutId id="2147487508" r:id="rId462"/>
    <p:sldLayoutId id="2147487509" r:id="rId463"/>
    <p:sldLayoutId id="2147487510" r:id="rId464"/>
    <p:sldLayoutId id="2147487511" r:id="rId465"/>
    <p:sldLayoutId id="2147487512" r:id="rId466"/>
    <p:sldLayoutId id="2147487513" r:id="rId467"/>
    <p:sldLayoutId id="2147487514" r:id="rId468"/>
    <p:sldLayoutId id="2147494910" r:id="rId469"/>
    <p:sldLayoutId id="2147487103" r:id="rId470"/>
    <p:sldLayoutId id="2147487126" r:id="rId471"/>
    <p:sldLayoutId id="2147487127" r:id="rId472"/>
    <p:sldLayoutId id="2147487128" r:id="rId473"/>
    <p:sldLayoutId id="2147487129" r:id="rId474"/>
    <p:sldLayoutId id="2147487130" r:id="rId475"/>
    <p:sldLayoutId id="2147487131" r:id="rId476"/>
    <p:sldLayoutId id="2147487132" r:id="rId477"/>
    <p:sldLayoutId id="2147487133" r:id="rId478"/>
    <p:sldLayoutId id="2147487134" r:id="rId479"/>
    <p:sldLayoutId id="2147487135" r:id="rId480"/>
    <p:sldLayoutId id="2147487136" r:id="rId481"/>
    <p:sldLayoutId id="2147487137" r:id="rId482"/>
    <p:sldLayoutId id="2147487138" r:id="rId483"/>
    <p:sldLayoutId id="2147487139" r:id="rId484"/>
    <p:sldLayoutId id="2147487140" r:id="rId485"/>
    <p:sldLayoutId id="2147487141" r:id="rId486"/>
    <p:sldLayoutId id="2147487142" r:id="rId487"/>
    <p:sldLayoutId id="2147487143" r:id="rId488"/>
    <p:sldLayoutId id="2147487144" r:id="rId489"/>
    <p:sldLayoutId id="2147487145" r:id="rId490"/>
    <p:sldLayoutId id="2147487146" r:id="rId491"/>
    <p:sldLayoutId id="2147487147" r:id="rId492"/>
    <p:sldLayoutId id="2147487148" r:id="rId493"/>
    <p:sldLayoutId id="2147487149" r:id="rId494"/>
    <p:sldLayoutId id="2147487150" r:id="rId495"/>
    <p:sldLayoutId id="2147487151" r:id="rId496"/>
    <p:sldLayoutId id="2147487152" r:id="rId497"/>
    <p:sldLayoutId id="2147487153" r:id="rId498"/>
    <p:sldLayoutId id="2147487154" r:id="rId499"/>
    <p:sldLayoutId id="2147487155" r:id="rId500"/>
    <p:sldLayoutId id="2147487156" r:id="rId501"/>
    <p:sldLayoutId id="2147487157" r:id="rId502"/>
    <p:sldLayoutId id="2147487158" r:id="rId503"/>
    <p:sldLayoutId id="2147487159" r:id="rId504"/>
    <p:sldLayoutId id="2147487160" r:id="rId505"/>
    <p:sldLayoutId id="2147487161" r:id="rId506"/>
    <p:sldLayoutId id="2147487162" r:id="rId507"/>
    <p:sldLayoutId id="2147487163" r:id="rId508"/>
    <p:sldLayoutId id="2147487164" r:id="rId509"/>
    <p:sldLayoutId id="2147487165" r:id="rId510"/>
    <p:sldLayoutId id="2147487166" r:id="rId511"/>
    <p:sldLayoutId id="2147487167" r:id="rId512"/>
    <p:sldLayoutId id="2147487168" r:id="rId513"/>
    <p:sldLayoutId id="2147487169" r:id="rId514"/>
    <p:sldLayoutId id="2147487170" r:id="rId515"/>
    <p:sldLayoutId id="2147487171" r:id="rId516"/>
    <p:sldLayoutId id="2147487172" r:id="rId517"/>
    <p:sldLayoutId id="2147487173" r:id="rId518"/>
    <p:sldLayoutId id="2147487174" r:id="rId519"/>
    <p:sldLayoutId id="2147487175" r:id="rId520"/>
    <p:sldLayoutId id="2147487176" r:id="rId521"/>
    <p:sldLayoutId id="2147487177" r:id="rId522"/>
    <p:sldLayoutId id="2147487178" r:id="rId523"/>
    <p:sldLayoutId id="2147487179" r:id="rId524"/>
    <p:sldLayoutId id="2147487180" r:id="rId525"/>
    <p:sldLayoutId id="2147487181" r:id="rId526"/>
    <p:sldLayoutId id="2147487182" r:id="rId527"/>
    <p:sldLayoutId id="2147487183" r:id="rId528"/>
    <p:sldLayoutId id="2147487184" r:id="rId529"/>
    <p:sldLayoutId id="2147487185" r:id="rId530"/>
    <p:sldLayoutId id="2147487186" r:id="rId531"/>
    <p:sldLayoutId id="2147487187" r:id="rId532"/>
    <p:sldLayoutId id="2147487188" r:id="rId533"/>
    <p:sldLayoutId id="2147487189" r:id="rId534"/>
    <p:sldLayoutId id="2147487190" r:id="rId535"/>
    <p:sldLayoutId id="2147487191" r:id="rId536"/>
    <p:sldLayoutId id="2147487192" r:id="rId537"/>
    <p:sldLayoutId id="2147487193" r:id="rId538"/>
    <p:sldLayoutId id="2147487194" r:id="rId539"/>
    <p:sldLayoutId id="2147487195" r:id="rId540"/>
    <p:sldLayoutId id="2147487196" r:id="rId541"/>
    <p:sldLayoutId id="2147487197" r:id="rId542"/>
    <p:sldLayoutId id="2147487198" r:id="rId543"/>
    <p:sldLayoutId id="2147487199" r:id="rId544"/>
    <p:sldLayoutId id="2147487200" r:id="rId545"/>
    <p:sldLayoutId id="2147487201" r:id="rId546"/>
    <p:sldLayoutId id="2147487202" r:id="rId547"/>
    <p:sldLayoutId id="2147487203" r:id="rId548"/>
    <p:sldLayoutId id="2147487204" r:id="rId549"/>
    <p:sldLayoutId id="2147487205" r:id="rId550"/>
    <p:sldLayoutId id="2147487206" r:id="rId551"/>
    <p:sldLayoutId id="2147487207" r:id="rId552"/>
    <p:sldLayoutId id="2147487208" r:id="rId553"/>
    <p:sldLayoutId id="2147487209" r:id="rId554"/>
    <p:sldLayoutId id="2147487210" r:id="rId555"/>
    <p:sldLayoutId id="2147487211" r:id="rId556"/>
    <p:sldLayoutId id="2147487212" r:id="rId557"/>
    <p:sldLayoutId id="2147487213" r:id="rId558"/>
    <p:sldLayoutId id="2147487214" r:id="rId559"/>
    <p:sldLayoutId id="2147487215" r:id="rId560"/>
    <p:sldLayoutId id="2147487216" r:id="rId561"/>
    <p:sldLayoutId id="2147487217" r:id="rId562"/>
    <p:sldLayoutId id="2147487218" r:id="rId563"/>
    <p:sldLayoutId id="2147487219" r:id="rId564"/>
    <p:sldLayoutId id="2147487220" r:id="rId565"/>
    <p:sldLayoutId id="2147487221" r:id="rId566"/>
    <p:sldLayoutId id="2147487222" r:id="rId567"/>
    <p:sldLayoutId id="2147487223" r:id="rId568"/>
    <p:sldLayoutId id="2147487224" r:id="rId569"/>
    <p:sldLayoutId id="2147487225" r:id="rId570"/>
    <p:sldLayoutId id="2147487226" r:id="rId571"/>
    <p:sldLayoutId id="2147487227" r:id="rId572"/>
    <p:sldLayoutId id="2147487228" r:id="rId573"/>
    <p:sldLayoutId id="2147487229" r:id="rId574"/>
    <p:sldLayoutId id="2147487230" r:id="rId575"/>
    <p:sldLayoutId id="2147487231" r:id="rId576"/>
    <p:sldLayoutId id="2147487232" r:id="rId577"/>
    <p:sldLayoutId id="2147487233" r:id="rId578"/>
    <p:sldLayoutId id="2147487234" r:id="rId579"/>
    <p:sldLayoutId id="2147487235" r:id="rId580"/>
    <p:sldLayoutId id="2147487236" r:id="rId581"/>
    <p:sldLayoutId id="2147487237" r:id="rId582"/>
    <p:sldLayoutId id="2147487238" r:id="rId583"/>
    <p:sldLayoutId id="2147487239" r:id="rId584"/>
    <p:sldLayoutId id="2147487240" r:id="rId585"/>
    <p:sldLayoutId id="2147487241" r:id="rId586"/>
    <p:sldLayoutId id="2147487242" r:id="rId587"/>
    <p:sldLayoutId id="2147487243" r:id="rId588"/>
    <p:sldLayoutId id="2147487244" r:id="rId589"/>
    <p:sldLayoutId id="2147487245" r:id="rId590"/>
    <p:sldLayoutId id="2147487246" r:id="rId591"/>
    <p:sldLayoutId id="2147487247" r:id="rId592"/>
    <p:sldLayoutId id="2147487248" r:id="rId593"/>
    <p:sldLayoutId id="2147487249" r:id="rId594"/>
    <p:sldLayoutId id="2147487250" r:id="rId595"/>
    <p:sldLayoutId id="2147487251" r:id="rId596"/>
    <p:sldLayoutId id="2147487252" r:id="rId597"/>
    <p:sldLayoutId id="2147487253" r:id="rId598"/>
    <p:sldLayoutId id="2147487254" r:id="rId599"/>
    <p:sldLayoutId id="2147487255" r:id="rId600"/>
    <p:sldLayoutId id="2147487256" r:id="rId601"/>
    <p:sldLayoutId id="2147487257" r:id="rId602"/>
    <p:sldLayoutId id="2147487258" r:id="rId603"/>
    <p:sldLayoutId id="2147487259" r:id="rId604"/>
    <p:sldLayoutId id="2147487260" r:id="rId605"/>
    <p:sldLayoutId id="2147487261" r:id="rId606"/>
    <p:sldLayoutId id="2147487262" r:id="rId607"/>
    <p:sldLayoutId id="2147487263" r:id="rId608"/>
    <p:sldLayoutId id="2147487264" r:id="rId609"/>
    <p:sldLayoutId id="2147487265" r:id="rId610"/>
    <p:sldLayoutId id="2147487266" r:id="rId611"/>
    <p:sldLayoutId id="2147487267" r:id="rId612"/>
    <p:sldLayoutId id="2147487268" r:id="rId613"/>
    <p:sldLayoutId id="2147487269" r:id="rId614"/>
    <p:sldLayoutId id="2147487270" r:id="rId615"/>
    <p:sldLayoutId id="2147487271" r:id="rId616"/>
    <p:sldLayoutId id="2147487272" r:id="rId617"/>
    <p:sldLayoutId id="2147487273" r:id="rId618"/>
    <p:sldLayoutId id="2147487274" r:id="rId619"/>
    <p:sldLayoutId id="2147487275" r:id="rId620"/>
    <p:sldLayoutId id="2147487276" r:id="rId621"/>
    <p:sldLayoutId id="2147487277" r:id="rId622"/>
    <p:sldLayoutId id="2147487278" r:id="rId623"/>
    <p:sldLayoutId id="2147487279" r:id="rId624"/>
    <p:sldLayoutId id="2147487280" r:id="rId625"/>
    <p:sldLayoutId id="2147487281" r:id="rId626"/>
    <p:sldLayoutId id="2147487282" r:id="rId627"/>
    <p:sldLayoutId id="2147487283" r:id="rId628"/>
    <p:sldLayoutId id="2147487284" r:id="rId629"/>
    <p:sldLayoutId id="2147487285" r:id="rId630"/>
    <p:sldLayoutId id="2147487286" r:id="rId631"/>
    <p:sldLayoutId id="2147487290" r:id="rId632"/>
    <p:sldLayoutId id="2147487291" r:id="rId633"/>
    <p:sldLayoutId id="2147487292" r:id="rId634"/>
    <p:sldLayoutId id="2147487293" r:id="rId635"/>
    <p:sldLayoutId id="2147487294" r:id="rId636"/>
    <p:sldLayoutId id="2147487295" r:id="rId637"/>
    <p:sldLayoutId id="2147484862" r:id="rId638"/>
    <p:sldLayoutId id="2147494588" r:id="rId639"/>
    <p:sldLayoutId id="2147493768" r:id="rId640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4000" kern="1200">
          <a:solidFill>
            <a:schemeClr val="tx1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1pPr>
    </p:titleStyle>
    <p:bodyStyle>
      <a:lvl1pPr marL="342900" indent="-342900" algn="l" defTabSz="91421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n-US" sz="24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914309" indent="-457200" algn="l" defTabSz="914217" rtl="0" eaLnBrk="1" latinLnBrk="0" hangingPunct="1">
        <a:lnSpc>
          <a:spcPct val="100000"/>
        </a:lnSpc>
        <a:spcBef>
          <a:spcPts val="500"/>
        </a:spcBef>
        <a:buFont typeface="+mj-lt"/>
        <a:buAutoNum type="arabicParenR"/>
        <a:defRPr lang="en-US" sz="20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99967" indent="-285750" algn="l" defTabSz="91421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57076" indent="-285750" algn="l" defTabSz="91421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14184" indent="-285750" algn="l" defTabSz="91421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spc="50" baseline="0" dirty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91" userDrawn="1">
          <p15:clr>
            <a:srgbClr val="F26B43"/>
          </p15:clr>
        </p15:guide>
        <p15:guide id="4" pos="7189" userDrawn="1">
          <p15:clr>
            <a:srgbClr val="F26B43"/>
          </p15:clr>
        </p15:guide>
        <p15:guide id="5" orient="horz" pos="408" userDrawn="1">
          <p15:clr>
            <a:srgbClr val="F26B43"/>
          </p15:clr>
        </p15:guide>
        <p15:guide id="6" orient="horz" pos="39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oolsToo_Slide" descr="ToolsToo_Slide">
            <a:extLst>
              <a:ext uri="{FF2B5EF4-FFF2-40B4-BE49-F238E27FC236}">
                <a16:creationId xmlns:a16="http://schemas.microsoft.com/office/drawing/2014/main" id="{3C8E7036-BFAA-6736-1486-BA1C130FDF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21F9A1-6B31-79D9-E32E-CB3C8F11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365125"/>
            <a:ext cx="11513126" cy="9812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5-DF74-C148-B2E2-CB550B7C4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437" y="6260099"/>
            <a:ext cx="7813963" cy="365125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Footer:- This is the footer text.- It can be edited by clicking on it.- The footer appears at the bottom of every slide.- You can add important information or contact details in the footer.- Make sure to keep the footer consistent throughout your presentation.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678E2-F5A3-33B7-E9AF-210B26DB5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6756" y="6260099"/>
            <a:ext cx="51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venir Next LT Pro" panose="020B0504020202020204" pitchFamily="34" charset="0"/>
              </a:defRPr>
            </a:lvl1pPr>
          </a:lstStyle>
          <a:p>
            <a:fld id="{215C996C-85AC-494F-BCC1-5B6EFE8AFA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A87ADB1-8B31-D7BF-0DD3-97CD3C966E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26218" y="6274602"/>
            <a:ext cx="1190627" cy="29008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BC21D77-E19E-EA3A-39AF-7C73E5DB8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624263"/>
            <a:ext cx="11506200" cy="4451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7434CE-C6E5-38F1-BB24-31F1EEB4CE61}"/>
              </a:ext>
            </a:extLst>
          </p:cNvPr>
          <p:cNvSpPr/>
          <p:nvPr userDrawn="1"/>
        </p:nvSpPr>
        <p:spPr>
          <a:xfrm>
            <a:off x="0" y="6719945"/>
            <a:ext cx="12192000" cy="1380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33000">
                <a:schemeClr val="accent2"/>
              </a:gs>
              <a:gs pos="67000">
                <a:schemeClr val="accent3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2C711DF-BEB5-10FC-FE4E-432FEDDC51A1}"/>
              </a:ext>
            </a:extLst>
          </p:cNvPr>
          <p:cNvGrpSpPr/>
          <p:nvPr userDrawn="1"/>
        </p:nvGrpSpPr>
        <p:grpSpPr>
          <a:xfrm>
            <a:off x="8546563" y="6220050"/>
            <a:ext cx="1126870" cy="341051"/>
            <a:chOff x="8546563" y="6220050"/>
            <a:chExt cx="1126870" cy="34105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57D017-6053-3AD8-0320-9648CBD71063}"/>
                </a:ext>
              </a:extLst>
            </p:cNvPr>
            <p:cNvSpPr/>
            <p:nvPr/>
          </p:nvSpPr>
          <p:spPr>
            <a:xfrm>
              <a:off x="8546563" y="6276100"/>
              <a:ext cx="54768" cy="85252"/>
            </a:xfrm>
            <a:custGeom>
              <a:avLst/>
              <a:gdLst>
                <a:gd name="connsiteX0" fmla="*/ 6969 w 54768"/>
                <a:gd name="connsiteY0" fmla="*/ 60882 h 85252"/>
                <a:gd name="connsiteX1" fmla="*/ 30612 w 54768"/>
                <a:gd name="connsiteY1" fmla="*/ 79010 h 85252"/>
                <a:gd name="connsiteX2" fmla="*/ 47158 w 54768"/>
                <a:gd name="connsiteY2" fmla="*/ 62464 h 85252"/>
                <a:gd name="connsiteX3" fmla="*/ 2266 w 54768"/>
                <a:gd name="connsiteY3" fmla="*/ 21463 h 85252"/>
                <a:gd name="connsiteX4" fmla="*/ 26166 w 54768"/>
                <a:gd name="connsiteY4" fmla="*/ 0 h 85252"/>
                <a:gd name="connsiteX5" fmla="*/ 52673 w 54768"/>
                <a:gd name="connsiteY5" fmla="*/ 19881 h 85252"/>
                <a:gd name="connsiteX6" fmla="*/ 46132 w 54768"/>
                <a:gd name="connsiteY6" fmla="*/ 21847 h 85252"/>
                <a:gd name="connsiteX7" fmla="*/ 26166 w 54768"/>
                <a:gd name="connsiteY7" fmla="*/ 6242 h 85252"/>
                <a:gd name="connsiteX8" fmla="*/ 9876 w 54768"/>
                <a:gd name="connsiteY8" fmla="*/ 21505 h 85252"/>
                <a:gd name="connsiteX9" fmla="*/ 26764 w 54768"/>
                <a:gd name="connsiteY9" fmla="*/ 36897 h 85252"/>
                <a:gd name="connsiteX10" fmla="*/ 54768 w 54768"/>
                <a:gd name="connsiteY10" fmla="*/ 63319 h 85252"/>
                <a:gd name="connsiteX11" fmla="*/ 29500 w 54768"/>
                <a:gd name="connsiteY11" fmla="*/ 85252 h 85252"/>
                <a:gd name="connsiteX12" fmla="*/ 0 w 54768"/>
                <a:gd name="connsiteY12" fmla="*/ 63105 h 85252"/>
                <a:gd name="connsiteX13" fmla="*/ 7012 w 54768"/>
                <a:gd name="connsiteY13" fmla="*/ 60925 h 8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768" h="85252">
                  <a:moveTo>
                    <a:pt x="6969" y="60882"/>
                  </a:moveTo>
                  <a:cubicBezTo>
                    <a:pt x="10175" y="73538"/>
                    <a:pt x="17529" y="79010"/>
                    <a:pt x="30612" y="79010"/>
                  </a:cubicBezTo>
                  <a:cubicBezTo>
                    <a:pt x="40958" y="79010"/>
                    <a:pt x="47158" y="72469"/>
                    <a:pt x="47158" y="62464"/>
                  </a:cubicBezTo>
                  <a:cubicBezTo>
                    <a:pt x="47158" y="40189"/>
                    <a:pt x="2266" y="48911"/>
                    <a:pt x="2266" y="21463"/>
                  </a:cubicBezTo>
                  <a:cubicBezTo>
                    <a:pt x="2266" y="9192"/>
                    <a:pt x="10774" y="0"/>
                    <a:pt x="26166" y="0"/>
                  </a:cubicBezTo>
                  <a:cubicBezTo>
                    <a:pt x="39248" y="0"/>
                    <a:pt x="48911" y="7097"/>
                    <a:pt x="52673" y="19881"/>
                  </a:cubicBezTo>
                  <a:lnTo>
                    <a:pt x="46132" y="21847"/>
                  </a:lnTo>
                  <a:cubicBezTo>
                    <a:pt x="43139" y="12655"/>
                    <a:pt x="36726" y="6242"/>
                    <a:pt x="26166" y="6242"/>
                  </a:cubicBezTo>
                  <a:cubicBezTo>
                    <a:pt x="16503" y="6242"/>
                    <a:pt x="9876" y="11757"/>
                    <a:pt x="9876" y="21505"/>
                  </a:cubicBezTo>
                  <a:cubicBezTo>
                    <a:pt x="9876" y="27149"/>
                    <a:pt x="11501" y="31168"/>
                    <a:pt x="26764" y="36897"/>
                  </a:cubicBezTo>
                  <a:cubicBezTo>
                    <a:pt x="50065" y="45619"/>
                    <a:pt x="54768" y="51348"/>
                    <a:pt x="54768" y="63319"/>
                  </a:cubicBezTo>
                  <a:cubicBezTo>
                    <a:pt x="54768" y="77428"/>
                    <a:pt x="42925" y="85252"/>
                    <a:pt x="29500" y="85252"/>
                  </a:cubicBezTo>
                  <a:cubicBezTo>
                    <a:pt x="13639" y="85252"/>
                    <a:pt x="4575" y="78241"/>
                    <a:pt x="0" y="63105"/>
                  </a:cubicBezTo>
                  <a:lnTo>
                    <a:pt x="7012" y="6092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EC8FFC7-CDFA-DEA1-02C2-F36E791FB214}"/>
                </a:ext>
              </a:extLst>
            </p:cNvPr>
            <p:cNvSpPr/>
            <p:nvPr/>
          </p:nvSpPr>
          <p:spPr>
            <a:xfrm>
              <a:off x="8610823" y="6299316"/>
              <a:ext cx="49167" cy="61993"/>
            </a:xfrm>
            <a:custGeom>
              <a:avLst/>
              <a:gdLst>
                <a:gd name="connsiteX0" fmla="*/ 24584 w 49167"/>
                <a:gd name="connsiteY0" fmla="*/ 0 h 61993"/>
                <a:gd name="connsiteX1" fmla="*/ 0 w 49167"/>
                <a:gd name="connsiteY1" fmla="*/ 30997 h 61993"/>
                <a:gd name="connsiteX2" fmla="*/ 24584 w 49167"/>
                <a:gd name="connsiteY2" fmla="*/ 61994 h 61993"/>
                <a:gd name="connsiteX3" fmla="*/ 49167 w 49167"/>
                <a:gd name="connsiteY3" fmla="*/ 30997 h 61993"/>
                <a:gd name="connsiteX4" fmla="*/ 24584 w 49167"/>
                <a:gd name="connsiteY4" fmla="*/ 0 h 61993"/>
                <a:gd name="connsiteX5" fmla="*/ 24584 w 49167"/>
                <a:gd name="connsiteY5" fmla="*/ 5515 h 61993"/>
                <a:gd name="connsiteX6" fmla="*/ 42284 w 49167"/>
                <a:gd name="connsiteY6" fmla="*/ 30997 h 61993"/>
                <a:gd name="connsiteX7" fmla="*/ 24584 w 49167"/>
                <a:gd name="connsiteY7" fmla="*/ 56479 h 61993"/>
                <a:gd name="connsiteX8" fmla="*/ 6883 w 49167"/>
                <a:gd name="connsiteY8" fmla="*/ 30997 h 61993"/>
                <a:gd name="connsiteX9" fmla="*/ 24584 w 49167"/>
                <a:gd name="connsiteY9" fmla="*/ 5515 h 6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67" h="61993">
                  <a:moveTo>
                    <a:pt x="24584" y="0"/>
                  </a:moveTo>
                  <a:cubicBezTo>
                    <a:pt x="5986" y="0"/>
                    <a:pt x="0" y="14793"/>
                    <a:pt x="0" y="30997"/>
                  </a:cubicBezTo>
                  <a:cubicBezTo>
                    <a:pt x="0" y="47201"/>
                    <a:pt x="5986" y="61994"/>
                    <a:pt x="24584" y="61994"/>
                  </a:cubicBezTo>
                  <a:cubicBezTo>
                    <a:pt x="43182" y="61994"/>
                    <a:pt x="49167" y="47201"/>
                    <a:pt x="49167" y="30997"/>
                  </a:cubicBezTo>
                  <a:cubicBezTo>
                    <a:pt x="49167" y="14793"/>
                    <a:pt x="43182" y="0"/>
                    <a:pt x="24584" y="0"/>
                  </a:cubicBezTo>
                  <a:moveTo>
                    <a:pt x="24584" y="5515"/>
                  </a:moveTo>
                  <a:cubicBezTo>
                    <a:pt x="36854" y="5515"/>
                    <a:pt x="42284" y="14793"/>
                    <a:pt x="42284" y="30997"/>
                  </a:cubicBezTo>
                  <a:cubicBezTo>
                    <a:pt x="42284" y="47201"/>
                    <a:pt x="36897" y="56479"/>
                    <a:pt x="24584" y="56479"/>
                  </a:cubicBezTo>
                  <a:cubicBezTo>
                    <a:pt x="12270" y="56479"/>
                    <a:pt x="6883" y="47201"/>
                    <a:pt x="6883" y="30997"/>
                  </a:cubicBezTo>
                  <a:cubicBezTo>
                    <a:pt x="6883" y="14793"/>
                    <a:pt x="12270" y="5515"/>
                    <a:pt x="24584" y="5515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C0D9635-525F-7717-7AFE-A91D63496546}"/>
                </a:ext>
              </a:extLst>
            </p:cNvPr>
            <p:cNvSpPr/>
            <p:nvPr/>
          </p:nvSpPr>
          <p:spPr>
            <a:xfrm>
              <a:off x="8668241" y="6299316"/>
              <a:ext cx="49167" cy="61993"/>
            </a:xfrm>
            <a:custGeom>
              <a:avLst/>
              <a:gdLst>
                <a:gd name="connsiteX0" fmla="*/ 41215 w 49167"/>
                <a:gd name="connsiteY0" fmla="*/ 17914 h 61993"/>
                <a:gd name="connsiteX1" fmla="*/ 25738 w 49167"/>
                <a:gd name="connsiteY1" fmla="*/ 5515 h 61993"/>
                <a:gd name="connsiteX2" fmla="*/ 6883 w 49167"/>
                <a:gd name="connsiteY2" fmla="*/ 30997 h 61993"/>
                <a:gd name="connsiteX3" fmla="*/ 25738 w 49167"/>
                <a:gd name="connsiteY3" fmla="*/ 56479 h 61993"/>
                <a:gd name="connsiteX4" fmla="*/ 43652 w 49167"/>
                <a:gd name="connsiteY4" fmla="*/ 44080 h 61993"/>
                <a:gd name="connsiteX5" fmla="*/ 49167 w 49167"/>
                <a:gd name="connsiteY5" fmla="*/ 46731 h 61993"/>
                <a:gd name="connsiteX6" fmla="*/ 25738 w 49167"/>
                <a:gd name="connsiteY6" fmla="*/ 61994 h 61993"/>
                <a:gd name="connsiteX7" fmla="*/ 0 w 49167"/>
                <a:gd name="connsiteY7" fmla="*/ 30997 h 61993"/>
                <a:gd name="connsiteX8" fmla="*/ 25738 w 49167"/>
                <a:gd name="connsiteY8" fmla="*/ 0 h 61993"/>
                <a:gd name="connsiteX9" fmla="*/ 47543 w 49167"/>
                <a:gd name="connsiteY9" fmla="*/ 16204 h 61993"/>
                <a:gd name="connsiteX10" fmla="*/ 41215 w 49167"/>
                <a:gd name="connsiteY10" fmla="*/ 17914 h 6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167" h="61993">
                  <a:moveTo>
                    <a:pt x="41215" y="17914"/>
                  </a:moveTo>
                  <a:cubicBezTo>
                    <a:pt x="38137" y="11031"/>
                    <a:pt x="33648" y="5515"/>
                    <a:pt x="25738" y="5515"/>
                  </a:cubicBezTo>
                  <a:cubicBezTo>
                    <a:pt x="14494" y="5515"/>
                    <a:pt x="6883" y="12527"/>
                    <a:pt x="6883" y="30997"/>
                  </a:cubicBezTo>
                  <a:cubicBezTo>
                    <a:pt x="6883" y="46260"/>
                    <a:pt x="13767" y="56479"/>
                    <a:pt x="25738" y="56479"/>
                  </a:cubicBezTo>
                  <a:cubicBezTo>
                    <a:pt x="34246" y="56479"/>
                    <a:pt x="38821" y="51776"/>
                    <a:pt x="43652" y="44080"/>
                  </a:cubicBezTo>
                  <a:lnTo>
                    <a:pt x="49167" y="46731"/>
                  </a:lnTo>
                  <a:cubicBezTo>
                    <a:pt x="44122" y="55239"/>
                    <a:pt x="37111" y="61994"/>
                    <a:pt x="25738" y="61994"/>
                  </a:cubicBezTo>
                  <a:cubicBezTo>
                    <a:pt x="8978" y="61994"/>
                    <a:pt x="0" y="49039"/>
                    <a:pt x="0" y="30997"/>
                  </a:cubicBezTo>
                  <a:cubicBezTo>
                    <a:pt x="0" y="10432"/>
                    <a:pt x="10346" y="0"/>
                    <a:pt x="25738" y="0"/>
                  </a:cubicBezTo>
                  <a:cubicBezTo>
                    <a:pt x="36982" y="0"/>
                    <a:pt x="43994" y="6328"/>
                    <a:pt x="47543" y="16204"/>
                  </a:cubicBezTo>
                  <a:lnTo>
                    <a:pt x="41215" y="1791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1AA23F-5F51-F5D0-A844-500396EC939B}"/>
                </a:ext>
              </a:extLst>
            </p:cNvPr>
            <p:cNvSpPr/>
            <p:nvPr/>
          </p:nvSpPr>
          <p:spPr>
            <a:xfrm>
              <a:off x="8730834" y="6277298"/>
              <a:ext cx="6883" cy="82900"/>
            </a:xfrm>
            <a:custGeom>
              <a:avLst/>
              <a:gdLst>
                <a:gd name="connsiteX0" fmla="*/ 0 w 6883"/>
                <a:gd name="connsiteY0" fmla="*/ 82901 h 82900"/>
                <a:gd name="connsiteX1" fmla="*/ 6883 w 6883"/>
                <a:gd name="connsiteY1" fmla="*/ 82901 h 82900"/>
                <a:gd name="connsiteX2" fmla="*/ 6883 w 6883"/>
                <a:gd name="connsiteY2" fmla="*/ 23173 h 82900"/>
                <a:gd name="connsiteX3" fmla="*/ 0 w 6883"/>
                <a:gd name="connsiteY3" fmla="*/ 23173 h 82900"/>
                <a:gd name="connsiteX4" fmla="*/ 0 w 6883"/>
                <a:gd name="connsiteY4" fmla="*/ 82901 h 82900"/>
                <a:gd name="connsiteX5" fmla="*/ 0 w 6883"/>
                <a:gd name="connsiteY5" fmla="*/ 10090 h 82900"/>
                <a:gd name="connsiteX6" fmla="*/ 6883 w 6883"/>
                <a:gd name="connsiteY6" fmla="*/ 10090 h 82900"/>
                <a:gd name="connsiteX7" fmla="*/ 6883 w 6883"/>
                <a:gd name="connsiteY7" fmla="*/ 0 h 82900"/>
                <a:gd name="connsiteX8" fmla="*/ 0 w 6883"/>
                <a:gd name="connsiteY8" fmla="*/ 0 h 82900"/>
                <a:gd name="connsiteX9" fmla="*/ 0 w 6883"/>
                <a:gd name="connsiteY9" fmla="*/ 10090 h 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83" h="82900">
                  <a:moveTo>
                    <a:pt x="0" y="82901"/>
                  </a:moveTo>
                  <a:lnTo>
                    <a:pt x="6883" y="82901"/>
                  </a:lnTo>
                  <a:lnTo>
                    <a:pt x="6883" y="23173"/>
                  </a:lnTo>
                  <a:lnTo>
                    <a:pt x="0" y="23173"/>
                  </a:lnTo>
                  <a:lnTo>
                    <a:pt x="0" y="82901"/>
                  </a:lnTo>
                  <a:close/>
                  <a:moveTo>
                    <a:pt x="0" y="10090"/>
                  </a:moveTo>
                  <a:lnTo>
                    <a:pt x="6883" y="10090"/>
                  </a:lnTo>
                  <a:lnTo>
                    <a:pt x="6883" y="0"/>
                  </a:lnTo>
                  <a:lnTo>
                    <a:pt x="0" y="0"/>
                  </a:lnTo>
                  <a:lnTo>
                    <a:pt x="0" y="1009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E377E21-709C-1D0B-38E9-1B2757235630}"/>
                </a:ext>
              </a:extLst>
            </p:cNvPr>
            <p:cNvSpPr/>
            <p:nvPr/>
          </p:nvSpPr>
          <p:spPr>
            <a:xfrm>
              <a:off x="8750201" y="6299359"/>
              <a:ext cx="49124" cy="61993"/>
            </a:xfrm>
            <a:custGeom>
              <a:avLst/>
              <a:gdLst>
                <a:gd name="connsiteX0" fmla="*/ 48483 w 49124"/>
                <a:gd name="connsiteY0" fmla="*/ 31211 h 61993"/>
                <a:gd name="connsiteX1" fmla="*/ 24584 w 49124"/>
                <a:gd name="connsiteY1" fmla="*/ 0 h 61993"/>
                <a:gd name="connsiteX2" fmla="*/ 0 w 49124"/>
                <a:gd name="connsiteY2" fmla="*/ 30997 h 61993"/>
                <a:gd name="connsiteX3" fmla="*/ 25481 w 49124"/>
                <a:gd name="connsiteY3" fmla="*/ 61994 h 61993"/>
                <a:gd name="connsiteX4" fmla="*/ 49125 w 49124"/>
                <a:gd name="connsiteY4" fmla="*/ 47415 h 61993"/>
                <a:gd name="connsiteX5" fmla="*/ 43481 w 49124"/>
                <a:gd name="connsiteY5" fmla="*/ 44422 h 61993"/>
                <a:gd name="connsiteX6" fmla="*/ 26037 w 49124"/>
                <a:gd name="connsiteY6" fmla="*/ 56479 h 61993"/>
                <a:gd name="connsiteX7" fmla="*/ 6841 w 49124"/>
                <a:gd name="connsiteY7" fmla="*/ 31211 h 61993"/>
                <a:gd name="connsiteX8" fmla="*/ 48398 w 49124"/>
                <a:gd name="connsiteY8" fmla="*/ 31211 h 61993"/>
                <a:gd name="connsiteX9" fmla="*/ 6883 w 49124"/>
                <a:gd name="connsiteY9" fmla="*/ 25695 h 61993"/>
                <a:gd name="connsiteX10" fmla="*/ 24327 w 49124"/>
                <a:gd name="connsiteY10" fmla="*/ 5473 h 61993"/>
                <a:gd name="connsiteX11" fmla="*/ 41557 w 49124"/>
                <a:gd name="connsiteY11" fmla="*/ 25695 h 61993"/>
                <a:gd name="connsiteX12" fmla="*/ 6883 w 49124"/>
                <a:gd name="connsiteY12" fmla="*/ 25695 h 6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124" h="61993">
                  <a:moveTo>
                    <a:pt x="48483" y="31211"/>
                  </a:moveTo>
                  <a:cubicBezTo>
                    <a:pt x="48483" y="12741"/>
                    <a:pt x="40787" y="0"/>
                    <a:pt x="24584" y="0"/>
                  </a:cubicBezTo>
                  <a:cubicBezTo>
                    <a:pt x="9406" y="0"/>
                    <a:pt x="0" y="12527"/>
                    <a:pt x="0" y="30997"/>
                  </a:cubicBezTo>
                  <a:cubicBezTo>
                    <a:pt x="0" y="52032"/>
                    <a:pt x="9876" y="61994"/>
                    <a:pt x="25481" y="61994"/>
                  </a:cubicBezTo>
                  <a:cubicBezTo>
                    <a:pt x="36854" y="61994"/>
                    <a:pt x="42711" y="57975"/>
                    <a:pt x="49125" y="47415"/>
                  </a:cubicBezTo>
                  <a:lnTo>
                    <a:pt x="43481" y="44422"/>
                  </a:lnTo>
                  <a:cubicBezTo>
                    <a:pt x="37495" y="53828"/>
                    <a:pt x="33733" y="56479"/>
                    <a:pt x="26037" y="56479"/>
                  </a:cubicBezTo>
                  <a:cubicBezTo>
                    <a:pt x="12484" y="56479"/>
                    <a:pt x="6841" y="44764"/>
                    <a:pt x="6841" y="31211"/>
                  </a:cubicBezTo>
                  <a:lnTo>
                    <a:pt x="48398" y="31211"/>
                  </a:lnTo>
                  <a:close/>
                  <a:moveTo>
                    <a:pt x="6883" y="25695"/>
                  </a:moveTo>
                  <a:cubicBezTo>
                    <a:pt x="7012" y="17786"/>
                    <a:pt x="12142" y="5387"/>
                    <a:pt x="24327" y="5473"/>
                  </a:cubicBezTo>
                  <a:cubicBezTo>
                    <a:pt x="34759" y="5601"/>
                    <a:pt x="40189" y="13382"/>
                    <a:pt x="41557" y="25695"/>
                  </a:cubicBezTo>
                  <a:lnTo>
                    <a:pt x="6883" y="2569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B046F2-5601-44E3-6E74-C77DEAD8AFC7}"/>
                </a:ext>
              </a:extLst>
            </p:cNvPr>
            <p:cNvSpPr/>
            <p:nvPr/>
          </p:nvSpPr>
          <p:spPr>
            <a:xfrm>
              <a:off x="8804670" y="6280932"/>
              <a:ext cx="28901" cy="80378"/>
            </a:xfrm>
            <a:custGeom>
              <a:avLst/>
              <a:gdLst>
                <a:gd name="connsiteX0" fmla="*/ 8936 w 28901"/>
                <a:gd name="connsiteY0" fmla="*/ 19539 h 80378"/>
                <a:gd name="connsiteX1" fmla="*/ 8936 w 28901"/>
                <a:gd name="connsiteY1" fmla="*/ 0 h 80378"/>
                <a:gd name="connsiteX2" fmla="*/ 15819 w 28901"/>
                <a:gd name="connsiteY2" fmla="*/ 0 h 80378"/>
                <a:gd name="connsiteX3" fmla="*/ 15819 w 28901"/>
                <a:gd name="connsiteY3" fmla="*/ 19539 h 80378"/>
                <a:gd name="connsiteX4" fmla="*/ 28902 w 28901"/>
                <a:gd name="connsiteY4" fmla="*/ 19539 h 80378"/>
                <a:gd name="connsiteX5" fmla="*/ 28902 w 28901"/>
                <a:gd name="connsiteY5" fmla="*/ 25054 h 80378"/>
                <a:gd name="connsiteX6" fmla="*/ 15819 w 28901"/>
                <a:gd name="connsiteY6" fmla="*/ 25054 h 80378"/>
                <a:gd name="connsiteX7" fmla="*/ 15819 w 28901"/>
                <a:gd name="connsiteY7" fmla="*/ 68792 h 80378"/>
                <a:gd name="connsiteX8" fmla="*/ 21890 w 28901"/>
                <a:gd name="connsiteY8" fmla="*/ 74906 h 80378"/>
                <a:gd name="connsiteX9" fmla="*/ 28902 w 28901"/>
                <a:gd name="connsiteY9" fmla="*/ 73623 h 80378"/>
                <a:gd name="connsiteX10" fmla="*/ 28902 w 28901"/>
                <a:gd name="connsiteY10" fmla="*/ 79352 h 80378"/>
                <a:gd name="connsiteX11" fmla="*/ 21890 w 28901"/>
                <a:gd name="connsiteY11" fmla="*/ 80378 h 80378"/>
                <a:gd name="connsiteX12" fmla="*/ 8936 w 28901"/>
                <a:gd name="connsiteY12" fmla="*/ 69946 h 80378"/>
                <a:gd name="connsiteX13" fmla="*/ 8936 w 28901"/>
                <a:gd name="connsiteY13" fmla="*/ 25054 h 80378"/>
                <a:gd name="connsiteX14" fmla="*/ 0 w 28901"/>
                <a:gd name="connsiteY14" fmla="*/ 25054 h 80378"/>
                <a:gd name="connsiteX15" fmla="*/ 0 w 28901"/>
                <a:gd name="connsiteY15" fmla="*/ 19539 h 80378"/>
                <a:gd name="connsiteX16" fmla="*/ 8936 w 28901"/>
                <a:gd name="connsiteY16" fmla="*/ 19539 h 8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901" h="80378">
                  <a:moveTo>
                    <a:pt x="8936" y="19539"/>
                  </a:moveTo>
                  <a:lnTo>
                    <a:pt x="8936" y="0"/>
                  </a:lnTo>
                  <a:lnTo>
                    <a:pt x="15819" y="0"/>
                  </a:lnTo>
                  <a:lnTo>
                    <a:pt x="15819" y="19539"/>
                  </a:lnTo>
                  <a:lnTo>
                    <a:pt x="28902" y="19539"/>
                  </a:lnTo>
                  <a:lnTo>
                    <a:pt x="28902" y="25054"/>
                  </a:lnTo>
                  <a:lnTo>
                    <a:pt x="15819" y="25054"/>
                  </a:lnTo>
                  <a:lnTo>
                    <a:pt x="15819" y="68792"/>
                  </a:lnTo>
                  <a:cubicBezTo>
                    <a:pt x="15819" y="72811"/>
                    <a:pt x="17657" y="74906"/>
                    <a:pt x="21890" y="74906"/>
                  </a:cubicBezTo>
                  <a:cubicBezTo>
                    <a:pt x="24199" y="74906"/>
                    <a:pt x="26721" y="74307"/>
                    <a:pt x="28902" y="73623"/>
                  </a:cubicBezTo>
                  <a:lnTo>
                    <a:pt x="28902" y="79352"/>
                  </a:lnTo>
                  <a:cubicBezTo>
                    <a:pt x="26593" y="79694"/>
                    <a:pt x="24199" y="80378"/>
                    <a:pt x="21890" y="80378"/>
                  </a:cubicBezTo>
                  <a:cubicBezTo>
                    <a:pt x="12142" y="80378"/>
                    <a:pt x="8936" y="77172"/>
                    <a:pt x="8936" y="69946"/>
                  </a:cubicBezTo>
                  <a:lnTo>
                    <a:pt x="8936" y="25054"/>
                  </a:lnTo>
                  <a:lnTo>
                    <a:pt x="0" y="25054"/>
                  </a:lnTo>
                  <a:lnTo>
                    <a:pt x="0" y="19539"/>
                  </a:lnTo>
                  <a:lnTo>
                    <a:pt x="8936" y="1953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DC11ED-E5BE-6E96-36F6-C5A6C6DBB350}"/>
                </a:ext>
              </a:extLst>
            </p:cNvPr>
            <p:cNvSpPr/>
            <p:nvPr/>
          </p:nvSpPr>
          <p:spPr>
            <a:xfrm>
              <a:off x="8841353" y="6300470"/>
              <a:ext cx="48269" cy="80848"/>
            </a:xfrm>
            <a:custGeom>
              <a:avLst/>
              <a:gdLst>
                <a:gd name="connsiteX0" fmla="*/ 24028 w 48269"/>
                <a:gd name="connsiteY0" fmla="*/ 48569 h 80848"/>
                <a:gd name="connsiteX1" fmla="*/ 24242 w 48269"/>
                <a:gd name="connsiteY1" fmla="*/ 48569 h 80848"/>
                <a:gd name="connsiteX2" fmla="*/ 40916 w 48269"/>
                <a:gd name="connsiteY2" fmla="*/ 0 h 80848"/>
                <a:gd name="connsiteX3" fmla="*/ 48269 w 48269"/>
                <a:gd name="connsiteY3" fmla="*/ 0 h 80848"/>
                <a:gd name="connsiteX4" fmla="*/ 25995 w 48269"/>
                <a:gd name="connsiteY4" fmla="*/ 63961 h 80848"/>
                <a:gd name="connsiteX5" fmla="*/ 6926 w 48269"/>
                <a:gd name="connsiteY5" fmla="*/ 80849 h 80848"/>
                <a:gd name="connsiteX6" fmla="*/ 470 w 48269"/>
                <a:gd name="connsiteY6" fmla="*/ 80164 h 80848"/>
                <a:gd name="connsiteX7" fmla="*/ 470 w 48269"/>
                <a:gd name="connsiteY7" fmla="*/ 74564 h 80848"/>
                <a:gd name="connsiteX8" fmla="*/ 7354 w 48269"/>
                <a:gd name="connsiteY8" fmla="*/ 75376 h 80848"/>
                <a:gd name="connsiteX9" fmla="*/ 20779 w 48269"/>
                <a:gd name="connsiteY9" fmla="*/ 58830 h 80848"/>
                <a:gd name="connsiteX10" fmla="*/ 0 w 48269"/>
                <a:gd name="connsiteY10" fmla="*/ 43 h 80848"/>
                <a:gd name="connsiteX11" fmla="*/ 7567 w 48269"/>
                <a:gd name="connsiteY11" fmla="*/ 43 h 80848"/>
                <a:gd name="connsiteX12" fmla="*/ 23985 w 48269"/>
                <a:gd name="connsiteY12" fmla="*/ 48612 h 8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269" h="80848">
                  <a:moveTo>
                    <a:pt x="24028" y="48569"/>
                  </a:moveTo>
                  <a:lnTo>
                    <a:pt x="24242" y="48569"/>
                  </a:lnTo>
                  <a:lnTo>
                    <a:pt x="40916" y="0"/>
                  </a:lnTo>
                  <a:lnTo>
                    <a:pt x="48269" y="0"/>
                  </a:lnTo>
                  <a:lnTo>
                    <a:pt x="25995" y="63961"/>
                  </a:lnTo>
                  <a:cubicBezTo>
                    <a:pt x="21976" y="75675"/>
                    <a:pt x="17700" y="80849"/>
                    <a:pt x="6926" y="80849"/>
                  </a:cubicBezTo>
                  <a:cubicBezTo>
                    <a:pt x="3933" y="80849"/>
                    <a:pt x="2095" y="80635"/>
                    <a:pt x="470" y="80164"/>
                  </a:cubicBezTo>
                  <a:lnTo>
                    <a:pt x="470" y="74564"/>
                  </a:lnTo>
                  <a:cubicBezTo>
                    <a:pt x="2565" y="74777"/>
                    <a:pt x="4703" y="75376"/>
                    <a:pt x="7354" y="75376"/>
                  </a:cubicBezTo>
                  <a:cubicBezTo>
                    <a:pt x="12185" y="75376"/>
                    <a:pt x="17444" y="71101"/>
                    <a:pt x="20779" y="58830"/>
                  </a:cubicBezTo>
                  <a:lnTo>
                    <a:pt x="0" y="43"/>
                  </a:lnTo>
                  <a:lnTo>
                    <a:pt x="7567" y="43"/>
                  </a:lnTo>
                  <a:lnTo>
                    <a:pt x="23985" y="4861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D502AD4-5CED-A6F7-F676-8B8739F1611D}"/>
                </a:ext>
              </a:extLst>
            </p:cNvPr>
            <p:cNvSpPr/>
            <p:nvPr/>
          </p:nvSpPr>
          <p:spPr>
            <a:xfrm>
              <a:off x="8907237" y="6315734"/>
              <a:ext cx="36341" cy="45319"/>
            </a:xfrm>
            <a:custGeom>
              <a:avLst/>
              <a:gdLst>
                <a:gd name="connsiteX0" fmla="*/ 18171 w 36341"/>
                <a:gd name="connsiteY0" fmla="*/ 0 h 45319"/>
                <a:gd name="connsiteX1" fmla="*/ 0 w 36341"/>
                <a:gd name="connsiteY1" fmla="*/ 22660 h 45319"/>
                <a:gd name="connsiteX2" fmla="*/ 18171 w 36341"/>
                <a:gd name="connsiteY2" fmla="*/ 45320 h 45319"/>
                <a:gd name="connsiteX3" fmla="*/ 36341 w 36341"/>
                <a:gd name="connsiteY3" fmla="*/ 22660 h 45319"/>
                <a:gd name="connsiteX4" fmla="*/ 18171 w 36341"/>
                <a:gd name="connsiteY4" fmla="*/ 0 h 45319"/>
                <a:gd name="connsiteX5" fmla="*/ 18171 w 36341"/>
                <a:gd name="connsiteY5" fmla="*/ 39462 h 45319"/>
                <a:gd name="connsiteX6" fmla="*/ 6841 w 36341"/>
                <a:gd name="connsiteY6" fmla="*/ 22703 h 45319"/>
                <a:gd name="connsiteX7" fmla="*/ 18171 w 36341"/>
                <a:gd name="connsiteY7" fmla="*/ 5943 h 45319"/>
                <a:gd name="connsiteX8" fmla="*/ 29500 w 36341"/>
                <a:gd name="connsiteY8" fmla="*/ 22703 h 45319"/>
                <a:gd name="connsiteX9" fmla="*/ 18171 w 36341"/>
                <a:gd name="connsiteY9" fmla="*/ 39462 h 4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341" h="45319">
                  <a:moveTo>
                    <a:pt x="18171" y="0"/>
                  </a:moveTo>
                  <a:cubicBezTo>
                    <a:pt x="6456" y="0"/>
                    <a:pt x="0" y="8038"/>
                    <a:pt x="0" y="22660"/>
                  </a:cubicBezTo>
                  <a:cubicBezTo>
                    <a:pt x="0" y="37282"/>
                    <a:pt x="6456" y="45320"/>
                    <a:pt x="18171" y="45320"/>
                  </a:cubicBezTo>
                  <a:cubicBezTo>
                    <a:pt x="29885" y="45320"/>
                    <a:pt x="36341" y="37282"/>
                    <a:pt x="36341" y="22660"/>
                  </a:cubicBezTo>
                  <a:cubicBezTo>
                    <a:pt x="36341" y="8038"/>
                    <a:pt x="29885" y="0"/>
                    <a:pt x="18171" y="0"/>
                  </a:cubicBezTo>
                  <a:close/>
                  <a:moveTo>
                    <a:pt x="18171" y="39462"/>
                  </a:moveTo>
                  <a:cubicBezTo>
                    <a:pt x="10560" y="39462"/>
                    <a:pt x="6841" y="33990"/>
                    <a:pt x="6841" y="22703"/>
                  </a:cubicBezTo>
                  <a:cubicBezTo>
                    <a:pt x="6841" y="11415"/>
                    <a:pt x="10560" y="5943"/>
                    <a:pt x="18171" y="5943"/>
                  </a:cubicBezTo>
                  <a:cubicBezTo>
                    <a:pt x="25781" y="5943"/>
                    <a:pt x="29500" y="11415"/>
                    <a:pt x="29500" y="22703"/>
                  </a:cubicBezTo>
                  <a:cubicBezTo>
                    <a:pt x="29500" y="33990"/>
                    <a:pt x="25781" y="39462"/>
                    <a:pt x="18171" y="3946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80935C2-18E0-F328-509D-9A995DDD92B7}"/>
                </a:ext>
              </a:extLst>
            </p:cNvPr>
            <p:cNvSpPr/>
            <p:nvPr/>
          </p:nvSpPr>
          <p:spPr>
            <a:xfrm>
              <a:off x="8947982" y="6299530"/>
              <a:ext cx="24156" cy="60753"/>
            </a:xfrm>
            <a:custGeom>
              <a:avLst/>
              <a:gdLst>
                <a:gd name="connsiteX0" fmla="*/ 22959 w 24156"/>
                <a:gd name="connsiteY0" fmla="*/ 599 h 60753"/>
                <a:gd name="connsiteX1" fmla="*/ 17914 w 24156"/>
                <a:gd name="connsiteY1" fmla="*/ 0 h 60753"/>
                <a:gd name="connsiteX2" fmla="*/ 6883 w 24156"/>
                <a:gd name="connsiteY2" fmla="*/ 12099 h 60753"/>
                <a:gd name="connsiteX3" fmla="*/ 6883 w 24156"/>
                <a:gd name="connsiteY3" fmla="*/ 17016 h 60753"/>
                <a:gd name="connsiteX4" fmla="*/ 0 w 24156"/>
                <a:gd name="connsiteY4" fmla="*/ 17016 h 60753"/>
                <a:gd name="connsiteX5" fmla="*/ 0 w 24156"/>
                <a:gd name="connsiteY5" fmla="*/ 22916 h 60753"/>
                <a:gd name="connsiteX6" fmla="*/ 6883 w 24156"/>
                <a:gd name="connsiteY6" fmla="*/ 22916 h 60753"/>
                <a:gd name="connsiteX7" fmla="*/ 6883 w 24156"/>
                <a:gd name="connsiteY7" fmla="*/ 60754 h 60753"/>
                <a:gd name="connsiteX8" fmla="*/ 13767 w 24156"/>
                <a:gd name="connsiteY8" fmla="*/ 60754 h 60753"/>
                <a:gd name="connsiteX9" fmla="*/ 13767 w 24156"/>
                <a:gd name="connsiteY9" fmla="*/ 22916 h 60753"/>
                <a:gd name="connsiteX10" fmla="*/ 22275 w 24156"/>
                <a:gd name="connsiteY10" fmla="*/ 22916 h 60753"/>
                <a:gd name="connsiteX11" fmla="*/ 22275 w 24156"/>
                <a:gd name="connsiteY11" fmla="*/ 17016 h 60753"/>
                <a:gd name="connsiteX12" fmla="*/ 13767 w 24156"/>
                <a:gd name="connsiteY12" fmla="*/ 17016 h 60753"/>
                <a:gd name="connsiteX13" fmla="*/ 13767 w 24156"/>
                <a:gd name="connsiteY13" fmla="*/ 11544 h 60753"/>
                <a:gd name="connsiteX14" fmla="*/ 18427 w 24156"/>
                <a:gd name="connsiteY14" fmla="*/ 5900 h 60753"/>
                <a:gd name="connsiteX15" fmla="*/ 22831 w 24156"/>
                <a:gd name="connsiteY15" fmla="*/ 6670 h 60753"/>
                <a:gd name="connsiteX16" fmla="*/ 24156 w 24156"/>
                <a:gd name="connsiteY16" fmla="*/ 7097 h 60753"/>
                <a:gd name="connsiteX17" fmla="*/ 24156 w 24156"/>
                <a:gd name="connsiteY17" fmla="*/ 812 h 60753"/>
                <a:gd name="connsiteX18" fmla="*/ 22959 w 24156"/>
                <a:gd name="connsiteY18" fmla="*/ 599 h 6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56" h="60753">
                  <a:moveTo>
                    <a:pt x="22959" y="599"/>
                  </a:moveTo>
                  <a:cubicBezTo>
                    <a:pt x="21249" y="299"/>
                    <a:pt x="19667" y="0"/>
                    <a:pt x="17914" y="0"/>
                  </a:cubicBezTo>
                  <a:cubicBezTo>
                    <a:pt x="10475" y="0"/>
                    <a:pt x="6883" y="3976"/>
                    <a:pt x="6883" y="12099"/>
                  </a:cubicBezTo>
                  <a:lnTo>
                    <a:pt x="6883" y="17016"/>
                  </a:lnTo>
                  <a:lnTo>
                    <a:pt x="0" y="17016"/>
                  </a:lnTo>
                  <a:lnTo>
                    <a:pt x="0" y="22916"/>
                  </a:lnTo>
                  <a:lnTo>
                    <a:pt x="6883" y="22916"/>
                  </a:lnTo>
                  <a:lnTo>
                    <a:pt x="6883" y="60754"/>
                  </a:lnTo>
                  <a:lnTo>
                    <a:pt x="13767" y="60754"/>
                  </a:lnTo>
                  <a:lnTo>
                    <a:pt x="13767" y="22916"/>
                  </a:lnTo>
                  <a:lnTo>
                    <a:pt x="22275" y="22916"/>
                  </a:lnTo>
                  <a:lnTo>
                    <a:pt x="22275" y="17016"/>
                  </a:lnTo>
                  <a:lnTo>
                    <a:pt x="13767" y="17016"/>
                  </a:lnTo>
                  <a:lnTo>
                    <a:pt x="13767" y="11544"/>
                  </a:lnTo>
                  <a:cubicBezTo>
                    <a:pt x="13767" y="6883"/>
                    <a:pt x="15648" y="5900"/>
                    <a:pt x="18427" y="5900"/>
                  </a:cubicBezTo>
                  <a:cubicBezTo>
                    <a:pt x="19881" y="5900"/>
                    <a:pt x="21163" y="6114"/>
                    <a:pt x="22831" y="6670"/>
                  </a:cubicBezTo>
                  <a:lnTo>
                    <a:pt x="24156" y="7097"/>
                  </a:lnTo>
                  <a:lnTo>
                    <a:pt x="24156" y="812"/>
                  </a:lnTo>
                  <a:lnTo>
                    <a:pt x="22959" y="59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9D4916-7630-C528-ED8B-F784FAAE9E26}"/>
                </a:ext>
              </a:extLst>
            </p:cNvPr>
            <p:cNvSpPr/>
            <p:nvPr/>
          </p:nvSpPr>
          <p:spPr>
            <a:xfrm>
              <a:off x="8623435" y="6400302"/>
              <a:ext cx="60069" cy="85209"/>
            </a:xfrm>
            <a:custGeom>
              <a:avLst/>
              <a:gdLst>
                <a:gd name="connsiteX0" fmla="*/ 51433 w 60069"/>
                <a:gd name="connsiteY0" fmla="*/ 25439 h 85209"/>
                <a:gd name="connsiteX1" fmla="*/ 31211 w 60069"/>
                <a:gd name="connsiteY1" fmla="*/ 6157 h 85209"/>
                <a:gd name="connsiteX2" fmla="*/ 7567 w 60069"/>
                <a:gd name="connsiteY2" fmla="*/ 42583 h 85209"/>
                <a:gd name="connsiteX3" fmla="*/ 32023 w 60069"/>
                <a:gd name="connsiteY3" fmla="*/ 78967 h 85209"/>
                <a:gd name="connsiteX4" fmla="*/ 52930 w 60069"/>
                <a:gd name="connsiteY4" fmla="*/ 58787 h 85209"/>
                <a:gd name="connsiteX5" fmla="*/ 60070 w 60069"/>
                <a:gd name="connsiteY5" fmla="*/ 60070 h 85209"/>
                <a:gd name="connsiteX6" fmla="*/ 31937 w 60069"/>
                <a:gd name="connsiteY6" fmla="*/ 85209 h 85209"/>
                <a:gd name="connsiteX7" fmla="*/ 0 w 60069"/>
                <a:gd name="connsiteY7" fmla="*/ 42626 h 85209"/>
                <a:gd name="connsiteX8" fmla="*/ 31937 w 60069"/>
                <a:gd name="connsiteY8" fmla="*/ 0 h 85209"/>
                <a:gd name="connsiteX9" fmla="*/ 58488 w 60069"/>
                <a:gd name="connsiteY9" fmla="*/ 24028 h 85209"/>
                <a:gd name="connsiteX10" fmla="*/ 51476 w 60069"/>
                <a:gd name="connsiteY10" fmla="*/ 25524 h 8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069" h="85209">
                  <a:moveTo>
                    <a:pt x="51433" y="25439"/>
                  </a:moveTo>
                  <a:cubicBezTo>
                    <a:pt x="47885" y="13254"/>
                    <a:pt x="41215" y="6157"/>
                    <a:pt x="31211" y="6157"/>
                  </a:cubicBezTo>
                  <a:cubicBezTo>
                    <a:pt x="14793" y="6157"/>
                    <a:pt x="7567" y="22232"/>
                    <a:pt x="7567" y="42583"/>
                  </a:cubicBezTo>
                  <a:cubicBezTo>
                    <a:pt x="7567" y="62934"/>
                    <a:pt x="14793" y="78967"/>
                    <a:pt x="32023" y="78967"/>
                  </a:cubicBezTo>
                  <a:cubicBezTo>
                    <a:pt x="45362" y="78967"/>
                    <a:pt x="50193" y="69561"/>
                    <a:pt x="52930" y="58787"/>
                  </a:cubicBezTo>
                  <a:lnTo>
                    <a:pt x="60070" y="60070"/>
                  </a:lnTo>
                  <a:cubicBezTo>
                    <a:pt x="56991" y="74863"/>
                    <a:pt x="49253" y="85209"/>
                    <a:pt x="31937" y="85209"/>
                  </a:cubicBezTo>
                  <a:cubicBezTo>
                    <a:pt x="11843" y="85209"/>
                    <a:pt x="0" y="68193"/>
                    <a:pt x="0" y="42626"/>
                  </a:cubicBezTo>
                  <a:cubicBezTo>
                    <a:pt x="0" y="17059"/>
                    <a:pt x="11843" y="0"/>
                    <a:pt x="31937" y="0"/>
                  </a:cubicBezTo>
                  <a:cubicBezTo>
                    <a:pt x="46773" y="0"/>
                    <a:pt x="54896" y="10475"/>
                    <a:pt x="58488" y="24028"/>
                  </a:cubicBezTo>
                  <a:lnTo>
                    <a:pt x="51476" y="2552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9F9CDE-EBDE-DE3F-A014-5AE95AC418AC}"/>
                </a:ext>
              </a:extLst>
            </p:cNvPr>
            <p:cNvSpPr/>
            <p:nvPr/>
          </p:nvSpPr>
          <p:spPr>
            <a:xfrm>
              <a:off x="8695048" y="6423475"/>
              <a:ext cx="27405" cy="60839"/>
            </a:xfrm>
            <a:custGeom>
              <a:avLst/>
              <a:gdLst>
                <a:gd name="connsiteX0" fmla="*/ 0 w 27405"/>
                <a:gd name="connsiteY0" fmla="*/ 60839 h 60839"/>
                <a:gd name="connsiteX1" fmla="*/ 0 w 27405"/>
                <a:gd name="connsiteY1" fmla="*/ 1154 h 60839"/>
                <a:gd name="connsiteX2" fmla="*/ 6883 w 27405"/>
                <a:gd name="connsiteY2" fmla="*/ 1154 h 60839"/>
                <a:gd name="connsiteX3" fmla="*/ 6883 w 27405"/>
                <a:gd name="connsiteY3" fmla="*/ 12527 h 60839"/>
                <a:gd name="connsiteX4" fmla="*/ 7097 w 27405"/>
                <a:gd name="connsiteY4" fmla="*/ 12527 h 60839"/>
                <a:gd name="connsiteX5" fmla="*/ 24327 w 27405"/>
                <a:gd name="connsiteY5" fmla="*/ 0 h 60839"/>
                <a:gd name="connsiteX6" fmla="*/ 27405 w 27405"/>
                <a:gd name="connsiteY6" fmla="*/ 0 h 60839"/>
                <a:gd name="connsiteX7" fmla="*/ 27405 w 27405"/>
                <a:gd name="connsiteY7" fmla="*/ 6670 h 60839"/>
                <a:gd name="connsiteX8" fmla="*/ 24327 w 27405"/>
                <a:gd name="connsiteY8" fmla="*/ 6670 h 60839"/>
                <a:gd name="connsiteX9" fmla="*/ 6883 w 27405"/>
                <a:gd name="connsiteY9" fmla="*/ 27106 h 60839"/>
                <a:gd name="connsiteX10" fmla="*/ 6883 w 27405"/>
                <a:gd name="connsiteY10" fmla="*/ 60839 h 60839"/>
                <a:gd name="connsiteX11" fmla="*/ 0 w 27405"/>
                <a:gd name="connsiteY11" fmla="*/ 60839 h 6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405" h="60839">
                  <a:moveTo>
                    <a:pt x="0" y="60839"/>
                  </a:moveTo>
                  <a:lnTo>
                    <a:pt x="0" y="1154"/>
                  </a:lnTo>
                  <a:lnTo>
                    <a:pt x="6883" y="1154"/>
                  </a:lnTo>
                  <a:lnTo>
                    <a:pt x="6883" y="12527"/>
                  </a:lnTo>
                  <a:lnTo>
                    <a:pt x="7097" y="12527"/>
                  </a:lnTo>
                  <a:cubicBezTo>
                    <a:pt x="10304" y="5173"/>
                    <a:pt x="16760" y="0"/>
                    <a:pt x="24327" y="0"/>
                  </a:cubicBezTo>
                  <a:lnTo>
                    <a:pt x="27405" y="0"/>
                  </a:lnTo>
                  <a:lnTo>
                    <a:pt x="27405" y="6670"/>
                  </a:lnTo>
                  <a:lnTo>
                    <a:pt x="24327" y="6670"/>
                  </a:lnTo>
                  <a:cubicBezTo>
                    <a:pt x="16760" y="6670"/>
                    <a:pt x="6883" y="15648"/>
                    <a:pt x="6883" y="27106"/>
                  </a:cubicBezTo>
                  <a:lnTo>
                    <a:pt x="6883" y="60839"/>
                  </a:lnTo>
                  <a:lnTo>
                    <a:pt x="0" y="6083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41F8C3-DA23-5DDB-A1D6-3ECC01E0CDA4}"/>
                </a:ext>
              </a:extLst>
            </p:cNvPr>
            <p:cNvSpPr/>
            <p:nvPr/>
          </p:nvSpPr>
          <p:spPr>
            <a:xfrm>
              <a:off x="8733613" y="6401414"/>
              <a:ext cx="6883" cy="82900"/>
            </a:xfrm>
            <a:custGeom>
              <a:avLst/>
              <a:gdLst>
                <a:gd name="connsiteX0" fmla="*/ 0 w 6883"/>
                <a:gd name="connsiteY0" fmla="*/ 82901 h 82900"/>
                <a:gd name="connsiteX1" fmla="*/ 6883 w 6883"/>
                <a:gd name="connsiteY1" fmla="*/ 82901 h 82900"/>
                <a:gd name="connsiteX2" fmla="*/ 6883 w 6883"/>
                <a:gd name="connsiteY2" fmla="*/ 23216 h 82900"/>
                <a:gd name="connsiteX3" fmla="*/ 0 w 6883"/>
                <a:gd name="connsiteY3" fmla="*/ 23216 h 82900"/>
                <a:gd name="connsiteX4" fmla="*/ 0 w 6883"/>
                <a:gd name="connsiteY4" fmla="*/ 82901 h 82900"/>
                <a:gd name="connsiteX5" fmla="*/ 0 w 6883"/>
                <a:gd name="connsiteY5" fmla="*/ 10090 h 82900"/>
                <a:gd name="connsiteX6" fmla="*/ 6883 w 6883"/>
                <a:gd name="connsiteY6" fmla="*/ 10090 h 82900"/>
                <a:gd name="connsiteX7" fmla="*/ 6883 w 6883"/>
                <a:gd name="connsiteY7" fmla="*/ 0 h 82900"/>
                <a:gd name="connsiteX8" fmla="*/ 0 w 6883"/>
                <a:gd name="connsiteY8" fmla="*/ 0 h 82900"/>
                <a:gd name="connsiteX9" fmla="*/ 0 w 6883"/>
                <a:gd name="connsiteY9" fmla="*/ 10090 h 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83" h="82900">
                  <a:moveTo>
                    <a:pt x="0" y="82901"/>
                  </a:moveTo>
                  <a:lnTo>
                    <a:pt x="6883" y="82901"/>
                  </a:lnTo>
                  <a:lnTo>
                    <a:pt x="6883" y="23216"/>
                  </a:lnTo>
                  <a:lnTo>
                    <a:pt x="0" y="23216"/>
                  </a:lnTo>
                  <a:lnTo>
                    <a:pt x="0" y="82901"/>
                  </a:lnTo>
                  <a:close/>
                  <a:moveTo>
                    <a:pt x="0" y="10090"/>
                  </a:moveTo>
                  <a:lnTo>
                    <a:pt x="6883" y="10090"/>
                  </a:lnTo>
                  <a:lnTo>
                    <a:pt x="6883" y="0"/>
                  </a:lnTo>
                  <a:lnTo>
                    <a:pt x="0" y="0"/>
                  </a:lnTo>
                  <a:lnTo>
                    <a:pt x="0" y="1009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7CC58D4-E3BD-565C-FEDF-1B9B316FF2B1}"/>
                </a:ext>
              </a:extLst>
            </p:cNvPr>
            <p:cNvSpPr/>
            <p:nvPr/>
          </p:nvSpPr>
          <p:spPr>
            <a:xfrm>
              <a:off x="8753237" y="6405090"/>
              <a:ext cx="28987" cy="80335"/>
            </a:xfrm>
            <a:custGeom>
              <a:avLst/>
              <a:gdLst>
                <a:gd name="connsiteX0" fmla="*/ 8978 w 28987"/>
                <a:gd name="connsiteY0" fmla="*/ 19539 h 80335"/>
                <a:gd name="connsiteX1" fmla="*/ 8978 w 28987"/>
                <a:gd name="connsiteY1" fmla="*/ 0 h 80335"/>
                <a:gd name="connsiteX2" fmla="*/ 15862 w 28987"/>
                <a:gd name="connsiteY2" fmla="*/ 0 h 80335"/>
                <a:gd name="connsiteX3" fmla="*/ 15862 w 28987"/>
                <a:gd name="connsiteY3" fmla="*/ 19539 h 80335"/>
                <a:gd name="connsiteX4" fmla="*/ 28945 w 28987"/>
                <a:gd name="connsiteY4" fmla="*/ 19539 h 80335"/>
                <a:gd name="connsiteX5" fmla="*/ 28945 w 28987"/>
                <a:gd name="connsiteY5" fmla="*/ 25054 h 80335"/>
                <a:gd name="connsiteX6" fmla="*/ 15862 w 28987"/>
                <a:gd name="connsiteY6" fmla="*/ 25054 h 80335"/>
                <a:gd name="connsiteX7" fmla="*/ 15862 w 28987"/>
                <a:gd name="connsiteY7" fmla="*/ 68792 h 80335"/>
                <a:gd name="connsiteX8" fmla="*/ 21976 w 28987"/>
                <a:gd name="connsiteY8" fmla="*/ 74863 h 80335"/>
                <a:gd name="connsiteX9" fmla="*/ 28987 w 28987"/>
                <a:gd name="connsiteY9" fmla="*/ 73580 h 80335"/>
                <a:gd name="connsiteX10" fmla="*/ 28987 w 28987"/>
                <a:gd name="connsiteY10" fmla="*/ 79309 h 80335"/>
                <a:gd name="connsiteX11" fmla="*/ 21976 w 28987"/>
                <a:gd name="connsiteY11" fmla="*/ 80335 h 80335"/>
                <a:gd name="connsiteX12" fmla="*/ 8978 w 28987"/>
                <a:gd name="connsiteY12" fmla="*/ 69903 h 80335"/>
                <a:gd name="connsiteX13" fmla="*/ 8978 w 28987"/>
                <a:gd name="connsiteY13" fmla="*/ 25011 h 80335"/>
                <a:gd name="connsiteX14" fmla="*/ 0 w 28987"/>
                <a:gd name="connsiteY14" fmla="*/ 25011 h 80335"/>
                <a:gd name="connsiteX15" fmla="*/ 0 w 28987"/>
                <a:gd name="connsiteY15" fmla="*/ 19496 h 80335"/>
                <a:gd name="connsiteX16" fmla="*/ 8978 w 28987"/>
                <a:gd name="connsiteY16" fmla="*/ 19496 h 8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987" h="80335">
                  <a:moveTo>
                    <a:pt x="8978" y="19539"/>
                  </a:moveTo>
                  <a:lnTo>
                    <a:pt x="8978" y="0"/>
                  </a:lnTo>
                  <a:lnTo>
                    <a:pt x="15862" y="0"/>
                  </a:lnTo>
                  <a:lnTo>
                    <a:pt x="15862" y="19539"/>
                  </a:lnTo>
                  <a:lnTo>
                    <a:pt x="28945" y="19539"/>
                  </a:lnTo>
                  <a:lnTo>
                    <a:pt x="28945" y="25054"/>
                  </a:lnTo>
                  <a:lnTo>
                    <a:pt x="15862" y="25054"/>
                  </a:lnTo>
                  <a:lnTo>
                    <a:pt x="15862" y="68792"/>
                  </a:lnTo>
                  <a:cubicBezTo>
                    <a:pt x="15862" y="72811"/>
                    <a:pt x="17700" y="74863"/>
                    <a:pt x="21976" y="74863"/>
                  </a:cubicBezTo>
                  <a:cubicBezTo>
                    <a:pt x="24284" y="74863"/>
                    <a:pt x="26807" y="74307"/>
                    <a:pt x="28987" y="73580"/>
                  </a:cubicBezTo>
                  <a:lnTo>
                    <a:pt x="28987" y="79309"/>
                  </a:lnTo>
                  <a:cubicBezTo>
                    <a:pt x="26679" y="79651"/>
                    <a:pt x="24284" y="80335"/>
                    <a:pt x="21976" y="80335"/>
                  </a:cubicBezTo>
                  <a:cubicBezTo>
                    <a:pt x="12228" y="80335"/>
                    <a:pt x="8978" y="77129"/>
                    <a:pt x="8978" y="69903"/>
                  </a:cubicBezTo>
                  <a:lnTo>
                    <a:pt x="8978" y="25011"/>
                  </a:lnTo>
                  <a:lnTo>
                    <a:pt x="0" y="25011"/>
                  </a:lnTo>
                  <a:lnTo>
                    <a:pt x="0" y="19496"/>
                  </a:lnTo>
                  <a:lnTo>
                    <a:pt x="8978" y="1949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B94AA45-942E-F43D-3B37-433780B5F04D}"/>
                </a:ext>
              </a:extLst>
            </p:cNvPr>
            <p:cNvSpPr/>
            <p:nvPr/>
          </p:nvSpPr>
          <p:spPr>
            <a:xfrm>
              <a:off x="8795649" y="6401414"/>
              <a:ext cx="6883" cy="82900"/>
            </a:xfrm>
            <a:custGeom>
              <a:avLst/>
              <a:gdLst>
                <a:gd name="connsiteX0" fmla="*/ 0 w 6883"/>
                <a:gd name="connsiteY0" fmla="*/ 82901 h 82900"/>
                <a:gd name="connsiteX1" fmla="*/ 6883 w 6883"/>
                <a:gd name="connsiteY1" fmla="*/ 82901 h 82900"/>
                <a:gd name="connsiteX2" fmla="*/ 6883 w 6883"/>
                <a:gd name="connsiteY2" fmla="*/ 23216 h 82900"/>
                <a:gd name="connsiteX3" fmla="*/ 0 w 6883"/>
                <a:gd name="connsiteY3" fmla="*/ 23216 h 82900"/>
                <a:gd name="connsiteX4" fmla="*/ 0 w 6883"/>
                <a:gd name="connsiteY4" fmla="*/ 82901 h 82900"/>
                <a:gd name="connsiteX5" fmla="*/ 0 w 6883"/>
                <a:gd name="connsiteY5" fmla="*/ 10090 h 82900"/>
                <a:gd name="connsiteX6" fmla="*/ 6883 w 6883"/>
                <a:gd name="connsiteY6" fmla="*/ 10090 h 82900"/>
                <a:gd name="connsiteX7" fmla="*/ 6883 w 6883"/>
                <a:gd name="connsiteY7" fmla="*/ 0 h 82900"/>
                <a:gd name="connsiteX8" fmla="*/ 0 w 6883"/>
                <a:gd name="connsiteY8" fmla="*/ 0 h 82900"/>
                <a:gd name="connsiteX9" fmla="*/ 0 w 6883"/>
                <a:gd name="connsiteY9" fmla="*/ 10090 h 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83" h="82900">
                  <a:moveTo>
                    <a:pt x="0" y="82901"/>
                  </a:moveTo>
                  <a:lnTo>
                    <a:pt x="6883" y="82901"/>
                  </a:lnTo>
                  <a:lnTo>
                    <a:pt x="6883" y="23216"/>
                  </a:lnTo>
                  <a:lnTo>
                    <a:pt x="0" y="23216"/>
                  </a:lnTo>
                  <a:lnTo>
                    <a:pt x="0" y="82901"/>
                  </a:lnTo>
                  <a:close/>
                  <a:moveTo>
                    <a:pt x="0" y="10090"/>
                  </a:moveTo>
                  <a:lnTo>
                    <a:pt x="6883" y="10090"/>
                  </a:lnTo>
                  <a:lnTo>
                    <a:pt x="6883" y="0"/>
                  </a:lnTo>
                  <a:lnTo>
                    <a:pt x="0" y="0"/>
                  </a:lnTo>
                  <a:lnTo>
                    <a:pt x="0" y="1009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0FE094D-BDA6-AD2E-ADEF-4F6B64EE87E7}"/>
                </a:ext>
              </a:extLst>
            </p:cNvPr>
            <p:cNvSpPr/>
            <p:nvPr/>
          </p:nvSpPr>
          <p:spPr>
            <a:xfrm>
              <a:off x="8815572" y="6423475"/>
              <a:ext cx="49124" cy="61993"/>
            </a:xfrm>
            <a:custGeom>
              <a:avLst/>
              <a:gdLst>
                <a:gd name="connsiteX0" fmla="*/ 41215 w 49124"/>
                <a:gd name="connsiteY0" fmla="*/ 17914 h 61993"/>
                <a:gd name="connsiteX1" fmla="*/ 25695 w 49124"/>
                <a:gd name="connsiteY1" fmla="*/ 5515 h 61993"/>
                <a:gd name="connsiteX2" fmla="*/ 6841 w 49124"/>
                <a:gd name="connsiteY2" fmla="*/ 30997 h 61993"/>
                <a:gd name="connsiteX3" fmla="*/ 25695 w 49124"/>
                <a:gd name="connsiteY3" fmla="*/ 56479 h 61993"/>
                <a:gd name="connsiteX4" fmla="*/ 43609 w 49124"/>
                <a:gd name="connsiteY4" fmla="*/ 44080 h 61993"/>
                <a:gd name="connsiteX5" fmla="*/ 49124 w 49124"/>
                <a:gd name="connsiteY5" fmla="*/ 46731 h 61993"/>
                <a:gd name="connsiteX6" fmla="*/ 25695 w 49124"/>
                <a:gd name="connsiteY6" fmla="*/ 61994 h 61993"/>
                <a:gd name="connsiteX7" fmla="*/ 0 w 49124"/>
                <a:gd name="connsiteY7" fmla="*/ 30997 h 61993"/>
                <a:gd name="connsiteX8" fmla="*/ 25695 w 49124"/>
                <a:gd name="connsiteY8" fmla="*/ 0 h 61993"/>
                <a:gd name="connsiteX9" fmla="*/ 47500 w 49124"/>
                <a:gd name="connsiteY9" fmla="*/ 16204 h 61993"/>
                <a:gd name="connsiteX10" fmla="*/ 41172 w 49124"/>
                <a:gd name="connsiteY10" fmla="*/ 17914 h 6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124" h="61993">
                  <a:moveTo>
                    <a:pt x="41215" y="17914"/>
                  </a:moveTo>
                  <a:cubicBezTo>
                    <a:pt x="38137" y="11031"/>
                    <a:pt x="33648" y="5515"/>
                    <a:pt x="25695" y="5515"/>
                  </a:cubicBezTo>
                  <a:cubicBezTo>
                    <a:pt x="14451" y="5515"/>
                    <a:pt x="6841" y="12527"/>
                    <a:pt x="6841" y="30997"/>
                  </a:cubicBezTo>
                  <a:cubicBezTo>
                    <a:pt x="6841" y="46260"/>
                    <a:pt x="13724" y="56479"/>
                    <a:pt x="25695" y="56479"/>
                  </a:cubicBezTo>
                  <a:cubicBezTo>
                    <a:pt x="34203" y="56479"/>
                    <a:pt x="38778" y="51776"/>
                    <a:pt x="43609" y="44080"/>
                  </a:cubicBezTo>
                  <a:lnTo>
                    <a:pt x="49124" y="46731"/>
                  </a:lnTo>
                  <a:cubicBezTo>
                    <a:pt x="44079" y="55239"/>
                    <a:pt x="37068" y="61994"/>
                    <a:pt x="25695" y="61994"/>
                  </a:cubicBezTo>
                  <a:cubicBezTo>
                    <a:pt x="8936" y="61994"/>
                    <a:pt x="0" y="49039"/>
                    <a:pt x="0" y="30997"/>
                  </a:cubicBezTo>
                  <a:cubicBezTo>
                    <a:pt x="0" y="10432"/>
                    <a:pt x="10346" y="0"/>
                    <a:pt x="25695" y="0"/>
                  </a:cubicBezTo>
                  <a:cubicBezTo>
                    <a:pt x="36940" y="0"/>
                    <a:pt x="43951" y="6285"/>
                    <a:pt x="47500" y="16204"/>
                  </a:cubicBezTo>
                  <a:lnTo>
                    <a:pt x="41172" y="1791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0B12E24-DEF8-89BA-35EC-A25B3A336352}"/>
                </a:ext>
              </a:extLst>
            </p:cNvPr>
            <p:cNvSpPr/>
            <p:nvPr/>
          </p:nvSpPr>
          <p:spPr>
            <a:xfrm>
              <a:off x="8872820" y="6423475"/>
              <a:ext cx="45704" cy="61951"/>
            </a:xfrm>
            <a:custGeom>
              <a:avLst/>
              <a:gdLst>
                <a:gd name="connsiteX0" fmla="*/ 45661 w 45704"/>
                <a:gd name="connsiteY0" fmla="*/ 60839 h 61951"/>
                <a:gd name="connsiteX1" fmla="*/ 44764 w 45704"/>
                <a:gd name="connsiteY1" fmla="*/ 49937 h 61951"/>
                <a:gd name="connsiteX2" fmla="*/ 44764 w 45704"/>
                <a:gd name="connsiteY2" fmla="*/ 18726 h 61951"/>
                <a:gd name="connsiteX3" fmla="*/ 24797 w 45704"/>
                <a:gd name="connsiteY3" fmla="*/ 0 h 61951"/>
                <a:gd name="connsiteX4" fmla="*/ 2651 w 45704"/>
                <a:gd name="connsiteY4" fmla="*/ 13553 h 61951"/>
                <a:gd name="connsiteX5" fmla="*/ 7225 w 45704"/>
                <a:gd name="connsiteY5" fmla="*/ 16332 h 61951"/>
                <a:gd name="connsiteX6" fmla="*/ 24584 w 45704"/>
                <a:gd name="connsiteY6" fmla="*/ 5515 h 61951"/>
                <a:gd name="connsiteX7" fmla="*/ 38222 w 45704"/>
                <a:gd name="connsiteY7" fmla="*/ 17444 h 61951"/>
                <a:gd name="connsiteX8" fmla="*/ 38222 w 45704"/>
                <a:gd name="connsiteY8" fmla="*/ 21548 h 61951"/>
                <a:gd name="connsiteX9" fmla="*/ 0 w 45704"/>
                <a:gd name="connsiteY9" fmla="*/ 46346 h 61951"/>
                <a:gd name="connsiteX10" fmla="*/ 16418 w 45704"/>
                <a:gd name="connsiteY10" fmla="*/ 61951 h 61951"/>
                <a:gd name="connsiteX11" fmla="*/ 38137 w 45704"/>
                <a:gd name="connsiteY11" fmla="*/ 53571 h 61951"/>
                <a:gd name="connsiteX12" fmla="*/ 39035 w 45704"/>
                <a:gd name="connsiteY12" fmla="*/ 60797 h 61951"/>
                <a:gd name="connsiteX13" fmla="*/ 45704 w 45704"/>
                <a:gd name="connsiteY13" fmla="*/ 60797 h 61951"/>
                <a:gd name="connsiteX14" fmla="*/ 37880 w 45704"/>
                <a:gd name="connsiteY14" fmla="*/ 46602 h 61951"/>
                <a:gd name="connsiteX15" fmla="*/ 17572 w 45704"/>
                <a:gd name="connsiteY15" fmla="*/ 56479 h 61951"/>
                <a:gd name="connsiteX16" fmla="*/ 6883 w 45704"/>
                <a:gd name="connsiteY16" fmla="*/ 46260 h 61951"/>
                <a:gd name="connsiteX17" fmla="*/ 37880 w 45704"/>
                <a:gd name="connsiteY17" fmla="*/ 27106 h 61951"/>
                <a:gd name="connsiteX18" fmla="*/ 37880 w 45704"/>
                <a:gd name="connsiteY18" fmla="*/ 46602 h 6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704" h="61951">
                  <a:moveTo>
                    <a:pt x="45661" y="60839"/>
                  </a:moveTo>
                  <a:cubicBezTo>
                    <a:pt x="44977" y="56821"/>
                    <a:pt x="44764" y="52930"/>
                    <a:pt x="44764" y="49937"/>
                  </a:cubicBezTo>
                  <a:lnTo>
                    <a:pt x="44764" y="18726"/>
                  </a:lnTo>
                  <a:cubicBezTo>
                    <a:pt x="44764" y="5515"/>
                    <a:pt x="38350" y="0"/>
                    <a:pt x="24797" y="0"/>
                  </a:cubicBezTo>
                  <a:cubicBezTo>
                    <a:pt x="15135" y="0"/>
                    <a:pt x="7781" y="3891"/>
                    <a:pt x="2651" y="13553"/>
                  </a:cubicBezTo>
                  <a:lnTo>
                    <a:pt x="7225" y="16332"/>
                  </a:lnTo>
                  <a:cubicBezTo>
                    <a:pt x="11586" y="9449"/>
                    <a:pt x="17444" y="5515"/>
                    <a:pt x="24584" y="5515"/>
                  </a:cubicBezTo>
                  <a:cubicBezTo>
                    <a:pt x="34802" y="5515"/>
                    <a:pt x="38222" y="9534"/>
                    <a:pt x="38222" y="17444"/>
                  </a:cubicBezTo>
                  <a:lnTo>
                    <a:pt x="38222" y="21548"/>
                  </a:lnTo>
                  <a:cubicBezTo>
                    <a:pt x="13297" y="27064"/>
                    <a:pt x="0" y="30056"/>
                    <a:pt x="0" y="46346"/>
                  </a:cubicBezTo>
                  <a:cubicBezTo>
                    <a:pt x="0" y="56222"/>
                    <a:pt x="7097" y="61951"/>
                    <a:pt x="16418" y="61951"/>
                  </a:cubicBezTo>
                  <a:cubicBezTo>
                    <a:pt x="25738" y="61951"/>
                    <a:pt x="30997" y="59215"/>
                    <a:pt x="38137" y="53571"/>
                  </a:cubicBezTo>
                  <a:lnTo>
                    <a:pt x="39035" y="60797"/>
                  </a:lnTo>
                  <a:lnTo>
                    <a:pt x="45704" y="60797"/>
                  </a:lnTo>
                  <a:close/>
                  <a:moveTo>
                    <a:pt x="37880" y="46602"/>
                  </a:moveTo>
                  <a:cubicBezTo>
                    <a:pt x="31895" y="52673"/>
                    <a:pt x="23985" y="56479"/>
                    <a:pt x="17572" y="56479"/>
                  </a:cubicBezTo>
                  <a:cubicBezTo>
                    <a:pt x="11159" y="56479"/>
                    <a:pt x="6883" y="52802"/>
                    <a:pt x="6883" y="46260"/>
                  </a:cubicBezTo>
                  <a:cubicBezTo>
                    <a:pt x="6883" y="38693"/>
                    <a:pt x="10560" y="33049"/>
                    <a:pt x="37880" y="27106"/>
                  </a:cubicBezTo>
                  <a:lnTo>
                    <a:pt x="37880" y="4660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885E0AB-03FB-74D7-0D8F-D5C4515CDF5A}"/>
                </a:ext>
              </a:extLst>
            </p:cNvPr>
            <p:cNvSpPr/>
            <p:nvPr/>
          </p:nvSpPr>
          <p:spPr>
            <a:xfrm>
              <a:off x="8931949" y="6401414"/>
              <a:ext cx="6883" cy="82900"/>
            </a:xfrm>
            <a:custGeom>
              <a:avLst/>
              <a:gdLst>
                <a:gd name="connsiteX0" fmla="*/ 0 w 6883"/>
                <a:gd name="connsiteY0" fmla="*/ 0 h 82900"/>
                <a:gd name="connsiteX1" fmla="*/ 6883 w 6883"/>
                <a:gd name="connsiteY1" fmla="*/ 0 h 82900"/>
                <a:gd name="connsiteX2" fmla="*/ 6883 w 6883"/>
                <a:gd name="connsiteY2" fmla="*/ 82901 h 82900"/>
                <a:gd name="connsiteX3" fmla="*/ 0 w 6883"/>
                <a:gd name="connsiteY3" fmla="*/ 82901 h 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3" h="82900">
                  <a:moveTo>
                    <a:pt x="0" y="0"/>
                  </a:moveTo>
                  <a:lnTo>
                    <a:pt x="6883" y="0"/>
                  </a:lnTo>
                  <a:lnTo>
                    <a:pt x="6883" y="82901"/>
                  </a:lnTo>
                  <a:lnTo>
                    <a:pt x="0" y="8290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728413F-AD3B-AC1C-DAA6-F8D9A1521ED3}"/>
                </a:ext>
              </a:extLst>
            </p:cNvPr>
            <p:cNvSpPr/>
            <p:nvPr/>
          </p:nvSpPr>
          <p:spPr>
            <a:xfrm>
              <a:off x="8980945" y="6400302"/>
              <a:ext cx="60069" cy="85209"/>
            </a:xfrm>
            <a:custGeom>
              <a:avLst/>
              <a:gdLst>
                <a:gd name="connsiteX0" fmla="*/ 51476 w 60069"/>
                <a:gd name="connsiteY0" fmla="*/ 25439 h 85209"/>
                <a:gd name="connsiteX1" fmla="*/ 31253 w 60069"/>
                <a:gd name="connsiteY1" fmla="*/ 6157 h 85209"/>
                <a:gd name="connsiteX2" fmla="*/ 7567 w 60069"/>
                <a:gd name="connsiteY2" fmla="*/ 42583 h 85209"/>
                <a:gd name="connsiteX3" fmla="*/ 32023 w 60069"/>
                <a:gd name="connsiteY3" fmla="*/ 78967 h 85209"/>
                <a:gd name="connsiteX4" fmla="*/ 52930 w 60069"/>
                <a:gd name="connsiteY4" fmla="*/ 58787 h 85209"/>
                <a:gd name="connsiteX5" fmla="*/ 60070 w 60069"/>
                <a:gd name="connsiteY5" fmla="*/ 60070 h 85209"/>
                <a:gd name="connsiteX6" fmla="*/ 31937 w 60069"/>
                <a:gd name="connsiteY6" fmla="*/ 85209 h 85209"/>
                <a:gd name="connsiteX7" fmla="*/ 0 w 60069"/>
                <a:gd name="connsiteY7" fmla="*/ 42626 h 85209"/>
                <a:gd name="connsiteX8" fmla="*/ 31937 w 60069"/>
                <a:gd name="connsiteY8" fmla="*/ 0 h 85209"/>
                <a:gd name="connsiteX9" fmla="*/ 58445 w 60069"/>
                <a:gd name="connsiteY9" fmla="*/ 24028 h 85209"/>
                <a:gd name="connsiteX10" fmla="*/ 51433 w 60069"/>
                <a:gd name="connsiteY10" fmla="*/ 25524 h 8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069" h="85209">
                  <a:moveTo>
                    <a:pt x="51476" y="25439"/>
                  </a:moveTo>
                  <a:cubicBezTo>
                    <a:pt x="47927" y="13254"/>
                    <a:pt x="41258" y="6157"/>
                    <a:pt x="31253" y="6157"/>
                  </a:cubicBezTo>
                  <a:cubicBezTo>
                    <a:pt x="14836" y="6157"/>
                    <a:pt x="7567" y="22232"/>
                    <a:pt x="7567" y="42583"/>
                  </a:cubicBezTo>
                  <a:cubicBezTo>
                    <a:pt x="7567" y="62934"/>
                    <a:pt x="14793" y="78967"/>
                    <a:pt x="32023" y="78967"/>
                  </a:cubicBezTo>
                  <a:cubicBezTo>
                    <a:pt x="45362" y="78967"/>
                    <a:pt x="50151" y="69561"/>
                    <a:pt x="52930" y="58787"/>
                  </a:cubicBezTo>
                  <a:lnTo>
                    <a:pt x="60070" y="60070"/>
                  </a:lnTo>
                  <a:cubicBezTo>
                    <a:pt x="56948" y="74863"/>
                    <a:pt x="49253" y="85209"/>
                    <a:pt x="31937" y="85209"/>
                  </a:cubicBezTo>
                  <a:cubicBezTo>
                    <a:pt x="11843" y="85209"/>
                    <a:pt x="0" y="68193"/>
                    <a:pt x="0" y="42626"/>
                  </a:cubicBezTo>
                  <a:cubicBezTo>
                    <a:pt x="0" y="17059"/>
                    <a:pt x="11843" y="0"/>
                    <a:pt x="31937" y="0"/>
                  </a:cubicBezTo>
                  <a:cubicBezTo>
                    <a:pt x="46773" y="0"/>
                    <a:pt x="54896" y="10475"/>
                    <a:pt x="58445" y="24028"/>
                  </a:cubicBezTo>
                  <a:lnTo>
                    <a:pt x="51433" y="2552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DDB4BE-2D31-3290-1687-1285AD0565FA}"/>
                </a:ext>
              </a:extLst>
            </p:cNvPr>
            <p:cNvSpPr/>
            <p:nvPr/>
          </p:nvSpPr>
          <p:spPr>
            <a:xfrm>
              <a:off x="9047428" y="6423475"/>
              <a:ext cx="45704" cy="61951"/>
            </a:xfrm>
            <a:custGeom>
              <a:avLst/>
              <a:gdLst>
                <a:gd name="connsiteX0" fmla="*/ 45619 w 45704"/>
                <a:gd name="connsiteY0" fmla="*/ 60839 h 61951"/>
                <a:gd name="connsiteX1" fmla="*/ 44721 w 45704"/>
                <a:gd name="connsiteY1" fmla="*/ 49937 h 61951"/>
                <a:gd name="connsiteX2" fmla="*/ 44721 w 45704"/>
                <a:gd name="connsiteY2" fmla="*/ 18726 h 61951"/>
                <a:gd name="connsiteX3" fmla="*/ 24755 w 45704"/>
                <a:gd name="connsiteY3" fmla="*/ 0 h 61951"/>
                <a:gd name="connsiteX4" fmla="*/ 2608 w 45704"/>
                <a:gd name="connsiteY4" fmla="*/ 13553 h 61951"/>
                <a:gd name="connsiteX5" fmla="*/ 7225 w 45704"/>
                <a:gd name="connsiteY5" fmla="*/ 16332 h 61951"/>
                <a:gd name="connsiteX6" fmla="*/ 24541 w 45704"/>
                <a:gd name="connsiteY6" fmla="*/ 5515 h 61951"/>
                <a:gd name="connsiteX7" fmla="*/ 38222 w 45704"/>
                <a:gd name="connsiteY7" fmla="*/ 17444 h 61951"/>
                <a:gd name="connsiteX8" fmla="*/ 38222 w 45704"/>
                <a:gd name="connsiteY8" fmla="*/ 21548 h 61951"/>
                <a:gd name="connsiteX9" fmla="*/ 0 w 45704"/>
                <a:gd name="connsiteY9" fmla="*/ 46346 h 61951"/>
                <a:gd name="connsiteX10" fmla="*/ 16418 w 45704"/>
                <a:gd name="connsiteY10" fmla="*/ 61951 h 61951"/>
                <a:gd name="connsiteX11" fmla="*/ 38137 w 45704"/>
                <a:gd name="connsiteY11" fmla="*/ 53571 h 61951"/>
                <a:gd name="connsiteX12" fmla="*/ 39035 w 45704"/>
                <a:gd name="connsiteY12" fmla="*/ 60797 h 61951"/>
                <a:gd name="connsiteX13" fmla="*/ 45704 w 45704"/>
                <a:gd name="connsiteY13" fmla="*/ 60797 h 61951"/>
                <a:gd name="connsiteX14" fmla="*/ 37795 w 45704"/>
                <a:gd name="connsiteY14" fmla="*/ 46602 h 61951"/>
                <a:gd name="connsiteX15" fmla="*/ 17486 w 45704"/>
                <a:gd name="connsiteY15" fmla="*/ 56479 h 61951"/>
                <a:gd name="connsiteX16" fmla="*/ 6798 w 45704"/>
                <a:gd name="connsiteY16" fmla="*/ 46260 h 61951"/>
                <a:gd name="connsiteX17" fmla="*/ 37795 w 45704"/>
                <a:gd name="connsiteY17" fmla="*/ 27106 h 61951"/>
                <a:gd name="connsiteX18" fmla="*/ 37795 w 45704"/>
                <a:gd name="connsiteY18" fmla="*/ 46602 h 6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704" h="61951">
                  <a:moveTo>
                    <a:pt x="45619" y="60839"/>
                  </a:moveTo>
                  <a:cubicBezTo>
                    <a:pt x="44935" y="56821"/>
                    <a:pt x="44721" y="52930"/>
                    <a:pt x="44721" y="49937"/>
                  </a:cubicBezTo>
                  <a:lnTo>
                    <a:pt x="44721" y="18726"/>
                  </a:lnTo>
                  <a:cubicBezTo>
                    <a:pt x="44721" y="5515"/>
                    <a:pt x="38308" y="0"/>
                    <a:pt x="24755" y="0"/>
                  </a:cubicBezTo>
                  <a:cubicBezTo>
                    <a:pt x="15092" y="0"/>
                    <a:pt x="7781" y="3891"/>
                    <a:pt x="2608" y="13553"/>
                  </a:cubicBezTo>
                  <a:lnTo>
                    <a:pt x="7225" y="16332"/>
                  </a:lnTo>
                  <a:cubicBezTo>
                    <a:pt x="11586" y="9449"/>
                    <a:pt x="17444" y="5515"/>
                    <a:pt x="24541" y="5515"/>
                  </a:cubicBezTo>
                  <a:cubicBezTo>
                    <a:pt x="34759" y="5515"/>
                    <a:pt x="38222" y="9534"/>
                    <a:pt x="38222" y="17444"/>
                  </a:cubicBezTo>
                  <a:lnTo>
                    <a:pt x="38222" y="21548"/>
                  </a:lnTo>
                  <a:cubicBezTo>
                    <a:pt x="13297" y="27064"/>
                    <a:pt x="0" y="30056"/>
                    <a:pt x="0" y="46346"/>
                  </a:cubicBezTo>
                  <a:cubicBezTo>
                    <a:pt x="0" y="56222"/>
                    <a:pt x="7097" y="61951"/>
                    <a:pt x="16418" y="61951"/>
                  </a:cubicBezTo>
                  <a:cubicBezTo>
                    <a:pt x="25738" y="61951"/>
                    <a:pt x="30997" y="59215"/>
                    <a:pt x="38137" y="53571"/>
                  </a:cubicBezTo>
                  <a:lnTo>
                    <a:pt x="39035" y="60797"/>
                  </a:lnTo>
                  <a:lnTo>
                    <a:pt x="45704" y="60797"/>
                  </a:lnTo>
                  <a:close/>
                  <a:moveTo>
                    <a:pt x="37795" y="46602"/>
                  </a:moveTo>
                  <a:cubicBezTo>
                    <a:pt x="31809" y="52673"/>
                    <a:pt x="23900" y="56479"/>
                    <a:pt x="17486" y="56479"/>
                  </a:cubicBezTo>
                  <a:cubicBezTo>
                    <a:pt x="11073" y="56479"/>
                    <a:pt x="6798" y="52802"/>
                    <a:pt x="6798" y="46260"/>
                  </a:cubicBezTo>
                  <a:cubicBezTo>
                    <a:pt x="6798" y="38693"/>
                    <a:pt x="10475" y="33049"/>
                    <a:pt x="37795" y="27106"/>
                  </a:cubicBezTo>
                  <a:lnTo>
                    <a:pt x="37795" y="4660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2BF178A-3E10-9488-2B33-46312EDDC726}"/>
                </a:ext>
              </a:extLst>
            </p:cNvPr>
            <p:cNvSpPr/>
            <p:nvPr/>
          </p:nvSpPr>
          <p:spPr>
            <a:xfrm>
              <a:off x="9108395" y="6423475"/>
              <a:ext cx="27448" cy="60839"/>
            </a:xfrm>
            <a:custGeom>
              <a:avLst/>
              <a:gdLst>
                <a:gd name="connsiteX0" fmla="*/ 0 w 27448"/>
                <a:gd name="connsiteY0" fmla="*/ 60839 h 60839"/>
                <a:gd name="connsiteX1" fmla="*/ 0 w 27448"/>
                <a:gd name="connsiteY1" fmla="*/ 1154 h 60839"/>
                <a:gd name="connsiteX2" fmla="*/ 6883 w 27448"/>
                <a:gd name="connsiteY2" fmla="*/ 1154 h 60839"/>
                <a:gd name="connsiteX3" fmla="*/ 6883 w 27448"/>
                <a:gd name="connsiteY3" fmla="*/ 12527 h 60839"/>
                <a:gd name="connsiteX4" fmla="*/ 7097 w 27448"/>
                <a:gd name="connsiteY4" fmla="*/ 12527 h 60839"/>
                <a:gd name="connsiteX5" fmla="*/ 24327 w 27448"/>
                <a:gd name="connsiteY5" fmla="*/ 0 h 60839"/>
                <a:gd name="connsiteX6" fmla="*/ 27448 w 27448"/>
                <a:gd name="connsiteY6" fmla="*/ 0 h 60839"/>
                <a:gd name="connsiteX7" fmla="*/ 27448 w 27448"/>
                <a:gd name="connsiteY7" fmla="*/ 6670 h 60839"/>
                <a:gd name="connsiteX8" fmla="*/ 24327 w 27448"/>
                <a:gd name="connsiteY8" fmla="*/ 6670 h 60839"/>
                <a:gd name="connsiteX9" fmla="*/ 6883 w 27448"/>
                <a:gd name="connsiteY9" fmla="*/ 27106 h 60839"/>
                <a:gd name="connsiteX10" fmla="*/ 6883 w 27448"/>
                <a:gd name="connsiteY10" fmla="*/ 60839 h 60839"/>
                <a:gd name="connsiteX11" fmla="*/ 0 w 27448"/>
                <a:gd name="connsiteY11" fmla="*/ 60839 h 6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448" h="60839">
                  <a:moveTo>
                    <a:pt x="0" y="60839"/>
                  </a:moveTo>
                  <a:lnTo>
                    <a:pt x="0" y="1154"/>
                  </a:lnTo>
                  <a:lnTo>
                    <a:pt x="6883" y="1154"/>
                  </a:lnTo>
                  <a:lnTo>
                    <a:pt x="6883" y="12527"/>
                  </a:lnTo>
                  <a:lnTo>
                    <a:pt x="7097" y="12527"/>
                  </a:lnTo>
                  <a:cubicBezTo>
                    <a:pt x="10304" y="5173"/>
                    <a:pt x="16760" y="0"/>
                    <a:pt x="24327" y="0"/>
                  </a:cubicBezTo>
                  <a:lnTo>
                    <a:pt x="27448" y="0"/>
                  </a:lnTo>
                  <a:lnTo>
                    <a:pt x="27448" y="6670"/>
                  </a:lnTo>
                  <a:lnTo>
                    <a:pt x="24327" y="6670"/>
                  </a:lnTo>
                  <a:cubicBezTo>
                    <a:pt x="16760" y="6670"/>
                    <a:pt x="6883" y="15648"/>
                    <a:pt x="6883" y="27106"/>
                  </a:cubicBezTo>
                  <a:lnTo>
                    <a:pt x="6883" y="60839"/>
                  </a:lnTo>
                  <a:lnTo>
                    <a:pt x="0" y="6083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0E93628-D7E9-034D-0738-A49B55899E11}"/>
                </a:ext>
              </a:extLst>
            </p:cNvPr>
            <p:cNvSpPr/>
            <p:nvPr/>
          </p:nvSpPr>
          <p:spPr>
            <a:xfrm>
              <a:off x="9137554" y="6423432"/>
              <a:ext cx="49124" cy="61993"/>
            </a:xfrm>
            <a:custGeom>
              <a:avLst/>
              <a:gdLst>
                <a:gd name="connsiteX0" fmla="*/ 48440 w 49124"/>
                <a:gd name="connsiteY0" fmla="*/ 31253 h 61993"/>
                <a:gd name="connsiteX1" fmla="*/ 24584 w 49124"/>
                <a:gd name="connsiteY1" fmla="*/ 0 h 61993"/>
                <a:gd name="connsiteX2" fmla="*/ 0 w 49124"/>
                <a:gd name="connsiteY2" fmla="*/ 30997 h 61993"/>
                <a:gd name="connsiteX3" fmla="*/ 25481 w 49124"/>
                <a:gd name="connsiteY3" fmla="*/ 61994 h 61993"/>
                <a:gd name="connsiteX4" fmla="*/ 49124 w 49124"/>
                <a:gd name="connsiteY4" fmla="*/ 47415 h 61993"/>
                <a:gd name="connsiteX5" fmla="*/ 43524 w 49124"/>
                <a:gd name="connsiteY5" fmla="*/ 44422 h 61993"/>
                <a:gd name="connsiteX6" fmla="*/ 26080 w 49124"/>
                <a:gd name="connsiteY6" fmla="*/ 56479 h 61993"/>
                <a:gd name="connsiteX7" fmla="*/ 6883 w 49124"/>
                <a:gd name="connsiteY7" fmla="*/ 31211 h 61993"/>
                <a:gd name="connsiteX8" fmla="*/ 48440 w 49124"/>
                <a:gd name="connsiteY8" fmla="*/ 31211 h 61993"/>
                <a:gd name="connsiteX9" fmla="*/ 6883 w 49124"/>
                <a:gd name="connsiteY9" fmla="*/ 25738 h 61993"/>
                <a:gd name="connsiteX10" fmla="*/ 24370 w 49124"/>
                <a:gd name="connsiteY10" fmla="*/ 5558 h 61993"/>
                <a:gd name="connsiteX11" fmla="*/ 41600 w 49124"/>
                <a:gd name="connsiteY11" fmla="*/ 25738 h 61993"/>
                <a:gd name="connsiteX12" fmla="*/ 6926 w 49124"/>
                <a:gd name="connsiteY12" fmla="*/ 25738 h 6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124" h="61993">
                  <a:moveTo>
                    <a:pt x="48440" y="31253"/>
                  </a:moveTo>
                  <a:cubicBezTo>
                    <a:pt x="48440" y="12784"/>
                    <a:pt x="40745" y="0"/>
                    <a:pt x="24584" y="0"/>
                  </a:cubicBezTo>
                  <a:cubicBezTo>
                    <a:pt x="9449" y="0"/>
                    <a:pt x="0" y="12527"/>
                    <a:pt x="0" y="30997"/>
                  </a:cubicBezTo>
                  <a:cubicBezTo>
                    <a:pt x="0" y="52032"/>
                    <a:pt x="9876" y="61994"/>
                    <a:pt x="25481" y="61994"/>
                  </a:cubicBezTo>
                  <a:cubicBezTo>
                    <a:pt x="36854" y="61994"/>
                    <a:pt x="42711" y="57975"/>
                    <a:pt x="49124" y="47415"/>
                  </a:cubicBezTo>
                  <a:lnTo>
                    <a:pt x="43524" y="44422"/>
                  </a:lnTo>
                  <a:cubicBezTo>
                    <a:pt x="37538" y="53828"/>
                    <a:pt x="33776" y="56479"/>
                    <a:pt x="26080" y="56479"/>
                  </a:cubicBezTo>
                  <a:cubicBezTo>
                    <a:pt x="12527" y="56479"/>
                    <a:pt x="6883" y="44764"/>
                    <a:pt x="6883" y="31211"/>
                  </a:cubicBezTo>
                  <a:lnTo>
                    <a:pt x="48440" y="31211"/>
                  </a:lnTo>
                  <a:close/>
                  <a:moveTo>
                    <a:pt x="6883" y="25738"/>
                  </a:moveTo>
                  <a:cubicBezTo>
                    <a:pt x="7012" y="17829"/>
                    <a:pt x="12142" y="5430"/>
                    <a:pt x="24370" y="5558"/>
                  </a:cubicBezTo>
                  <a:cubicBezTo>
                    <a:pt x="34802" y="5644"/>
                    <a:pt x="40189" y="13468"/>
                    <a:pt x="41600" y="25738"/>
                  </a:cubicBezTo>
                  <a:lnTo>
                    <a:pt x="6926" y="2573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09F8382-B215-4DFF-EC2E-FC23184157E3}"/>
                </a:ext>
              </a:extLst>
            </p:cNvPr>
            <p:cNvSpPr/>
            <p:nvPr/>
          </p:nvSpPr>
          <p:spPr>
            <a:xfrm>
              <a:off x="9229646" y="6401414"/>
              <a:ext cx="72682" cy="82900"/>
            </a:xfrm>
            <a:custGeom>
              <a:avLst/>
              <a:gdLst>
                <a:gd name="connsiteX0" fmla="*/ 0 w 72682"/>
                <a:gd name="connsiteY0" fmla="*/ 82901 h 82900"/>
                <a:gd name="connsiteX1" fmla="*/ 0 w 72682"/>
                <a:gd name="connsiteY1" fmla="*/ 0 h 82900"/>
                <a:gd name="connsiteX2" fmla="*/ 13297 w 72682"/>
                <a:gd name="connsiteY2" fmla="*/ 0 h 82900"/>
                <a:gd name="connsiteX3" fmla="*/ 36170 w 72682"/>
                <a:gd name="connsiteY3" fmla="*/ 70288 h 82900"/>
                <a:gd name="connsiteX4" fmla="*/ 36384 w 72682"/>
                <a:gd name="connsiteY4" fmla="*/ 70288 h 82900"/>
                <a:gd name="connsiteX5" fmla="*/ 59343 w 72682"/>
                <a:gd name="connsiteY5" fmla="*/ 0 h 82900"/>
                <a:gd name="connsiteX6" fmla="*/ 72682 w 72682"/>
                <a:gd name="connsiteY6" fmla="*/ 0 h 82900"/>
                <a:gd name="connsiteX7" fmla="*/ 72682 w 72682"/>
                <a:gd name="connsiteY7" fmla="*/ 82901 h 82900"/>
                <a:gd name="connsiteX8" fmla="*/ 65072 w 72682"/>
                <a:gd name="connsiteY8" fmla="*/ 82901 h 82900"/>
                <a:gd name="connsiteX9" fmla="*/ 65072 w 72682"/>
                <a:gd name="connsiteY9" fmla="*/ 6199 h 82900"/>
                <a:gd name="connsiteX10" fmla="*/ 64858 w 72682"/>
                <a:gd name="connsiteY10" fmla="*/ 6199 h 82900"/>
                <a:gd name="connsiteX11" fmla="*/ 39975 w 72682"/>
                <a:gd name="connsiteY11" fmla="*/ 82901 h 82900"/>
                <a:gd name="connsiteX12" fmla="*/ 32707 w 72682"/>
                <a:gd name="connsiteY12" fmla="*/ 82901 h 82900"/>
                <a:gd name="connsiteX13" fmla="*/ 7781 w 72682"/>
                <a:gd name="connsiteY13" fmla="*/ 6199 h 82900"/>
                <a:gd name="connsiteX14" fmla="*/ 7567 w 72682"/>
                <a:gd name="connsiteY14" fmla="*/ 6199 h 82900"/>
                <a:gd name="connsiteX15" fmla="*/ 7567 w 72682"/>
                <a:gd name="connsiteY15" fmla="*/ 82901 h 82900"/>
                <a:gd name="connsiteX16" fmla="*/ 0 w 72682"/>
                <a:gd name="connsiteY16" fmla="*/ 82901 h 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682" h="82900">
                  <a:moveTo>
                    <a:pt x="0" y="82901"/>
                  </a:moveTo>
                  <a:lnTo>
                    <a:pt x="0" y="0"/>
                  </a:lnTo>
                  <a:lnTo>
                    <a:pt x="13297" y="0"/>
                  </a:lnTo>
                  <a:lnTo>
                    <a:pt x="36170" y="70288"/>
                  </a:lnTo>
                  <a:lnTo>
                    <a:pt x="36384" y="70288"/>
                  </a:lnTo>
                  <a:lnTo>
                    <a:pt x="59343" y="0"/>
                  </a:lnTo>
                  <a:lnTo>
                    <a:pt x="72682" y="0"/>
                  </a:lnTo>
                  <a:lnTo>
                    <a:pt x="72682" y="82901"/>
                  </a:lnTo>
                  <a:lnTo>
                    <a:pt x="65072" y="82901"/>
                  </a:lnTo>
                  <a:lnTo>
                    <a:pt x="65072" y="6199"/>
                  </a:lnTo>
                  <a:lnTo>
                    <a:pt x="64858" y="6199"/>
                  </a:lnTo>
                  <a:lnTo>
                    <a:pt x="39975" y="82901"/>
                  </a:lnTo>
                  <a:lnTo>
                    <a:pt x="32707" y="82901"/>
                  </a:lnTo>
                  <a:lnTo>
                    <a:pt x="7781" y="6199"/>
                  </a:lnTo>
                  <a:lnTo>
                    <a:pt x="7567" y="6199"/>
                  </a:lnTo>
                  <a:lnTo>
                    <a:pt x="7567" y="82901"/>
                  </a:lnTo>
                  <a:lnTo>
                    <a:pt x="0" y="8290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A98B7EB-82C1-4B26-3E33-DDEAF7EB10DC}"/>
                </a:ext>
              </a:extLst>
            </p:cNvPr>
            <p:cNvSpPr/>
            <p:nvPr/>
          </p:nvSpPr>
          <p:spPr>
            <a:xfrm>
              <a:off x="9313316" y="6423432"/>
              <a:ext cx="49124" cy="61993"/>
            </a:xfrm>
            <a:custGeom>
              <a:avLst/>
              <a:gdLst>
                <a:gd name="connsiteX0" fmla="*/ 48483 w 49124"/>
                <a:gd name="connsiteY0" fmla="*/ 31253 h 61993"/>
                <a:gd name="connsiteX1" fmla="*/ 24584 w 49124"/>
                <a:gd name="connsiteY1" fmla="*/ 0 h 61993"/>
                <a:gd name="connsiteX2" fmla="*/ 0 w 49124"/>
                <a:gd name="connsiteY2" fmla="*/ 30997 h 61993"/>
                <a:gd name="connsiteX3" fmla="*/ 25481 w 49124"/>
                <a:gd name="connsiteY3" fmla="*/ 61994 h 61993"/>
                <a:gd name="connsiteX4" fmla="*/ 49124 w 49124"/>
                <a:gd name="connsiteY4" fmla="*/ 47415 h 61993"/>
                <a:gd name="connsiteX5" fmla="*/ 43524 w 49124"/>
                <a:gd name="connsiteY5" fmla="*/ 44422 h 61993"/>
                <a:gd name="connsiteX6" fmla="*/ 26080 w 49124"/>
                <a:gd name="connsiteY6" fmla="*/ 56479 h 61993"/>
                <a:gd name="connsiteX7" fmla="*/ 6883 w 49124"/>
                <a:gd name="connsiteY7" fmla="*/ 31211 h 61993"/>
                <a:gd name="connsiteX8" fmla="*/ 48440 w 49124"/>
                <a:gd name="connsiteY8" fmla="*/ 31211 h 61993"/>
                <a:gd name="connsiteX9" fmla="*/ 6926 w 49124"/>
                <a:gd name="connsiteY9" fmla="*/ 25738 h 61993"/>
                <a:gd name="connsiteX10" fmla="*/ 24370 w 49124"/>
                <a:gd name="connsiteY10" fmla="*/ 5558 h 61993"/>
                <a:gd name="connsiteX11" fmla="*/ 41600 w 49124"/>
                <a:gd name="connsiteY11" fmla="*/ 25738 h 61993"/>
                <a:gd name="connsiteX12" fmla="*/ 6926 w 49124"/>
                <a:gd name="connsiteY12" fmla="*/ 25738 h 6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124" h="61993">
                  <a:moveTo>
                    <a:pt x="48483" y="31253"/>
                  </a:moveTo>
                  <a:cubicBezTo>
                    <a:pt x="48483" y="12784"/>
                    <a:pt x="40787" y="0"/>
                    <a:pt x="24584" y="0"/>
                  </a:cubicBezTo>
                  <a:cubicBezTo>
                    <a:pt x="9406" y="0"/>
                    <a:pt x="0" y="12527"/>
                    <a:pt x="0" y="30997"/>
                  </a:cubicBezTo>
                  <a:cubicBezTo>
                    <a:pt x="0" y="52032"/>
                    <a:pt x="9876" y="61994"/>
                    <a:pt x="25481" y="61994"/>
                  </a:cubicBezTo>
                  <a:cubicBezTo>
                    <a:pt x="36854" y="61994"/>
                    <a:pt x="42711" y="57975"/>
                    <a:pt x="49124" y="47415"/>
                  </a:cubicBezTo>
                  <a:lnTo>
                    <a:pt x="43524" y="44422"/>
                  </a:lnTo>
                  <a:cubicBezTo>
                    <a:pt x="37538" y="53828"/>
                    <a:pt x="33776" y="56479"/>
                    <a:pt x="26080" y="56479"/>
                  </a:cubicBezTo>
                  <a:cubicBezTo>
                    <a:pt x="12527" y="56479"/>
                    <a:pt x="6883" y="44764"/>
                    <a:pt x="6883" y="31211"/>
                  </a:cubicBezTo>
                  <a:lnTo>
                    <a:pt x="48440" y="31211"/>
                  </a:lnTo>
                  <a:close/>
                  <a:moveTo>
                    <a:pt x="6926" y="25738"/>
                  </a:moveTo>
                  <a:cubicBezTo>
                    <a:pt x="7054" y="17829"/>
                    <a:pt x="12185" y="5430"/>
                    <a:pt x="24370" y="5558"/>
                  </a:cubicBezTo>
                  <a:cubicBezTo>
                    <a:pt x="34802" y="5644"/>
                    <a:pt x="40232" y="13468"/>
                    <a:pt x="41600" y="25738"/>
                  </a:cubicBezTo>
                  <a:lnTo>
                    <a:pt x="6926" y="2573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7125E14-2A1D-6CFF-9739-7000EDB7E6A9}"/>
                </a:ext>
              </a:extLst>
            </p:cNvPr>
            <p:cNvSpPr/>
            <p:nvPr/>
          </p:nvSpPr>
          <p:spPr>
            <a:xfrm>
              <a:off x="9370735" y="6401371"/>
              <a:ext cx="49167" cy="84055"/>
            </a:xfrm>
            <a:custGeom>
              <a:avLst/>
              <a:gdLst>
                <a:gd name="connsiteX0" fmla="*/ 49167 w 49167"/>
                <a:gd name="connsiteY0" fmla="*/ 43 h 84055"/>
                <a:gd name="connsiteX1" fmla="*/ 42284 w 49167"/>
                <a:gd name="connsiteY1" fmla="*/ 43 h 84055"/>
                <a:gd name="connsiteX2" fmla="*/ 42284 w 49167"/>
                <a:gd name="connsiteY2" fmla="*/ 31040 h 84055"/>
                <a:gd name="connsiteX3" fmla="*/ 23558 w 49167"/>
                <a:gd name="connsiteY3" fmla="*/ 22061 h 84055"/>
                <a:gd name="connsiteX4" fmla="*/ 0 w 49167"/>
                <a:gd name="connsiteY4" fmla="*/ 52716 h 84055"/>
                <a:gd name="connsiteX5" fmla="*/ 23985 w 49167"/>
                <a:gd name="connsiteY5" fmla="*/ 84055 h 84055"/>
                <a:gd name="connsiteX6" fmla="*/ 43182 w 49167"/>
                <a:gd name="connsiteY6" fmla="*/ 75077 h 84055"/>
                <a:gd name="connsiteX7" fmla="*/ 44336 w 49167"/>
                <a:gd name="connsiteY7" fmla="*/ 82901 h 84055"/>
                <a:gd name="connsiteX8" fmla="*/ 49167 w 49167"/>
                <a:gd name="connsiteY8" fmla="*/ 82901 h 84055"/>
                <a:gd name="connsiteX9" fmla="*/ 49167 w 49167"/>
                <a:gd name="connsiteY9" fmla="*/ 0 h 84055"/>
                <a:gd name="connsiteX10" fmla="*/ 42284 w 49167"/>
                <a:gd name="connsiteY10" fmla="*/ 67680 h 84055"/>
                <a:gd name="connsiteX11" fmla="*/ 24370 w 49167"/>
                <a:gd name="connsiteY11" fmla="*/ 78583 h 84055"/>
                <a:gd name="connsiteX12" fmla="*/ 6926 w 49167"/>
                <a:gd name="connsiteY12" fmla="*/ 53999 h 84055"/>
                <a:gd name="connsiteX13" fmla="*/ 25396 w 49167"/>
                <a:gd name="connsiteY13" fmla="*/ 27577 h 84055"/>
                <a:gd name="connsiteX14" fmla="*/ 42284 w 49167"/>
                <a:gd name="connsiteY14" fmla="*/ 38265 h 84055"/>
                <a:gd name="connsiteX15" fmla="*/ 42284 w 49167"/>
                <a:gd name="connsiteY15" fmla="*/ 67680 h 8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167" h="84055">
                  <a:moveTo>
                    <a:pt x="49167" y="43"/>
                  </a:moveTo>
                  <a:lnTo>
                    <a:pt x="42284" y="43"/>
                  </a:lnTo>
                  <a:lnTo>
                    <a:pt x="42284" y="31040"/>
                  </a:lnTo>
                  <a:cubicBezTo>
                    <a:pt x="36427" y="24840"/>
                    <a:pt x="31595" y="22061"/>
                    <a:pt x="23558" y="22061"/>
                  </a:cubicBezTo>
                  <a:cubicBezTo>
                    <a:pt x="9662" y="22061"/>
                    <a:pt x="0" y="35144"/>
                    <a:pt x="0" y="52716"/>
                  </a:cubicBezTo>
                  <a:cubicBezTo>
                    <a:pt x="0" y="73024"/>
                    <a:pt x="8508" y="84055"/>
                    <a:pt x="23985" y="84055"/>
                  </a:cubicBezTo>
                  <a:cubicBezTo>
                    <a:pt x="32151" y="84055"/>
                    <a:pt x="38778" y="81319"/>
                    <a:pt x="43182" y="75077"/>
                  </a:cubicBezTo>
                  <a:lnTo>
                    <a:pt x="44336" y="82901"/>
                  </a:lnTo>
                  <a:lnTo>
                    <a:pt x="49167" y="82901"/>
                  </a:lnTo>
                  <a:lnTo>
                    <a:pt x="49167" y="0"/>
                  </a:lnTo>
                  <a:close/>
                  <a:moveTo>
                    <a:pt x="42284" y="67680"/>
                  </a:moveTo>
                  <a:cubicBezTo>
                    <a:pt x="37795" y="73880"/>
                    <a:pt x="32878" y="78583"/>
                    <a:pt x="24370" y="78583"/>
                  </a:cubicBezTo>
                  <a:cubicBezTo>
                    <a:pt x="12441" y="78583"/>
                    <a:pt x="6926" y="67808"/>
                    <a:pt x="6926" y="53999"/>
                  </a:cubicBezTo>
                  <a:cubicBezTo>
                    <a:pt x="6926" y="38479"/>
                    <a:pt x="12997" y="27577"/>
                    <a:pt x="25396" y="27577"/>
                  </a:cubicBezTo>
                  <a:cubicBezTo>
                    <a:pt x="32151" y="27577"/>
                    <a:pt x="39975" y="34246"/>
                    <a:pt x="42284" y="38265"/>
                  </a:cubicBezTo>
                  <a:lnTo>
                    <a:pt x="42284" y="6768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25DD23B-BA8B-F77A-71BD-7C99F5BC6FC8}"/>
                </a:ext>
              </a:extLst>
            </p:cNvPr>
            <p:cNvSpPr/>
            <p:nvPr/>
          </p:nvSpPr>
          <p:spPr>
            <a:xfrm>
              <a:off x="9437474" y="6401414"/>
              <a:ext cx="6883" cy="82900"/>
            </a:xfrm>
            <a:custGeom>
              <a:avLst/>
              <a:gdLst>
                <a:gd name="connsiteX0" fmla="*/ 0 w 6883"/>
                <a:gd name="connsiteY0" fmla="*/ 82901 h 82900"/>
                <a:gd name="connsiteX1" fmla="*/ 6883 w 6883"/>
                <a:gd name="connsiteY1" fmla="*/ 82901 h 82900"/>
                <a:gd name="connsiteX2" fmla="*/ 6883 w 6883"/>
                <a:gd name="connsiteY2" fmla="*/ 23216 h 82900"/>
                <a:gd name="connsiteX3" fmla="*/ 0 w 6883"/>
                <a:gd name="connsiteY3" fmla="*/ 23216 h 82900"/>
                <a:gd name="connsiteX4" fmla="*/ 0 w 6883"/>
                <a:gd name="connsiteY4" fmla="*/ 82901 h 82900"/>
                <a:gd name="connsiteX5" fmla="*/ 0 w 6883"/>
                <a:gd name="connsiteY5" fmla="*/ 10090 h 82900"/>
                <a:gd name="connsiteX6" fmla="*/ 6883 w 6883"/>
                <a:gd name="connsiteY6" fmla="*/ 10090 h 82900"/>
                <a:gd name="connsiteX7" fmla="*/ 6883 w 6883"/>
                <a:gd name="connsiteY7" fmla="*/ 0 h 82900"/>
                <a:gd name="connsiteX8" fmla="*/ 0 w 6883"/>
                <a:gd name="connsiteY8" fmla="*/ 0 h 82900"/>
                <a:gd name="connsiteX9" fmla="*/ 0 w 6883"/>
                <a:gd name="connsiteY9" fmla="*/ 10090 h 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83" h="82900">
                  <a:moveTo>
                    <a:pt x="0" y="82901"/>
                  </a:moveTo>
                  <a:lnTo>
                    <a:pt x="6883" y="82901"/>
                  </a:lnTo>
                  <a:lnTo>
                    <a:pt x="6883" y="23216"/>
                  </a:lnTo>
                  <a:lnTo>
                    <a:pt x="0" y="23216"/>
                  </a:lnTo>
                  <a:lnTo>
                    <a:pt x="0" y="82901"/>
                  </a:lnTo>
                  <a:close/>
                  <a:moveTo>
                    <a:pt x="0" y="10090"/>
                  </a:moveTo>
                  <a:lnTo>
                    <a:pt x="6883" y="10090"/>
                  </a:lnTo>
                  <a:lnTo>
                    <a:pt x="6883" y="0"/>
                  </a:lnTo>
                  <a:lnTo>
                    <a:pt x="0" y="0"/>
                  </a:lnTo>
                  <a:lnTo>
                    <a:pt x="0" y="1009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51B95A-48CB-212C-AEA1-5DE33A2923F3}"/>
                </a:ext>
              </a:extLst>
            </p:cNvPr>
            <p:cNvSpPr/>
            <p:nvPr/>
          </p:nvSpPr>
          <p:spPr>
            <a:xfrm>
              <a:off x="9457782" y="6423475"/>
              <a:ext cx="49167" cy="61993"/>
            </a:xfrm>
            <a:custGeom>
              <a:avLst/>
              <a:gdLst>
                <a:gd name="connsiteX0" fmla="*/ 41258 w 49167"/>
                <a:gd name="connsiteY0" fmla="*/ 17914 h 61993"/>
                <a:gd name="connsiteX1" fmla="*/ 25738 w 49167"/>
                <a:gd name="connsiteY1" fmla="*/ 5515 h 61993"/>
                <a:gd name="connsiteX2" fmla="*/ 6883 w 49167"/>
                <a:gd name="connsiteY2" fmla="*/ 30997 h 61993"/>
                <a:gd name="connsiteX3" fmla="*/ 25738 w 49167"/>
                <a:gd name="connsiteY3" fmla="*/ 56479 h 61993"/>
                <a:gd name="connsiteX4" fmla="*/ 43652 w 49167"/>
                <a:gd name="connsiteY4" fmla="*/ 44080 h 61993"/>
                <a:gd name="connsiteX5" fmla="*/ 49167 w 49167"/>
                <a:gd name="connsiteY5" fmla="*/ 46731 h 61993"/>
                <a:gd name="connsiteX6" fmla="*/ 25738 w 49167"/>
                <a:gd name="connsiteY6" fmla="*/ 61994 h 61993"/>
                <a:gd name="connsiteX7" fmla="*/ 0 w 49167"/>
                <a:gd name="connsiteY7" fmla="*/ 30997 h 61993"/>
                <a:gd name="connsiteX8" fmla="*/ 25738 w 49167"/>
                <a:gd name="connsiteY8" fmla="*/ 0 h 61993"/>
                <a:gd name="connsiteX9" fmla="*/ 47543 w 49167"/>
                <a:gd name="connsiteY9" fmla="*/ 16204 h 61993"/>
                <a:gd name="connsiteX10" fmla="*/ 41258 w 49167"/>
                <a:gd name="connsiteY10" fmla="*/ 17914 h 6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167" h="61993">
                  <a:moveTo>
                    <a:pt x="41258" y="17914"/>
                  </a:moveTo>
                  <a:cubicBezTo>
                    <a:pt x="38137" y="11031"/>
                    <a:pt x="33690" y="5515"/>
                    <a:pt x="25738" y="5515"/>
                  </a:cubicBezTo>
                  <a:cubicBezTo>
                    <a:pt x="14451" y="5515"/>
                    <a:pt x="6883" y="12527"/>
                    <a:pt x="6883" y="30997"/>
                  </a:cubicBezTo>
                  <a:cubicBezTo>
                    <a:pt x="6883" y="46260"/>
                    <a:pt x="13767" y="56479"/>
                    <a:pt x="25738" y="56479"/>
                  </a:cubicBezTo>
                  <a:cubicBezTo>
                    <a:pt x="34246" y="56479"/>
                    <a:pt x="38821" y="51776"/>
                    <a:pt x="43652" y="44080"/>
                  </a:cubicBezTo>
                  <a:lnTo>
                    <a:pt x="49167" y="46731"/>
                  </a:lnTo>
                  <a:cubicBezTo>
                    <a:pt x="44122" y="55239"/>
                    <a:pt x="37111" y="61994"/>
                    <a:pt x="25738" y="61994"/>
                  </a:cubicBezTo>
                  <a:cubicBezTo>
                    <a:pt x="8978" y="61994"/>
                    <a:pt x="0" y="49039"/>
                    <a:pt x="0" y="30997"/>
                  </a:cubicBezTo>
                  <a:cubicBezTo>
                    <a:pt x="0" y="10432"/>
                    <a:pt x="10346" y="0"/>
                    <a:pt x="25738" y="0"/>
                  </a:cubicBezTo>
                  <a:cubicBezTo>
                    <a:pt x="36982" y="0"/>
                    <a:pt x="43994" y="6285"/>
                    <a:pt x="47543" y="16204"/>
                  </a:cubicBezTo>
                  <a:lnTo>
                    <a:pt x="41258" y="1791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031D0BC-128C-D6A7-70F3-8A525492683D}"/>
                </a:ext>
              </a:extLst>
            </p:cNvPr>
            <p:cNvSpPr/>
            <p:nvPr/>
          </p:nvSpPr>
          <p:spPr>
            <a:xfrm>
              <a:off x="9520374" y="6401414"/>
              <a:ext cx="6883" cy="82900"/>
            </a:xfrm>
            <a:custGeom>
              <a:avLst/>
              <a:gdLst>
                <a:gd name="connsiteX0" fmla="*/ 0 w 6883"/>
                <a:gd name="connsiteY0" fmla="*/ 82901 h 82900"/>
                <a:gd name="connsiteX1" fmla="*/ 6883 w 6883"/>
                <a:gd name="connsiteY1" fmla="*/ 82901 h 82900"/>
                <a:gd name="connsiteX2" fmla="*/ 6883 w 6883"/>
                <a:gd name="connsiteY2" fmla="*/ 23216 h 82900"/>
                <a:gd name="connsiteX3" fmla="*/ 0 w 6883"/>
                <a:gd name="connsiteY3" fmla="*/ 23216 h 82900"/>
                <a:gd name="connsiteX4" fmla="*/ 0 w 6883"/>
                <a:gd name="connsiteY4" fmla="*/ 82901 h 82900"/>
                <a:gd name="connsiteX5" fmla="*/ 0 w 6883"/>
                <a:gd name="connsiteY5" fmla="*/ 10090 h 82900"/>
                <a:gd name="connsiteX6" fmla="*/ 6883 w 6883"/>
                <a:gd name="connsiteY6" fmla="*/ 10090 h 82900"/>
                <a:gd name="connsiteX7" fmla="*/ 6883 w 6883"/>
                <a:gd name="connsiteY7" fmla="*/ 0 h 82900"/>
                <a:gd name="connsiteX8" fmla="*/ 0 w 6883"/>
                <a:gd name="connsiteY8" fmla="*/ 0 h 82900"/>
                <a:gd name="connsiteX9" fmla="*/ 0 w 6883"/>
                <a:gd name="connsiteY9" fmla="*/ 10090 h 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83" h="82900">
                  <a:moveTo>
                    <a:pt x="0" y="82901"/>
                  </a:moveTo>
                  <a:lnTo>
                    <a:pt x="6883" y="82901"/>
                  </a:lnTo>
                  <a:lnTo>
                    <a:pt x="6883" y="23216"/>
                  </a:lnTo>
                  <a:lnTo>
                    <a:pt x="0" y="23216"/>
                  </a:lnTo>
                  <a:lnTo>
                    <a:pt x="0" y="82901"/>
                  </a:lnTo>
                  <a:close/>
                  <a:moveTo>
                    <a:pt x="0" y="10090"/>
                  </a:moveTo>
                  <a:lnTo>
                    <a:pt x="6883" y="10090"/>
                  </a:lnTo>
                  <a:lnTo>
                    <a:pt x="6883" y="0"/>
                  </a:lnTo>
                  <a:lnTo>
                    <a:pt x="0" y="0"/>
                  </a:lnTo>
                  <a:lnTo>
                    <a:pt x="0" y="1009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B9E9F4-6236-8988-E869-8324DBC46A4B}"/>
                </a:ext>
              </a:extLst>
            </p:cNvPr>
            <p:cNvSpPr/>
            <p:nvPr/>
          </p:nvSpPr>
          <p:spPr>
            <a:xfrm>
              <a:off x="9543675" y="6423475"/>
              <a:ext cx="45020" cy="60839"/>
            </a:xfrm>
            <a:custGeom>
              <a:avLst/>
              <a:gdLst>
                <a:gd name="connsiteX0" fmla="*/ 0 w 45020"/>
                <a:gd name="connsiteY0" fmla="*/ 60839 h 60839"/>
                <a:gd name="connsiteX1" fmla="*/ 0 w 45020"/>
                <a:gd name="connsiteY1" fmla="*/ 1154 h 60839"/>
                <a:gd name="connsiteX2" fmla="*/ 6883 w 45020"/>
                <a:gd name="connsiteY2" fmla="*/ 1154 h 60839"/>
                <a:gd name="connsiteX3" fmla="*/ 6883 w 45020"/>
                <a:gd name="connsiteY3" fmla="*/ 10560 h 60839"/>
                <a:gd name="connsiteX4" fmla="*/ 27320 w 45020"/>
                <a:gd name="connsiteY4" fmla="*/ 0 h 60839"/>
                <a:gd name="connsiteX5" fmla="*/ 45020 w 45020"/>
                <a:gd name="connsiteY5" fmla="*/ 20095 h 60839"/>
                <a:gd name="connsiteX6" fmla="*/ 45020 w 45020"/>
                <a:gd name="connsiteY6" fmla="*/ 60839 h 60839"/>
                <a:gd name="connsiteX7" fmla="*/ 38137 w 45020"/>
                <a:gd name="connsiteY7" fmla="*/ 60839 h 60839"/>
                <a:gd name="connsiteX8" fmla="*/ 38137 w 45020"/>
                <a:gd name="connsiteY8" fmla="*/ 20779 h 60839"/>
                <a:gd name="connsiteX9" fmla="*/ 25952 w 45020"/>
                <a:gd name="connsiteY9" fmla="*/ 5515 h 60839"/>
                <a:gd name="connsiteX10" fmla="*/ 6883 w 45020"/>
                <a:gd name="connsiteY10" fmla="*/ 16888 h 60839"/>
                <a:gd name="connsiteX11" fmla="*/ 6883 w 45020"/>
                <a:gd name="connsiteY11" fmla="*/ 60839 h 60839"/>
                <a:gd name="connsiteX12" fmla="*/ 0 w 45020"/>
                <a:gd name="connsiteY12" fmla="*/ 60839 h 6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020" h="60839">
                  <a:moveTo>
                    <a:pt x="0" y="60839"/>
                  </a:moveTo>
                  <a:lnTo>
                    <a:pt x="0" y="1154"/>
                  </a:lnTo>
                  <a:lnTo>
                    <a:pt x="6883" y="1154"/>
                  </a:lnTo>
                  <a:lnTo>
                    <a:pt x="6883" y="10560"/>
                  </a:lnTo>
                  <a:cubicBezTo>
                    <a:pt x="13339" y="3891"/>
                    <a:pt x="18598" y="0"/>
                    <a:pt x="27320" y="0"/>
                  </a:cubicBezTo>
                  <a:cubicBezTo>
                    <a:pt x="39719" y="0"/>
                    <a:pt x="45020" y="7097"/>
                    <a:pt x="45020" y="20095"/>
                  </a:cubicBezTo>
                  <a:lnTo>
                    <a:pt x="45020" y="60839"/>
                  </a:lnTo>
                  <a:lnTo>
                    <a:pt x="38137" y="60839"/>
                  </a:lnTo>
                  <a:lnTo>
                    <a:pt x="38137" y="20779"/>
                  </a:lnTo>
                  <a:cubicBezTo>
                    <a:pt x="38137" y="10902"/>
                    <a:pt x="35144" y="5515"/>
                    <a:pt x="25952" y="5515"/>
                  </a:cubicBezTo>
                  <a:cubicBezTo>
                    <a:pt x="18598" y="5515"/>
                    <a:pt x="14451" y="10005"/>
                    <a:pt x="6883" y="16888"/>
                  </a:cubicBezTo>
                  <a:lnTo>
                    <a:pt x="6883" y="60839"/>
                  </a:lnTo>
                  <a:lnTo>
                    <a:pt x="0" y="6083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840D466-0CE1-BCC4-B40C-D54B6E63C778}"/>
                </a:ext>
              </a:extLst>
            </p:cNvPr>
            <p:cNvSpPr/>
            <p:nvPr/>
          </p:nvSpPr>
          <p:spPr>
            <a:xfrm>
              <a:off x="9599939" y="6423432"/>
              <a:ext cx="49124" cy="61993"/>
            </a:xfrm>
            <a:custGeom>
              <a:avLst/>
              <a:gdLst>
                <a:gd name="connsiteX0" fmla="*/ 48483 w 49124"/>
                <a:gd name="connsiteY0" fmla="*/ 31253 h 61993"/>
                <a:gd name="connsiteX1" fmla="*/ 24584 w 49124"/>
                <a:gd name="connsiteY1" fmla="*/ 0 h 61993"/>
                <a:gd name="connsiteX2" fmla="*/ 0 w 49124"/>
                <a:gd name="connsiteY2" fmla="*/ 30997 h 61993"/>
                <a:gd name="connsiteX3" fmla="*/ 25481 w 49124"/>
                <a:gd name="connsiteY3" fmla="*/ 61994 h 61993"/>
                <a:gd name="connsiteX4" fmla="*/ 49125 w 49124"/>
                <a:gd name="connsiteY4" fmla="*/ 47415 h 61993"/>
                <a:gd name="connsiteX5" fmla="*/ 43524 w 49124"/>
                <a:gd name="connsiteY5" fmla="*/ 44422 h 61993"/>
                <a:gd name="connsiteX6" fmla="*/ 26080 w 49124"/>
                <a:gd name="connsiteY6" fmla="*/ 56479 h 61993"/>
                <a:gd name="connsiteX7" fmla="*/ 6883 w 49124"/>
                <a:gd name="connsiteY7" fmla="*/ 31211 h 61993"/>
                <a:gd name="connsiteX8" fmla="*/ 48440 w 49124"/>
                <a:gd name="connsiteY8" fmla="*/ 31211 h 61993"/>
                <a:gd name="connsiteX9" fmla="*/ 6926 w 49124"/>
                <a:gd name="connsiteY9" fmla="*/ 25738 h 61993"/>
                <a:gd name="connsiteX10" fmla="*/ 24370 w 49124"/>
                <a:gd name="connsiteY10" fmla="*/ 5558 h 61993"/>
                <a:gd name="connsiteX11" fmla="*/ 41600 w 49124"/>
                <a:gd name="connsiteY11" fmla="*/ 25738 h 61993"/>
                <a:gd name="connsiteX12" fmla="*/ 6926 w 49124"/>
                <a:gd name="connsiteY12" fmla="*/ 25738 h 6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124" h="61993">
                  <a:moveTo>
                    <a:pt x="48483" y="31253"/>
                  </a:moveTo>
                  <a:cubicBezTo>
                    <a:pt x="48483" y="12784"/>
                    <a:pt x="40787" y="0"/>
                    <a:pt x="24584" y="0"/>
                  </a:cubicBezTo>
                  <a:cubicBezTo>
                    <a:pt x="9449" y="0"/>
                    <a:pt x="0" y="12527"/>
                    <a:pt x="0" y="30997"/>
                  </a:cubicBezTo>
                  <a:cubicBezTo>
                    <a:pt x="0" y="52032"/>
                    <a:pt x="9876" y="61994"/>
                    <a:pt x="25481" y="61994"/>
                  </a:cubicBezTo>
                  <a:cubicBezTo>
                    <a:pt x="36854" y="61994"/>
                    <a:pt x="42711" y="57975"/>
                    <a:pt x="49125" y="47415"/>
                  </a:cubicBezTo>
                  <a:lnTo>
                    <a:pt x="43524" y="44422"/>
                  </a:lnTo>
                  <a:cubicBezTo>
                    <a:pt x="37538" y="53828"/>
                    <a:pt x="33776" y="56479"/>
                    <a:pt x="26080" y="56479"/>
                  </a:cubicBezTo>
                  <a:cubicBezTo>
                    <a:pt x="12527" y="56479"/>
                    <a:pt x="6883" y="44764"/>
                    <a:pt x="6883" y="31211"/>
                  </a:cubicBezTo>
                  <a:lnTo>
                    <a:pt x="48440" y="31211"/>
                  </a:lnTo>
                  <a:close/>
                  <a:moveTo>
                    <a:pt x="6926" y="25738"/>
                  </a:moveTo>
                  <a:cubicBezTo>
                    <a:pt x="7054" y="17829"/>
                    <a:pt x="12185" y="5430"/>
                    <a:pt x="24370" y="5558"/>
                  </a:cubicBezTo>
                  <a:cubicBezTo>
                    <a:pt x="34845" y="5644"/>
                    <a:pt x="40232" y="13468"/>
                    <a:pt x="41600" y="25738"/>
                  </a:cubicBezTo>
                  <a:lnTo>
                    <a:pt x="6926" y="2573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6D3C38-7781-7A71-0DA5-3310837E6963}"/>
                </a:ext>
              </a:extLst>
            </p:cNvPr>
            <p:cNvSpPr/>
            <p:nvPr/>
          </p:nvSpPr>
          <p:spPr>
            <a:xfrm>
              <a:off x="9658812" y="6346773"/>
              <a:ext cx="14621" cy="14707"/>
            </a:xfrm>
            <a:custGeom>
              <a:avLst/>
              <a:gdLst>
                <a:gd name="connsiteX0" fmla="*/ 4361 w 14621"/>
                <a:gd name="connsiteY0" fmla="*/ 3292 h 14707"/>
                <a:gd name="connsiteX1" fmla="*/ 4361 w 14621"/>
                <a:gd name="connsiteY1" fmla="*/ 11287 h 14707"/>
                <a:gd name="connsiteX2" fmla="*/ 5772 w 14621"/>
                <a:gd name="connsiteY2" fmla="*/ 11287 h 14707"/>
                <a:gd name="connsiteX3" fmla="*/ 5772 w 14621"/>
                <a:gd name="connsiteY3" fmla="*/ 8123 h 14707"/>
                <a:gd name="connsiteX4" fmla="*/ 6883 w 14621"/>
                <a:gd name="connsiteY4" fmla="*/ 8123 h 14707"/>
                <a:gd name="connsiteX5" fmla="*/ 8465 w 14621"/>
                <a:gd name="connsiteY5" fmla="*/ 8380 h 14707"/>
                <a:gd name="connsiteX6" fmla="*/ 9235 w 14621"/>
                <a:gd name="connsiteY6" fmla="*/ 10218 h 14707"/>
                <a:gd name="connsiteX7" fmla="*/ 9235 w 14621"/>
                <a:gd name="connsiteY7" fmla="*/ 11116 h 14707"/>
                <a:gd name="connsiteX8" fmla="*/ 9278 w 14621"/>
                <a:gd name="connsiteY8" fmla="*/ 11202 h 14707"/>
                <a:gd name="connsiteX9" fmla="*/ 9278 w 14621"/>
                <a:gd name="connsiteY9" fmla="*/ 11287 h 14707"/>
                <a:gd name="connsiteX10" fmla="*/ 10646 w 14621"/>
                <a:gd name="connsiteY10" fmla="*/ 11287 h 14707"/>
                <a:gd name="connsiteX11" fmla="*/ 10646 w 14621"/>
                <a:gd name="connsiteY11" fmla="*/ 11202 h 14707"/>
                <a:gd name="connsiteX12" fmla="*/ 10517 w 14621"/>
                <a:gd name="connsiteY12" fmla="*/ 10774 h 14707"/>
                <a:gd name="connsiteX13" fmla="*/ 10517 w 14621"/>
                <a:gd name="connsiteY13" fmla="*/ 10176 h 14707"/>
                <a:gd name="connsiteX14" fmla="*/ 10517 w 14621"/>
                <a:gd name="connsiteY14" fmla="*/ 9577 h 14707"/>
                <a:gd name="connsiteX15" fmla="*/ 10090 w 14621"/>
                <a:gd name="connsiteY15" fmla="*/ 8337 h 14707"/>
                <a:gd name="connsiteX16" fmla="*/ 8722 w 14621"/>
                <a:gd name="connsiteY16" fmla="*/ 7525 h 14707"/>
                <a:gd name="connsiteX17" fmla="*/ 9919 w 14621"/>
                <a:gd name="connsiteY17" fmla="*/ 7140 h 14707"/>
                <a:gd name="connsiteX18" fmla="*/ 10731 w 14621"/>
                <a:gd name="connsiteY18" fmla="*/ 5558 h 14707"/>
                <a:gd name="connsiteX19" fmla="*/ 9491 w 14621"/>
                <a:gd name="connsiteY19" fmla="*/ 3506 h 14707"/>
                <a:gd name="connsiteX20" fmla="*/ 7311 w 14621"/>
                <a:gd name="connsiteY20" fmla="*/ 3207 h 14707"/>
                <a:gd name="connsiteX21" fmla="*/ 4489 w 14621"/>
                <a:gd name="connsiteY21" fmla="*/ 3207 h 14707"/>
                <a:gd name="connsiteX22" fmla="*/ 9192 w 14621"/>
                <a:gd name="connsiteY22" fmla="*/ 5729 h 14707"/>
                <a:gd name="connsiteX23" fmla="*/ 8337 w 14621"/>
                <a:gd name="connsiteY23" fmla="*/ 6969 h 14707"/>
                <a:gd name="connsiteX24" fmla="*/ 6969 w 14621"/>
                <a:gd name="connsiteY24" fmla="*/ 7140 h 14707"/>
                <a:gd name="connsiteX25" fmla="*/ 5686 w 14621"/>
                <a:gd name="connsiteY25" fmla="*/ 7140 h 14707"/>
                <a:gd name="connsiteX26" fmla="*/ 5686 w 14621"/>
                <a:gd name="connsiteY26" fmla="*/ 4275 h 14707"/>
                <a:gd name="connsiteX27" fmla="*/ 6883 w 14621"/>
                <a:gd name="connsiteY27" fmla="*/ 4275 h 14707"/>
                <a:gd name="connsiteX28" fmla="*/ 8594 w 14621"/>
                <a:gd name="connsiteY28" fmla="*/ 4575 h 14707"/>
                <a:gd name="connsiteX29" fmla="*/ 9149 w 14621"/>
                <a:gd name="connsiteY29" fmla="*/ 5729 h 14707"/>
                <a:gd name="connsiteX30" fmla="*/ 14622 w 14621"/>
                <a:gd name="connsiteY30" fmla="*/ 7311 h 14707"/>
                <a:gd name="connsiteX31" fmla="*/ 12484 w 14621"/>
                <a:gd name="connsiteY31" fmla="*/ 2138 h 14707"/>
                <a:gd name="connsiteX32" fmla="*/ 7311 w 14621"/>
                <a:gd name="connsiteY32" fmla="*/ 0 h 14707"/>
                <a:gd name="connsiteX33" fmla="*/ 2138 w 14621"/>
                <a:gd name="connsiteY33" fmla="*/ 2138 h 14707"/>
                <a:gd name="connsiteX34" fmla="*/ 0 w 14621"/>
                <a:gd name="connsiteY34" fmla="*/ 7311 h 14707"/>
                <a:gd name="connsiteX35" fmla="*/ 2138 w 14621"/>
                <a:gd name="connsiteY35" fmla="*/ 12527 h 14707"/>
                <a:gd name="connsiteX36" fmla="*/ 7311 w 14621"/>
                <a:gd name="connsiteY36" fmla="*/ 14708 h 14707"/>
                <a:gd name="connsiteX37" fmla="*/ 12484 w 14621"/>
                <a:gd name="connsiteY37" fmla="*/ 12527 h 14707"/>
                <a:gd name="connsiteX38" fmla="*/ 14622 w 14621"/>
                <a:gd name="connsiteY38" fmla="*/ 7311 h 14707"/>
                <a:gd name="connsiteX39" fmla="*/ 7311 w 14621"/>
                <a:gd name="connsiteY39" fmla="*/ 1026 h 14707"/>
                <a:gd name="connsiteX40" fmla="*/ 11800 w 14621"/>
                <a:gd name="connsiteY40" fmla="*/ 2865 h 14707"/>
                <a:gd name="connsiteX41" fmla="*/ 13639 w 14621"/>
                <a:gd name="connsiteY41" fmla="*/ 7311 h 14707"/>
                <a:gd name="connsiteX42" fmla="*/ 11800 w 14621"/>
                <a:gd name="connsiteY42" fmla="*/ 11800 h 14707"/>
                <a:gd name="connsiteX43" fmla="*/ 7311 w 14621"/>
                <a:gd name="connsiteY43" fmla="*/ 13639 h 14707"/>
                <a:gd name="connsiteX44" fmla="*/ 2822 w 14621"/>
                <a:gd name="connsiteY44" fmla="*/ 11800 h 14707"/>
                <a:gd name="connsiteX45" fmla="*/ 983 w 14621"/>
                <a:gd name="connsiteY45" fmla="*/ 7311 h 14707"/>
                <a:gd name="connsiteX46" fmla="*/ 2822 w 14621"/>
                <a:gd name="connsiteY46" fmla="*/ 2865 h 14707"/>
                <a:gd name="connsiteX47" fmla="*/ 7311 w 14621"/>
                <a:gd name="connsiteY47" fmla="*/ 1026 h 1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4621" h="14707">
                  <a:moveTo>
                    <a:pt x="4361" y="3292"/>
                  </a:moveTo>
                  <a:lnTo>
                    <a:pt x="4361" y="11287"/>
                  </a:lnTo>
                  <a:lnTo>
                    <a:pt x="5772" y="11287"/>
                  </a:lnTo>
                  <a:lnTo>
                    <a:pt x="5772" y="8123"/>
                  </a:lnTo>
                  <a:lnTo>
                    <a:pt x="6883" y="8123"/>
                  </a:lnTo>
                  <a:cubicBezTo>
                    <a:pt x="7653" y="8123"/>
                    <a:pt x="8166" y="8209"/>
                    <a:pt x="8465" y="8380"/>
                  </a:cubicBezTo>
                  <a:cubicBezTo>
                    <a:pt x="8978" y="8679"/>
                    <a:pt x="9235" y="9278"/>
                    <a:pt x="9235" y="10218"/>
                  </a:cubicBezTo>
                  <a:lnTo>
                    <a:pt x="9235" y="11116"/>
                  </a:lnTo>
                  <a:cubicBezTo>
                    <a:pt x="9235" y="11116"/>
                    <a:pt x="9278" y="11159"/>
                    <a:pt x="9278" y="11202"/>
                  </a:cubicBezTo>
                  <a:cubicBezTo>
                    <a:pt x="9278" y="11202"/>
                    <a:pt x="9278" y="11244"/>
                    <a:pt x="9278" y="11287"/>
                  </a:cubicBezTo>
                  <a:lnTo>
                    <a:pt x="10646" y="11287"/>
                  </a:lnTo>
                  <a:lnTo>
                    <a:pt x="10646" y="11202"/>
                  </a:lnTo>
                  <a:cubicBezTo>
                    <a:pt x="10646" y="11202"/>
                    <a:pt x="10517" y="10988"/>
                    <a:pt x="10517" y="10774"/>
                  </a:cubicBezTo>
                  <a:cubicBezTo>
                    <a:pt x="10517" y="10560"/>
                    <a:pt x="10517" y="10347"/>
                    <a:pt x="10517" y="10176"/>
                  </a:cubicBezTo>
                  <a:lnTo>
                    <a:pt x="10517" y="9577"/>
                  </a:lnTo>
                  <a:cubicBezTo>
                    <a:pt x="10517" y="9149"/>
                    <a:pt x="10389" y="8765"/>
                    <a:pt x="10090" y="8337"/>
                  </a:cubicBezTo>
                  <a:cubicBezTo>
                    <a:pt x="9791" y="7910"/>
                    <a:pt x="9320" y="7653"/>
                    <a:pt x="8722" y="7525"/>
                  </a:cubicBezTo>
                  <a:cubicBezTo>
                    <a:pt x="9235" y="7439"/>
                    <a:pt x="9620" y="7311"/>
                    <a:pt x="9919" y="7140"/>
                  </a:cubicBezTo>
                  <a:cubicBezTo>
                    <a:pt x="10432" y="6798"/>
                    <a:pt x="10731" y="6285"/>
                    <a:pt x="10731" y="5558"/>
                  </a:cubicBezTo>
                  <a:cubicBezTo>
                    <a:pt x="10731" y="4532"/>
                    <a:pt x="10304" y="3848"/>
                    <a:pt x="9491" y="3506"/>
                  </a:cubicBezTo>
                  <a:cubicBezTo>
                    <a:pt x="9021" y="3335"/>
                    <a:pt x="8294" y="3207"/>
                    <a:pt x="7311" y="3207"/>
                  </a:cubicBezTo>
                  <a:lnTo>
                    <a:pt x="4489" y="3207"/>
                  </a:lnTo>
                  <a:close/>
                  <a:moveTo>
                    <a:pt x="9192" y="5729"/>
                  </a:moveTo>
                  <a:cubicBezTo>
                    <a:pt x="9192" y="6328"/>
                    <a:pt x="8893" y="6755"/>
                    <a:pt x="8337" y="6969"/>
                  </a:cubicBezTo>
                  <a:cubicBezTo>
                    <a:pt x="8038" y="7097"/>
                    <a:pt x="7567" y="7140"/>
                    <a:pt x="6969" y="7140"/>
                  </a:cubicBezTo>
                  <a:lnTo>
                    <a:pt x="5686" y="7140"/>
                  </a:lnTo>
                  <a:lnTo>
                    <a:pt x="5686" y="4275"/>
                  </a:lnTo>
                  <a:lnTo>
                    <a:pt x="6883" y="4275"/>
                  </a:lnTo>
                  <a:cubicBezTo>
                    <a:pt x="7696" y="4275"/>
                    <a:pt x="8252" y="4361"/>
                    <a:pt x="8594" y="4575"/>
                  </a:cubicBezTo>
                  <a:cubicBezTo>
                    <a:pt x="8936" y="4788"/>
                    <a:pt x="9149" y="5173"/>
                    <a:pt x="9149" y="5729"/>
                  </a:cubicBezTo>
                  <a:moveTo>
                    <a:pt x="14622" y="7311"/>
                  </a:moveTo>
                  <a:cubicBezTo>
                    <a:pt x="14622" y="5302"/>
                    <a:pt x="13895" y="3591"/>
                    <a:pt x="12484" y="2138"/>
                  </a:cubicBezTo>
                  <a:cubicBezTo>
                    <a:pt x="11073" y="727"/>
                    <a:pt x="9320" y="0"/>
                    <a:pt x="7311" y="0"/>
                  </a:cubicBezTo>
                  <a:cubicBezTo>
                    <a:pt x="5301" y="0"/>
                    <a:pt x="3591" y="727"/>
                    <a:pt x="2138" y="2138"/>
                  </a:cubicBezTo>
                  <a:cubicBezTo>
                    <a:pt x="684" y="3549"/>
                    <a:pt x="0" y="5302"/>
                    <a:pt x="0" y="7311"/>
                  </a:cubicBezTo>
                  <a:cubicBezTo>
                    <a:pt x="0" y="9320"/>
                    <a:pt x="727" y="11073"/>
                    <a:pt x="2138" y="12527"/>
                  </a:cubicBezTo>
                  <a:cubicBezTo>
                    <a:pt x="3549" y="13981"/>
                    <a:pt x="5259" y="14708"/>
                    <a:pt x="7311" y="14708"/>
                  </a:cubicBezTo>
                  <a:cubicBezTo>
                    <a:pt x="9363" y="14708"/>
                    <a:pt x="11073" y="13981"/>
                    <a:pt x="12484" y="12527"/>
                  </a:cubicBezTo>
                  <a:cubicBezTo>
                    <a:pt x="13895" y="11116"/>
                    <a:pt x="14622" y="9363"/>
                    <a:pt x="14622" y="7311"/>
                  </a:cubicBezTo>
                  <a:moveTo>
                    <a:pt x="7311" y="1026"/>
                  </a:moveTo>
                  <a:cubicBezTo>
                    <a:pt x="9064" y="1026"/>
                    <a:pt x="10560" y="1625"/>
                    <a:pt x="11800" y="2865"/>
                  </a:cubicBezTo>
                  <a:cubicBezTo>
                    <a:pt x="13040" y="4104"/>
                    <a:pt x="13639" y="5558"/>
                    <a:pt x="13639" y="7311"/>
                  </a:cubicBezTo>
                  <a:cubicBezTo>
                    <a:pt x="13639" y="9064"/>
                    <a:pt x="13040" y="10560"/>
                    <a:pt x="11800" y="11800"/>
                  </a:cubicBezTo>
                  <a:cubicBezTo>
                    <a:pt x="10560" y="13040"/>
                    <a:pt x="9064" y="13639"/>
                    <a:pt x="7311" y="13639"/>
                  </a:cubicBezTo>
                  <a:cubicBezTo>
                    <a:pt x="5558" y="13639"/>
                    <a:pt x="4062" y="13040"/>
                    <a:pt x="2822" y="11800"/>
                  </a:cubicBezTo>
                  <a:cubicBezTo>
                    <a:pt x="1582" y="10560"/>
                    <a:pt x="983" y="9064"/>
                    <a:pt x="983" y="7311"/>
                  </a:cubicBezTo>
                  <a:cubicBezTo>
                    <a:pt x="983" y="5558"/>
                    <a:pt x="1582" y="4104"/>
                    <a:pt x="2822" y="2865"/>
                  </a:cubicBezTo>
                  <a:cubicBezTo>
                    <a:pt x="4062" y="1625"/>
                    <a:pt x="5558" y="1026"/>
                    <a:pt x="7311" y="1026"/>
                  </a:cubicBezTo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B38C8BE-29FD-3AA0-CCE1-DE52CE710AE8}"/>
                </a:ext>
              </a:extLst>
            </p:cNvPr>
            <p:cNvSpPr/>
            <p:nvPr/>
          </p:nvSpPr>
          <p:spPr>
            <a:xfrm>
              <a:off x="8549898" y="6527111"/>
              <a:ext cx="27191" cy="33220"/>
            </a:xfrm>
            <a:custGeom>
              <a:avLst/>
              <a:gdLst>
                <a:gd name="connsiteX0" fmla="*/ 9962 w 27191"/>
                <a:gd name="connsiteY0" fmla="*/ 6157 h 33220"/>
                <a:gd name="connsiteX1" fmla="*/ 0 w 27191"/>
                <a:gd name="connsiteY1" fmla="*/ 6157 h 33220"/>
                <a:gd name="connsiteX2" fmla="*/ 0 w 27191"/>
                <a:gd name="connsiteY2" fmla="*/ 0 h 33220"/>
                <a:gd name="connsiteX3" fmla="*/ 27192 w 27191"/>
                <a:gd name="connsiteY3" fmla="*/ 0 h 33220"/>
                <a:gd name="connsiteX4" fmla="*/ 27192 w 27191"/>
                <a:gd name="connsiteY4" fmla="*/ 6157 h 33220"/>
                <a:gd name="connsiteX5" fmla="*/ 17230 w 27191"/>
                <a:gd name="connsiteY5" fmla="*/ 6157 h 33220"/>
                <a:gd name="connsiteX6" fmla="*/ 17230 w 27191"/>
                <a:gd name="connsiteY6" fmla="*/ 33220 h 33220"/>
                <a:gd name="connsiteX7" fmla="*/ 9919 w 27191"/>
                <a:gd name="connsiteY7" fmla="*/ 33220 h 33220"/>
                <a:gd name="connsiteX8" fmla="*/ 9919 w 27191"/>
                <a:gd name="connsiteY8" fmla="*/ 6157 h 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91" h="33220">
                  <a:moveTo>
                    <a:pt x="9962" y="6157"/>
                  </a:moveTo>
                  <a:lnTo>
                    <a:pt x="0" y="6157"/>
                  </a:lnTo>
                  <a:lnTo>
                    <a:pt x="0" y="0"/>
                  </a:lnTo>
                  <a:lnTo>
                    <a:pt x="27192" y="0"/>
                  </a:lnTo>
                  <a:lnTo>
                    <a:pt x="27192" y="6157"/>
                  </a:lnTo>
                  <a:lnTo>
                    <a:pt x="17230" y="6157"/>
                  </a:lnTo>
                  <a:lnTo>
                    <a:pt x="17230" y="33220"/>
                  </a:lnTo>
                  <a:lnTo>
                    <a:pt x="9919" y="33220"/>
                  </a:lnTo>
                  <a:lnTo>
                    <a:pt x="9919" y="6157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8953624-5A87-0E99-DB7B-393D7626DA1D}"/>
                </a:ext>
              </a:extLst>
            </p:cNvPr>
            <p:cNvSpPr/>
            <p:nvPr/>
          </p:nvSpPr>
          <p:spPr>
            <a:xfrm>
              <a:off x="8580724" y="6527111"/>
              <a:ext cx="22531" cy="33220"/>
            </a:xfrm>
            <a:custGeom>
              <a:avLst/>
              <a:gdLst>
                <a:gd name="connsiteX0" fmla="*/ 0 w 22531"/>
                <a:gd name="connsiteY0" fmla="*/ 0 h 33220"/>
                <a:gd name="connsiteX1" fmla="*/ 6584 w 22531"/>
                <a:gd name="connsiteY1" fmla="*/ 0 h 33220"/>
                <a:gd name="connsiteX2" fmla="*/ 6584 w 22531"/>
                <a:gd name="connsiteY2" fmla="*/ 12527 h 33220"/>
                <a:gd name="connsiteX3" fmla="*/ 6712 w 22531"/>
                <a:gd name="connsiteY3" fmla="*/ 12527 h 33220"/>
                <a:gd name="connsiteX4" fmla="*/ 13724 w 22531"/>
                <a:gd name="connsiteY4" fmla="*/ 8508 h 33220"/>
                <a:gd name="connsiteX5" fmla="*/ 22531 w 22531"/>
                <a:gd name="connsiteY5" fmla="*/ 18427 h 33220"/>
                <a:gd name="connsiteX6" fmla="*/ 22531 w 22531"/>
                <a:gd name="connsiteY6" fmla="*/ 33220 h 33220"/>
                <a:gd name="connsiteX7" fmla="*/ 15947 w 22531"/>
                <a:gd name="connsiteY7" fmla="*/ 33220 h 33220"/>
                <a:gd name="connsiteX8" fmla="*/ 15947 w 22531"/>
                <a:gd name="connsiteY8" fmla="*/ 19624 h 33220"/>
                <a:gd name="connsiteX9" fmla="*/ 11715 w 22531"/>
                <a:gd name="connsiteY9" fmla="*/ 13724 h 33220"/>
                <a:gd name="connsiteX10" fmla="*/ 6584 w 22531"/>
                <a:gd name="connsiteY10" fmla="*/ 20608 h 33220"/>
                <a:gd name="connsiteX11" fmla="*/ 6584 w 22531"/>
                <a:gd name="connsiteY11" fmla="*/ 33220 h 33220"/>
                <a:gd name="connsiteX12" fmla="*/ 0 w 22531"/>
                <a:gd name="connsiteY12" fmla="*/ 33220 h 33220"/>
                <a:gd name="connsiteX13" fmla="*/ 0 w 22531"/>
                <a:gd name="connsiteY13" fmla="*/ 0 h 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31" h="33220">
                  <a:moveTo>
                    <a:pt x="0" y="0"/>
                  </a:moveTo>
                  <a:lnTo>
                    <a:pt x="6584" y="0"/>
                  </a:lnTo>
                  <a:lnTo>
                    <a:pt x="6584" y="12527"/>
                  </a:lnTo>
                  <a:lnTo>
                    <a:pt x="6712" y="12527"/>
                  </a:lnTo>
                  <a:cubicBezTo>
                    <a:pt x="8380" y="9834"/>
                    <a:pt x="11287" y="8508"/>
                    <a:pt x="13724" y="8508"/>
                  </a:cubicBezTo>
                  <a:cubicBezTo>
                    <a:pt x="20736" y="8508"/>
                    <a:pt x="22531" y="12442"/>
                    <a:pt x="22531" y="18427"/>
                  </a:cubicBezTo>
                  <a:lnTo>
                    <a:pt x="22531" y="33220"/>
                  </a:lnTo>
                  <a:lnTo>
                    <a:pt x="15947" y="33220"/>
                  </a:lnTo>
                  <a:lnTo>
                    <a:pt x="15947" y="19624"/>
                  </a:lnTo>
                  <a:cubicBezTo>
                    <a:pt x="15947" y="15691"/>
                    <a:pt x="14793" y="13724"/>
                    <a:pt x="11715" y="13724"/>
                  </a:cubicBezTo>
                  <a:cubicBezTo>
                    <a:pt x="8123" y="13724"/>
                    <a:pt x="6584" y="15734"/>
                    <a:pt x="6584" y="20608"/>
                  </a:cubicBezTo>
                  <a:lnTo>
                    <a:pt x="6584" y="33220"/>
                  </a:lnTo>
                  <a:lnTo>
                    <a:pt x="0" y="33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2892428-7D63-74D3-EF46-54BF24EBFAD5}"/>
                </a:ext>
              </a:extLst>
            </p:cNvPr>
            <p:cNvSpPr/>
            <p:nvPr/>
          </p:nvSpPr>
          <p:spPr>
            <a:xfrm>
              <a:off x="8607830" y="6535577"/>
              <a:ext cx="23979" cy="25353"/>
            </a:xfrm>
            <a:custGeom>
              <a:avLst/>
              <a:gdLst>
                <a:gd name="connsiteX0" fmla="*/ 6584 w 23979"/>
                <a:gd name="connsiteY0" fmla="*/ 14323 h 25353"/>
                <a:gd name="connsiteX1" fmla="*/ 12484 w 23979"/>
                <a:gd name="connsiteY1" fmla="*/ 20394 h 25353"/>
                <a:gd name="connsiteX2" fmla="*/ 17700 w 23979"/>
                <a:gd name="connsiteY2" fmla="*/ 17273 h 25353"/>
                <a:gd name="connsiteX3" fmla="*/ 23515 w 23979"/>
                <a:gd name="connsiteY3" fmla="*/ 17273 h 25353"/>
                <a:gd name="connsiteX4" fmla="*/ 12270 w 23979"/>
                <a:gd name="connsiteY4" fmla="*/ 25353 h 25353"/>
                <a:gd name="connsiteX5" fmla="*/ 0 w 23979"/>
                <a:gd name="connsiteY5" fmla="*/ 12698 h 25353"/>
                <a:gd name="connsiteX6" fmla="*/ 12270 w 23979"/>
                <a:gd name="connsiteY6" fmla="*/ 0 h 25353"/>
                <a:gd name="connsiteX7" fmla="*/ 23942 w 23979"/>
                <a:gd name="connsiteY7" fmla="*/ 14280 h 25353"/>
                <a:gd name="connsiteX8" fmla="*/ 6584 w 23979"/>
                <a:gd name="connsiteY8" fmla="*/ 14280 h 25353"/>
                <a:gd name="connsiteX9" fmla="*/ 17358 w 23979"/>
                <a:gd name="connsiteY9" fmla="*/ 10133 h 25353"/>
                <a:gd name="connsiteX10" fmla="*/ 12099 w 23979"/>
                <a:gd name="connsiteY10" fmla="*/ 5002 h 25353"/>
                <a:gd name="connsiteX11" fmla="*/ 6627 w 23979"/>
                <a:gd name="connsiteY11" fmla="*/ 10133 h 25353"/>
                <a:gd name="connsiteX12" fmla="*/ 17358 w 23979"/>
                <a:gd name="connsiteY12" fmla="*/ 10133 h 2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79" h="25353">
                  <a:moveTo>
                    <a:pt x="6584" y="14323"/>
                  </a:moveTo>
                  <a:cubicBezTo>
                    <a:pt x="6755" y="18513"/>
                    <a:pt x="8807" y="20394"/>
                    <a:pt x="12484" y="20394"/>
                  </a:cubicBezTo>
                  <a:cubicBezTo>
                    <a:pt x="15135" y="20394"/>
                    <a:pt x="17273" y="18769"/>
                    <a:pt x="17700" y="17273"/>
                  </a:cubicBezTo>
                  <a:lnTo>
                    <a:pt x="23515" y="17273"/>
                  </a:lnTo>
                  <a:cubicBezTo>
                    <a:pt x="21634" y="22959"/>
                    <a:pt x="17700" y="25353"/>
                    <a:pt x="12270" y="25353"/>
                  </a:cubicBezTo>
                  <a:cubicBezTo>
                    <a:pt x="4703" y="25353"/>
                    <a:pt x="0" y="20137"/>
                    <a:pt x="0" y="12698"/>
                  </a:cubicBezTo>
                  <a:cubicBezTo>
                    <a:pt x="0" y="5259"/>
                    <a:pt x="4959" y="0"/>
                    <a:pt x="12270" y="0"/>
                  </a:cubicBezTo>
                  <a:cubicBezTo>
                    <a:pt x="20436" y="0"/>
                    <a:pt x="24413" y="6883"/>
                    <a:pt x="23942" y="14280"/>
                  </a:cubicBezTo>
                  <a:lnTo>
                    <a:pt x="6584" y="14280"/>
                  </a:lnTo>
                  <a:close/>
                  <a:moveTo>
                    <a:pt x="17358" y="10133"/>
                  </a:moveTo>
                  <a:cubicBezTo>
                    <a:pt x="16760" y="6798"/>
                    <a:pt x="15306" y="5002"/>
                    <a:pt x="12099" y="5002"/>
                  </a:cubicBezTo>
                  <a:cubicBezTo>
                    <a:pt x="7910" y="5002"/>
                    <a:pt x="6712" y="8252"/>
                    <a:pt x="6627" y="10133"/>
                  </a:cubicBezTo>
                  <a:lnTo>
                    <a:pt x="17358" y="1013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A8E35EB-D527-752F-916C-68C219AC35D3}"/>
                </a:ext>
              </a:extLst>
            </p:cNvPr>
            <p:cNvSpPr/>
            <p:nvPr/>
          </p:nvSpPr>
          <p:spPr>
            <a:xfrm>
              <a:off x="8650071" y="6527111"/>
              <a:ext cx="7310" cy="33220"/>
            </a:xfrm>
            <a:custGeom>
              <a:avLst/>
              <a:gdLst>
                <a:gd name="connsiteX0" fmla="*/ 0 w 7310"/>
                <a:gd name="connsiteY0" fmla="*/ 0 h 33220"/>
                <a:gd name="connsiteX1" fmla="*/ 7311 w 7310"/>
                <a:gd name="connsiteY1" fmla="*/ 0 h 33220"/>
                <a:gd name="connsiteX2" fmla="*/ 7311 w 7310"/>
                <a:gd name="connsiteY2" fmla="*/ 33220 h 33220"/>
                <a:gd name="connsiteX3" fmla="*/ 0 w 7310"/>
                <a:gd name="connsiteY3" fmla="*/ 33220 h 33220"/>
                <a:gd name="connsiteX4" fmla="*/ 0 w 7310"/>
                <a:gd name="connsiteY4" fmla="*/ 0 h 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0" h="33220">
                  <a:moveTo>
                    <a:pt x="0" y="0"/>
                  </a:moveTo>
                  <a:lnTo>
                    <a:pt x="7311" y="0"/>
                  </a:lnTo>
                  <a:lnTo>
                    <a:pt x="7311" y="33220"/>
                  </a:lnTo>
                  <a:lnTo>
                    <a:pt x="0" y="33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537D9A0-54EC-C941-F7B1-823D7BBE5AE5}"/>
                </a:ext>
              </a:extLst>
            </p:cNvPr>
            <p:cNvSpPr/>
            <p:nvPr/>
          </p:nvSpPr>
          <p:spPr>
            <a:xfrm>
              <a:off x="8663667" y="6535577"/>
              <a:ext cx="22574" cy="24712"/>
            </a:xfrm>
            <a:custGeom>
              <a:avLst/>
              <a:gdLst>
                <a:gd name="connsiteX0" fmla="*/ 0 w 22574"/>
                <a:gd name="connsiteY0" fmla="*/ 684 h 24712"/>
                <a:gd name="connsiteX1" fmla="*/ 6285 w 22574"/>
                <a:gd name="connsiteY1" fmla="*/ 684 h 24712"/>
                <a:gd name="connsiteX2" fmla="*/ 6285 w 22574"/>
                <a:gd name="connsiteY2" fmla="*/ 4019 h 24712"/>
                <a:gd name="connsiteX3" fmla="*/ 6413 w 22574"/>
                <a:gd name="connsiteY3" fmla="*/ 4019 h 24712"/>
                <a:gd name="connsiteX4" fmla="*/ 13767 w 22574"/>
                <a:gd name="connsiteY4" fmla="*/ 0 h 24712"/>
                <a:gd name="connsiteX5" fmla="*/ 22574 w 22574"/>
                <a:gd name="connsiteY5" fmla="*/ 9919 h 24712"/>
                <a:gd name="connsiteX6" fmla="*/ 22574 w 22574"/>
                <a:gd name="connsiteY6" fmla="*/ 24712 h 24712"/>
                <a:gd name="connsiteX7" fmla="*/ 15990 w 22574"/>
                <a:gd name="connsiteY7" fmla="*/ 24712 h 24712"/>
                <a:gd name="connsiteX8" fmla="*/ 15990 w 22574"/>
                <a:gd name="connsiteY8" fmla="*/ 11116 h 24712"/>
                <a:gd name="connsiteX9" fmla="*/ 11757 w 22574"/>
                <a:gd name="connsiteY9" fmla="*/ 5216 h 24712"/>
                <a:gd name="connsiteX10" fmla="*/ 6627 w 22574"/>
                <a:gd name="connsiteY10" fmla="*/ 12099 h 24712"/>
                <a:gd name="connsiteX11" fmla="*/ 6627 w 22574"/>
                <a:gd name="connsiteY11" fmla="*/ 24712 h 24712"/>
                <a:gd name="connsiteX12" fmla="*/ 43 w 22574"/>
                <a:gd name="connsiteY12" fmla="*/ 24712 h 24712"/>
                <a:gd name="connsiteX13" fmla="*/ 43 w 22574"/>
                <a:gd name="connsiteY13" fmla="*/ 684 h 2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74" h="24712">
                  <a:moveTo>
                    <a:pt x="0" y="684"/>
                  </a:moveTo>
                  <a:lnTo>
                    <a:pt x="6285" y="684"/>
                  </a:lnTo>
                  <a:lnTo>
                    <a:pt x="6285" y="4019"/>
                  </a:lnTo>
                  <a:lnTo>
                    <a:pt x="6413" y="4019"/>
                  </a:lnTo>
                  <a:cubicBezTo>
                    <a:pt x="8081" y="1325"/>
                    <a:pt x="10988" y="0"/>
                    <a:pt x="13767" y="0"/>
                  </a:cubicBezTo>
                  <a:cubicBezTo>
                    <a:pt x="20779" y="0"/>
                    <a:pt x="22574" y="3933"/>
                    <a:pt x="22574" y="9919"/>
                  </a:cubicBezTo>
                  <a:lnTo>
                    <a:pt x="22574" y="24712"/>
                  </a:lnTo>
                  <a:lnTo>
                    <a:pt x="15990" y="24712"/>
                  </a:lnTo>
                  <a:lnTo>
                    <a:pt x="15990" y="11116"/>
                  </a:lnTo>
                  <a:cubicBezTo>
                    <a:pt x="15990" y="7183"/>
                    <a:pt x="14836" y="5216"/>
                    <a:pt x="11757" y="5216"/>
                  </a:cubicBezTo>
                  <a:cubicBezTo>
                    <a:pt x="8166" y="5216"/>
                    <a:pt x="6627" y="7225"/>
                    <a:pt x="6627" y="12099"/>
                  </a:cubicBezTo>
                  <a:lnTo>
                    <a:pt x="6627" y="24712"/>
                  </a:lnTo>
                  <a:lnTo>
                    <a:pt x="43" y="24712"/>
                  </a:lnTo>
                  <a:lnTo>
                    <a:pt x="43" y="684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25497D7-5562-D0A8-8E4A-673E82E656AC}"/>
                </a:ext>
              </a:extLst>
            </p:cNvPr>
            <p:cNvSpPr/>
            <p:nvPr/>
          </p:nvSpPr>
          <p:spPr>
            <a:xfrm>
              <a:off x="8689490" y="6529035"/>
              <a:ext cx="15434" cy="31552"/>
            </a:xfrm>
            <a:custGeom>
              <a:avLst/>
              <a:gdLst>
                <a:gd name="connsiteX0" fmla="*/ 10603 w 15434"/>
                <a:gd name="connsiteY0" fmla="*/ 7226 h 31552"/>
                <a:gd name="connsiteX1" fmla="*/ 15434 w 15434"/>
                <a:gd name="connsiteY1" fmla="*/ 7226 h 31552"/>
                <a:gd name="connsiteX2" fmla="*/ 15434 w 15434"/>
                <a:gd name="connsiteY2" fmla="*/ 11629 h 31552"/>
                <a:gd name="connsiteX3" fmla="*/ 10603 w 15434"/>
                <a:gd name="connsiteY3" fmla="*/ 11629 h 31552"/>
                <a:gd name="connsiteX4" fmla="*/ 10603 w 15434"/>
                <a:gd name="connsiteY4" fmla="*/ 23558 h 31552"/>
                <a:gd name="connsiteX5" fmla="*/ 13382 w 15434"/>
                <a:gd name="connsiteY5" fmla="*/ 26337 h 31552"/>
                <a:gd name="connsiteX6" fmla="*/ 15434 w 15434"/>
                <a:gd name="connsiteY6" fmla="*/ 26166 h 31552"/>
                <a:gd name="connsiteX7" fmla="*/ 15434 w 15434"/>
                <a:gd name="connsiteY7" fmla="*/ 31339 h 31552"/>
                <a:gd name="connsiteX8" fmla="*/ 11586 w 15434"/>
                <a:gd name="connsiteY8" fmla="*/ 31553 h 31552"/>
                <a:gd name="connsiteX9" fmla="*/ 4019 w 15434"/>
                <a:gd name="connsiteY9" fmla="*/ 25824 h 31552"/>
                <a:gd name="connsiteX10" fmla="*/ 4019 w 15434"/>
                <a:gd name="connsiteY10" fmla="*/ 11629 h 31552"/>
                <a:gd name="connsiteX11" fmla="*/ 0 w 15434"/>
                <a:gd name="connsiteY11" fmla="*/ 11629 h 31552"/>
                <a:gd name="connsiteX12" fmla="*/ 0 w 15434"/>
                <a:gd name="connsiteY12" fmla="*/ 7226 h 31552"/>
                <a:gd name="connsiteX13" fmla="*/ 4019 w 15434"/>
                <a:gd name="connsiteY13" fmla="*/ 7226 h 31552"/>
                <a:gd name="connsiteX14" fmla="*/ 4019 w 15434"/>
                <a:gd name="connsiteY14" fmla="*/ 0 h 31552"/>
                <a:gd name="connsiteX15" fmla="*/ 10603 w 15434"/>
                <a:gd name="connsiteY15" fmla="*/ 0 h 31552"/>
                <a:gd name="connsiteX16" fmla="*/ 10603 w 15434"/>
                <a:gd name="connsiteY16" fmla="*/ 7226 h 3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434" h="31552">
                  <a:moveTo>
                    <a:pt x="10603" y="7226"/>
                  </a:moveTo>
                  <a:lnTo>
                    <a:pt x="15434" y="7226"/>
                  </a:lnTo>
                  <a:lnTo>
                    <a:pt x="15434" y="11629"/>
                  </a:lnTo>
                  <a:lnTo>
                    <a:pt x="10603" y="11629"/>
                  </a:lnTo>
                  <a:lnTo>
                    <a:pt x="10603" y="23558"/>
                  </a:lnTo>
                  <a:cubicBezTo>
                    <a:pt x="10603" y="25781"/>
                    <a:pt x="11159" y="26337"/>
                    <a:pt x="13382" y="26337"/>
                  </a:cubicBezTo>
                  <a:cubicBezTo>
                    <a:pt x="14066" y="26337"/>
                    <a:pt x="14750" y="26294"/>
                    <a:pt x="15434" y="26166"/>
                  </a:cubicBezTo>
                  <a:lnTo>
                    <a:pt x="15434" y="31339"/>
                  </a:lnTo>
                  <a:cubicBezTo>
                    <a:pt x="14323" y="31510"/>
                    <a:pt x="12869" y="31553"/>
                    <a:pt x="11586" y="31553"/>
                  </a:cubicBezTo>
                  <a:cubicBezTo>
                    <a:pt x="7525" y="31553"/>
                    <a:pt x="4019" y="30612"/>
                    <a:pt x="4019" y="25824"/>
                  </a:cubicBezTo>
                  <a:lnTo>
                    <a:pt x="4019" y="11629"/>
                  </a:lnTo>
                  <a:lnTo>
                    <a:pt x="0" y="11629"/>
                  </a:lnTo>
                  <a:lnTo>
                    <a:pt x="0" y="7226"/>
                  </a:lnTo>
                  <a:lnTo>
                    <a:pt x="4019" y="7226"/>
                  </a:lnTo>
                  <a:lnTo>
                    <a:pt x="4019" y="0"/>
                  </a:lnTo>
                  <a:lnTo>
                    <a:pt x="10603" y="0"/>
                  </a:lnTo>
                  <a:lnTo>
                    <a:pt x="10603" y="7226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95113FE-2140-B518-ED76-2EDF67ECC376}"/>
                </a:ext>
              </a:extLst>
            </p:cNvPr>
            <p:cNvSpPr/>
            <p:nvPr/>
          </p:nvSpPr>
          <p:spPr>
            <a:xfrm>
              <a:off x="8707404" y="6535577"/>
              <a:ext cx="23979" cy="25353"/>
            </a:xfrm>
            <a:custGeom>
              <a:avLst/>
              <a:gdLst>
                <a:gd name="connsiteX0" fmla="*/ 6584 w 23979"/>
                <a:gd name="connsiteY0" fmla="*/ 14323 h 25353"/>
                <a:gd name="connsiteX1" fmla="*/ 12484 w 23979"/>
                <a:gd name="connsiteY1" fmla="*/ 20394 h 25353"/>
                <a:gd name="connsiteX2" fmla="*/ 17700 w 23979"/>
                <a:gd name="connsiteY2" fmla="*/ 17273 h 25353"/>
                <a:gd name="connsiteX3" fmla="*/ 23515 w 23979"/>
                <a:gd name="connsiteY3" fmla="*/ 17273 h 25353"/>
                <a:gd name="connsiteX4" fmla="*/ 12270 w 23979"/>
                <a:gd name="connsiteY4" fmla="*/ 25353 h 25353"/>
                <a:gd name="connsiteX5" fmla="*/ 0 w 23979"/>
                <a:gd name="connsiteY5" fmla="*/ 12698 h 25353"/>
                <a:gd name="connsiteX6" fmla="*/ 12270 w 23979"/>
                <a:gd name="connsiteY6" fmla="*/ 0 h 25353"/>
                <a:gd name="connsiteX7" fmla="*/ 23942 w 23979"/>
                <a:gd name="connsiteY7" fmla="*/ 14280 h 25353"/>
                <a:gd name="connsiteX8" fmla="*/ 6584 w 23979"/>
                <a:gd name="connsiteY8" fmla="*/ 14280 h 25353"/>
                <a:gd name="connsiteX9" fmla="*/ 17315 w 23979"/>
                <a:gd name="connsiteY9" fmla="*/ 10133 h 25353"/>
                <a:gd name="connsiteX10" fmla="*/ 12057 w 23979"/>
                <a:gd name="connsiteY10" fmla="*/ 5002 h 25353"/>
                <a:gd name="connsiteX11" fmla="*/ 6584 w 23979"/>
                <a:gd name="connsiteY11" fmla="*/ 10133 h 25353"/>
                <a:gd name="connsiteX12" fmla="*/ 17315 w 23979"/>
                <a:gd name="connsiteY12" fmla="*/ 10133 h 2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79" h="25353">
                  <a:moveTo>
                    <a:pt x="6584" y="14323"/>
                  </a:moveTo>
                  <a:cubicBezTo>
                    <a:pt x="6755" y="18513"/>
                    <a:pt x="8807" y="20394"/>
                    <a:pt x="12484" y="20394"/>
                  </a:cubicBezTo>
                  <a:cubicBezTo>
                    <a:pt x="15135" y="20394"/>
                    <a:pt x="17273" y="18769"/>
                    <a:pt x="17700" y="17273"/>
                  </a:cubicBezTo>
                  <a:lnTo>
                    <a:pt x="23515" y="17273"/>
                  </a:lnTo>
                  <a:cubicBezTo>
                    <a:pt x="21634" y="22959"/>
                    <a:pt x="17700" y="25353"/>
                    <a:pt x="12270" y="25353"/>
                  </a:cubicBezTo>
                  <a:cubicBezTo>
                    <a:pt x="4703" y="25353"/>
                    <a:pt x="0" y="20137"/>
                    <a:pt x="0" y="12698"/>
                  </a:cubicBezTo>
                  <a:cubicBezTo>
                    <a:pt x="0" y="5259"/>
                    <a:pt x="4959" y="0"/>
                    <a:pt x="12270" y="0"/>
                  </a:cubicBezTo>
                  <a:cubicBezTo>
                    <a:pt x="20436" y="0"/>
                    <a:pt x="24413" y="6883"/>
                    <a:pt x="23942" y="14280"/>
                  </a:cubicBezTo>
                  <a:lnTo>
                    <a:pt x="6584" y="14280"/>
                  </a:lnTo>
                  <a:close/>
                  <a:moveTo>
                    <a:pt x="17315" y="10133"/>
                  </a:moveTo>
                  <a:cubicBezTo>
                    <a:pt x="16717" y="6798"/>
                    <a:pt x="15263" y="5002"/>
                    <a:pt x="12057" y="5002"/>
                  </a:cubicBezTo>
                  <a:cubicBezTo>
                    <a:pt x="7867" y="5002"/>
                    <a:pt x="6670" y="8252"/>
                    <a:pt x="6584" y="10133"/>
                  </a:cubicBezTo>
                  <a:lnTo>
                    <a:pt x="17315" y="1013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FA83694-27D0-0D7E-DED4-BDE17E21C437}"/>
                </a:ext>
              </a:extLst>
            </p:cNvPr>
            <p:cNvSpPr/>
            <p:nvPr/>
          </p:nvSpPr>
          <p:spPr>
            <a:xfrm>
              <a:off x="8735879" y="6535577"/>
              <a:ext cx="22574" cy="24712"/>
            </a:xfrm>
            <a:custGeom>
              <a:avLst/>
              <a:gdLst>
                <a:gd name="connsiteX0" fmla="*/ 0 w 22574"/>
                <a:gd name="connsiteY0" fmla="*/ 684 h 24712"/>
                <a:gd name="connsiteX1" fmla="*/ 6285 w 22574"/>
                <a:gd name="connsiteY1" fmla="*/ 684 h 24712"/>
                <a:gd name="connsiteX2" fmla="*/ 6285 w 22574"/>
                <a:gd name="connsiteY2" fmla="*/ 4019 h 24712"/>
                <a:gd name="connsiteX3" fmla="*/ 6413 w 22574"/>
                <a:gd name="connsiteY3" fmla="*/ 4019 h 24712"/>
                <a:gd name="connsiteX4" fmla="*/ 13767 w 22574"/>
                <a:gd name="connsiteY4" fmla="*/ 0 h 24712"/>
                <a:gd name="connsiteX5" fmla="*/ 22574 w 22574"/>
                <a:gd name="connsiteY5" fmla="*/ 9919 h 24712"/>
                <a:gd name="connsiteX6" fmla="*/ 22574 w 22574"/>
                <a:gd name="connsiteY6" fmla="*/ 24712 h 24712"/>
                <a:gd name="connsiteX7" fmla="*/ 15990 w 22574"/>
                <a:gd name="connsiteY7" fmla="*/ 24712 h 24712"/>
                <a:gd name="connsiteX8" fmla="*/ 15990 w 22574"/>
                <a:gd name="connsiteY8" fmla="*/ 11116 h 24712"/>
                <a:gd name="connsiteX9" fmla="*/ 11757 w 22574"/>
                <a:gd name="connsiteY9" fmla="*/ 5216 h 24712"/>
                <a:gd name="connsiteX10" fmla="*/ 6627 w 22574"/>
                <a:gd name="connsiteY10" fmla="*/ 12099 h 24712"/>
                <a:gd name="connsiteX11" fmla="*/ 6627 w 22574"/>
                <a:gd name="connsiteY11" fmla="*/ 24712 h 24712"/>
                <a:gd name="connsiteX12" fmla="*/ 43 w 22574"/>
                <a:gd name="connsiteY12" fmla="*/ 24712 h 24712"/>
                <a:gd name="connsiteX13" fmla="*/ 43 w 22574"/>
                <a:gd name="connsiteY13" fmla="*/ 684 h 2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74" h="24712">
                  <a:moveTo>
                    <a:pt x="0" y="684"/>
                  </a:moveTo>
                  <a:lnTo>
                    <a:pt x="6285" y="684"/>
                  </a:lnTo>
                  <a:lnTo>
                    <a:pt x="6285" y="4019"/>
                  </a:lnTo>
                  <a:lnTo>
                    <a:pt x="6413" y="4019"/>
                  </a:lnTo>
                  <a:cubicBezTo>
                    <a:pt x="8081" y="1325"/>
                    <a:pt x="10988" y="0"/>
                    <a:pt x="13767" y="0"/>
                  </a:cubicBezTo>
                  <a:cubicBezTo>
                    <a:pt x="20779" y="0"/>
                    <a:pt x="22574" y="3933"/>
                    <a:pt x="22574" y="9919"/>
                  </a:cubicBezTo>
                  <a:lnTo>
                    <a:pt x="22574" y="24712"/>
                  </a:lnTo>
                  <a:lnTo>
                    <a:pt x="15990" y="24712"/>
                  </a:lnTo>
                  <a:lnTo>
                    <a:pt x="15990" y="11116"/>
                  </a:lnTo>
                  <a:cubicBezTo>
                    <a:pt x="15990" y="7183"/>
                    <a:pt x="14836" y="5216"/>
                    <a:pt x="11757" y="5216"/>
                  </a:cubicBezTo>
                  <a:cubicBezTo>
                    <a:pt x="8166" y="5216"/>
                    <a:pt x="6627" y="7225"/>
                    <a:pt x="6627" y="12099"/>
                  </a:cubicBezTo>
                  <a:lnTo>
                    <a:pt x="6627" y="24712"/>
                  </a:lnTo>
                  <a:lnTo>
                    <a:pt x="43" y="24712"/>
                  </a:lnTo>
                  <a:lnTo>
                    <a:pt x="43" y="684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8821B25-AE9A-0E72-86DA-C6D9A4F55BA5}"/>
                </a:ext>
              </a:extLst>
            </p:cNvPr>
            <p:cNvSpPr/>
            <p:nvPr/>
          </p:nvSpPr>
          <p:spPr>
            <a:xfrm>
              <a:off x="8762856" y="6535620"/>
              <a:ext cx="22274" cy="25396"/>
            </a:xfrm>
            <a:custGeom>
              <a:avLst/>
              <a:gdLst>
                <a:gd name="connsiteX0" fmla="*/ 6285 w 22274"/>
                <a:gd name="connsiteY0" fmla="*/ 16888 h 25396"/>
                <a:gd name="connsiteX1" fmla="*/ 11373 w 22274"/>
                <a:gd name="connsiteY1" fmla="*/ 20950 h 25396"/>
                <a:gd name="connsiteX2" fmla="*/ 15691 w 22274"/>
                <a:gd name="connsiteY2" fmla="*/ 17871 h 25396"/>
                <a:gd name="connsiteX3" fmla="*/ 8209 w 22274"/>
                <a:gd name="connsiteY3" fmla="*/ 14152 h 25396"/>
                <a:gd name="connsiteX4" fmla="*/ 599 w 22274"/>
                <a:gd name="connsiteY4" fmla="*/ 7739 h 25396"/>
                <a:gd name="connsiteX5" fmla="*/ 11073 w 22274"/>
                <a:gd name="connsiteY5" fmla="*/ 0 h 25396"/>
                <a:gd name="connsiteX6" fmla="*/ 21676 w 22274"/>
                <a:gd name="connsiteY6" fmla="*/ 7696 h 25396"/>
                <a:gd name="connsiteX7" fmla="*/ 15391 w 22274"/>
                <a:gd name="connsiteY7" fmla="*/ 7696 h 25396"/>
                <a:gd name="connsiteX8" fmla="*/ 10860 w 22274"/>
                <a:gd name="connsiteY8" fmla="*/ 4446 h 25396"/>
                <a:gd name="connsiteX9" fmla="*/ 7183 w 22274"/>
                <a:gd name="connsiteY9" fmla="*/ 6670 h 25396"/>
                <a:gd name="connsiteX10" fmla="*/ 14665 w 22274"/>
                <a:gd name="connsiteY10" fmla="*/ 10261 h 25396"/>
                <a:gd name="connsiteX11" fmla="*/ 22275 w 22274"/>
                <a:gd name="connsiteY11" fmla="*/ 17016 h 25396"/>
                <a:gd name="connsiteX12" fmla="*/ 11287 w 22274"/>
                <a:gd name="connsiteY12" fmla="*/ 25396 h 25396"/>
                <a:gd name="connsiteX13" fmla="*/ 0 w 22274"/>
                <a:gd name="connsiteY13" fmla="*/ 16931 h 25396"/>
                <a:gd name="connsiteX14" fmla="*/ 6285 w 22274"/>
                <a:gd name="connsiteY14" fmla="*/ 16931 h 2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274" h="25396">
                  <a:moveTo>
                    <a:pt x="6285" y="16888"/>
                  </a:moveTo>
                  <a:cubicBezTo>
                    <a:pt x="6328" y="19753"/>
                    <a:pt x="8765" y="20950"/>
                    <a:pt x="11373" y="20950"/>
                  </a:cubicBezTo>
                  <a:cubicBezTo>
                    <a:pt x="13297" y="20950"/>
                    <a:pt x="15691" y="20223"/>
                    <a:pt x="15691" y="17871"/>
                  </a:cubicBezTo>
                  <a:cubicBezTo>
                    <a:pt x="15691" y="15862"/>
                    <a:pt x="12955" y="15178"/>
                    <a:pt x="8209" y="14152"/>
                  </a:cubicBezTo>
                  <a:cubicBezTo>
                    <a:pt x="4404" y="13297"/>
                    <a:pt x="599" y="11971"/>
                    <a:pt x="599" y="7739"/>
                  </a:cubicBezTo>
                  <a:cubicBezTo>
                    <a:pt x="599" y="1582"/>
                    <a:pt x="5900" y="0"/>
                    <a:pt x="11073" y="0"/>
                  </a:cubicBezTo>
                  <a:cubicBezTo>
                    <a:pt x="16247" y="0"/>
                    <a:pt x="21163" y="1753"/>
                    <a:pt x="21676" y="7696"/>
                  </a:cubicBezTo>
                  <a:lnTo>
                    <a:pt x="15391" y="7696"/>
                  </a:lnTo>
                  <a:cubicBezTo>
                    <a:pt x="15220" y="5131"/>
                    <a:pt x="13254" y="4446"/>
                    <a:pt x="10860" y="4446"/>
                  </a:cubicBezTo>
                  <a:cubicBezTo>
                    <a:pt x="9363" y="4446"/>
                    <a:pt x="7183" y="4703"/>
                    <a:pt x="7183" y="6670"/>
                  </a:cubicBezTo>
                  <a:cubicBezTo>
                    <a:pt x="7183" y="9064"/>
                    <a:pt x="10902" y="9363"/>
                    <a:pt x="14665" y="10261"/>
                  </a:cubicBezTo>
                  <a:cubicBezTo>
                    <a:pt x="18513" y="11159"/>
                    <a:pt x="22275" y="12527"/>
                    <a:pt x="22275" y="17016"/>
                  </a:cubicBezTo>
                  <a:cubicBezTo>
                    <a:pt x="22275" y="23344"/>
                    <a:pt x="16802" y="25396"/>
                    <a:pt x="11287" y="25396"/>
                  </a:cubicBezTo>
                  <a:cubicBezTo>
                    <a:pt x="5772" y="25396"/>
                    <a:pt x="257" y="23301"/>
                    <a:pt x="0" y="16931"/>
                  </a:cubicBezTo>
                  <a:lnTo>
                    <a:pt x="6285" y="16931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D46C64-B1B6-7B2B-70B4-5F4FB07DB5D2}"/>
                </a:ext>
              </a:extLst>
            </p:cNvPr>
            <p:cNvSpPr/>
            <p:nvPr/>
          </p:nvSpPr>
          <p:spPr>
            <a:xfrm>
              <a:off x="8789920" y="6527111"/>
              <a:ext cx="6584" cy="33177"/>
            </a:xfrm>
            <a:custGeom>
              <a:avLst/>
              <a:gdLst>
                <a:gd name="connsiteX0" fmla="*/ 6584 w 6584"/>
                <a:gd name="connsiteY0" fmla="*/ 5430 h 33177"/>
                <a:gd name="connsiteX1" fmla="*/ 0 w 6584"/>
                <a:gd name="connsiteY1" fmla="*/ 5430 h 33177"/>
                <a:gd name="connsiteX2" fmla="*/ 0 w 6584"/>
                <a:gd name="connsiteY2" fmla="*/ 0 h 33177"/>
                <a:gd name="connsiteX3" fmla="*/ 6584 w 6584"/>
                <a:gd name="connsiteY3" fmla="*/ 0 h 33177"/>
                <a:gd name="connsiteX4" fmla="*/ 6584 w 6584"/>
                <a:gd name="connsiteY4" fmla="*/ 5430 h 33177"/>
                <a:gd name="connsiteX5" fmla="*/ 0 w 6584"/>
                <a:gd name="connsiteY5" fmla="*/ 9149 h 33177"/>
                <a:gd name="connsiteX6" fmla="*/ 6584 w 6584"/>
                <a:gd name="connsiteY6" fmla="*/ 9149 h 33177"/>
                <a:gd name="connsiteX7" fmla="*/ 6584 w 6584"/>
                <a:gd name="connsiteY7" fmla="*/ 33177 h 33177"/>
                <a:gd name="connsiteX8" fmla="*/ 0 w 6584"/>
                <a:gd name="connsiteY8" fmla="*/ 33177 h 33177"/>
                <a:gd name="connsiteX9" fmla="*/ 0 w 6584"/>
                <a:gd name="connsiteY9" fmla="*/ 9149 h 3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84" h="33177">
                  <a:moveTo>
                    <a:pt x="6584" y="5430"/>
                  </a:moveTo>
                  <a:lnTo>
                    <a:pt x="0" y="5430"/>
                  </a:lnTo>
                  <a:lnTo>
                    <a:pt x="0" y="0"/>
                  </a:lnTo>
                  <a:lnTo>
                    <a:pt x="6584" y="0"/>
                  </a:lnTo>
                  <a:lnTo>
                    <a:pt x="6584" y="5430"/>
                  </a:lnTo>
                  <a:close/>
                  <a:moveTo>
                    <a:pt x="0" y="9149"/>
                  </a:moveTo>
                  <a:lnTo>
                    <a:pt x="6584" y="9149"/>
                  </a:lnTo>
                  <a:lnTo>
                    <a:pt x="6584" y="33177"/>
                  </a:lnTo>
                  <a:lnTo>
                    <a:pt x="0" y="33177"/>
                  </a:lnTo>
                  <a:lnTo>
                    <a:pt x="0" y="9149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1E1DDBC-AB89-98C2-E787-B9514A4F4C11}"/>
                </a:ext>
              </a:extLst>
            </p:cNvPr>
            <p:cNvSpPr/>
            <p:nvPr/>
          </p:nvSpPr>
          <p:spPr>
            <a:xfrm>
              <a:off x="8799967" y="6536304"/>
              <a:ext cx="23728" cy="24027"/>
            </a:xfrm>
            <a:custGeom>
              <a:avLst/>
              <a:gdLst>
                <a:gd name="connsiteX0" fmla="*/ 15605 w 23728"/>
                <a:gd name="connsiteY0" fmla="*/ 24028 h 24027"/>
                <a:gd name="connsiteX1" fmla="*/ 8252 w 23728"/>
                <a:gd name="connsiteY1" fmla="*/ 24028 h 24027"/>
                <a:gd name="connsiteX2" fmla="*/ 0 w 23728"/>
                <a:gd name="connsiteY2" fmla="*/ 0 h 24027"/>
                <a:gd name="connsiteX3" fmla="*/ 6926 w 23728"/>
                <a:gd name="connsiteY3" fmla="*/ 0 h 24027"/>
                <a:gd name="connsiteX4" fmla="*/ 12014 w 23728"/>
                <a:gd name="connsiteY4" fmla="*/ 16418 h 24027"/>
                <a:gd name="connsiteX5" fmla="*/ 12099 w 23728"/>
                <a:gd name="connsiteY5" fmla="*/ 16418 h 24027"/>
                <a:gd name="connsiteX6" fmla="*/ 17187 w 23728"/>
                <a:gd name="connsiteY6" fmla="*/ 0 h 24027"/>
                <a:gd name="connsiteX7" fmla="*/ 23729 w 23728"/>
                <a:gd name="connsiteY7" fmla="*/ 0 h 24027"/>
                <a:gd name="connsiteX8" fmla="*/ 15605 w 23728"/>
                <a:gd name="connsiteY8" fmla="*/ 24028 h 24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8" h="24027">
                  <a:moveTo>
                    <a:pt x="15605" y="24028"/>
                  </a:moveTo>
                  <a:lnTo>
                    <a:pt x="8252" y="24028"/>
                  </a:lnTo>
                  <a:lnTo>
                    <a:pt x="0" y="0"/>
                  </a:lnTo>
                  <a:lnTo>
                    <a:pt x="6926" y="0"/>
                  </a:lnTo>
                  <a:lnTo>
                    <a:pt x="12014" y="16418"/>
                  </a:lnTo>
                  <a:lnTo>
                    <a:pt x="12099" y="16418"/>
                  </a:lnTo>
                  <a:lnTo>
                    <a:pt x="17187" y="0"/>
                  </a:lnTo>
                  <a:lnTo>
                    <a:pt x="23729" y="0"/>
                  </a:lnTo>
                  <a:lnTo>
                    <a:pt x="15605" y="24028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0B577DE-80F3-8621-B128-58E012C259EE}"/>
                </a:ext>
              </a:extLst>
            </p:cNvPr>
            <p:cNvSpPr/>
            <p:nvPr/>
          </p:nvSpPr>
          <p:spPr>
            <a:xfrm>
              <a:off x="8825106" y="6535577"/>
              <a:ext cx="23979" cy="25353"/>
            </a:xfrm>
            <a:custGeom>
              <a:avLst/>
              <a:gdLst>
                <a:gd name="connsiteX0" fmla="*/ 6584 w 23979"/>
                <a:gd name="connsiteY0" fmla="*/ 14323 h 25353"/>
                <a:gd name="connsiteX1" fmla="*/ 12484 w 23979"/>
                <a:gd name="connsiteY1" fmla="*/ 20394 h 25353"/>
                <a:gd name="connsiteX2" fmla="*/ 17700 w 23979"/>
                <a:gd name="connsiteY2" fmla="*/ 17273 h 25353"/>
                <a:gd name="connsiteX3" fmla="*/ 23515 w 23979"/>
                <a:gd name="connsiteY3" fmla="*/ 17273 h 25353"/>
                <a:gd name="connsiteX4" fmla="*/ 12270 w 23979"/>
                <a:gd name="connsiteY4" fmla="*/ 25353 h 25353"/>
                <a:gd name="connsiteX5" fmla="*/ 0 w 23979"/>
                <a:gd name="connsiteY5" fmla="*/ 12698 h 25353"/>
                <a:gd name="connsiteX6" fmla="*/ 12270 w 23979"/>
                <a:gd name="connsiteY6" fmla="*/ 0 h 25353"/>
                <a:gd name="connsiteX7" fmla="*/ 23942 w 23979"/>
                <a:gd name="connsiteY7" fmla="*/ 14280 h 25353"/>
                <a:gd name="connsiteX8" fmla="*/ 6584 w 23979"/>
                <a:gd name="connsiteY8" fmla="*/ 14280 h 25353"/>
                <a:gd name="connsiteX9" fmla="*/ 17315 w 23979"/>
                <a:gd name="connsiteY9" fmla="*/ 10133 h 25353"/>
                <a:gd name="connsiteX10" fmla="*/ 12057 w 23979"/>
                <a:gd name="connsiteY10" fmla="*/ 5002 h 25353"/>
                <a:gd name="connsiteX11" fmla="*/ 6584 w 23979"/>
                <a:gd name="connsiteY11" fmla="*/ 10133 h 25353"/>
                <a:gd name="connsiteX12" fmla="*/ 17315 w 23979"/>
                <a:gd name="connsiteY12" fmla="*/ 10133 h 2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79" h="25353">
                  <a:moveTo>
                    <a:pt x="6584" y="14323"/>
                  </a:moveTo>
                  <a:cubicBezTo>
                    <a:pt x="6755" y="18513"/>
                    <a:pt x="8807" y="20394"/>
                    <a:pt x="12484" y="20394"/>
                  </a:cubicBezTo>
                  <a:cubicBezTo>
                    <a:pt x="15135" y="20394"/>
                    <a:pt x="17273" y="18769"/>
                    <a:pt x="17700" y="17273"/>
                  </a:cubicBezTo>
                  <a:lnTo>
                    <a:pt x="23515" y="17273"/>
                  </a:lnTo>
                  <a:cubicBezTo>
                    <a:pt x="21676" y="22959"/>
                    <a:pt x="17700" y="25353"/>
                    <a:pt x="12270" y="25353"/>
                  </a:cubicBezTo>
                  <a:cubicBezTo>
                    <a:pt x="4703" y="25353"/>
                    <a:pt x="0" y="20137"/>
                    <a:pt x="0" y="12698"/>
                  </a:cubicBezTo>
                  <a:cubicBezTo>
                    <a:pt x="0" y="5259"/>
                    <a:pt x="4959" y="0"/>
                    <a:pt x="12270" y="0"/>
                  </a:cubicBezTo>
                  <a:cubicBezTo>
                    <a:pt x="20436" y="0"/>
                    <a:pt x="24413" y="6883"/>
                    <a:pt x="23942" y="14280"/>
                  </a:cubicBezTo>
                  <a:lnTo>
                    <a:pt x="6584" y="14280"/>
                  </a:lnTo>
                  <a:close/>
                  <a:moveTo>
                    <a:pt x="17315" y="10133"/>
                  </a:moveTo>
                  <a:cubicBezTo>
                    <a:pt x="16717" y="6798"/>
                    <a:pt x="15263" y="5002"/>
                    <a:pt x="12057" y="5002"/>
                  </a:cubicBezTo>
                  <a:cubicBezTo>
                    <a:pt x="7867" y="5002"/>
                    <a:pt x="6670" y="8252"/>
                    <a:pt x="6584" y="10133"/>
                  </a:cubicBezTo>
                  <a:lnTo>
                    <a:pt x="17315" y="1013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66316EE-FA4D-51E0-636B-240AEFFA1BEB}"/>
                </a:ext>
              </a:extLst>
            </p:cNvPr>
            <p:cNvSpPr/>
            <p:nvPr/>
          </p:nvSpPr>
          <p:spPr>
            <a:xfrm>
              <a:off x="8865808" y="6526299"/>
              <a:ext cx="30953" cy="34802"/>
            </a:xfrm>
            <a:custGeom>
              <a:avLst/>
              <a:gdLst>
                <a:gd name="connsiteX0" fmla="*/ 23643 w 30953"/>
                <a:gd name="connsiteY0" fmla="*/ 11971 h 34802"/>
                <a:gd name="connsiteX1" fmla="*/ 16375 w 30953"/>
                <a:gd name="connsiteY1" fmla="*/ 6157 h 34802"/>
                <a:gd name="connsiteX2" fmla="*/ 7354 w 30953"/>
                <a:gd name="connsiteY2" fmla="*/ 17529 h 34802"/>
                <a:gd name="connsiteX3" fmla="*/ 16375 w 30953"/>
                <a:gd name="connsiteY3" fmla="*/ 28645 h 34802"/>
                <a:gd name="connsiteX4" fmla="*/ 23900 w 30953"/>
                <a:gd name="connsiteY4" fmla="*/ 21206 h 34802"/>
                <a:gd name="connsiteX5" fmla="*/ 30954 w 30953"/>
                <a:gd name="connsiteY5" fmla="*/ 21206 h 34802"/>
                <a:gd name="connsiteX6" fmla="*/ 16332 w 30953"/>
                <a:gd name="connsiteY6" fmla="*/ 34802 h 34802"/>
                <a:gd name="connsiteX7" fmla="*/ 0 w 30953"/>
                <a:gd name="connsiteY7" fmla="*/ 17529 h 34802"/>
                <a:gd name="connsiteX8" fmla="*/ 16332 w 30953"/>
                <a:gd name="connsiteY8" fmla="*/ 0 h 34802"/>
                <a:gd name="connsiteX9" fmla="*/ 30655 w 30953"/>
                <a:gd name="connsiteY9" fmla="*/ 11971 h 34802"/>
                <a:gd name="connsiteX10" fmla="*/ 23600 w 30953"/>
                <a:gd name="connsiteY10" fmla="*/ 11971 h 3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53" h="34802">
                  <a:moveTo>
                    <a:pt x="23643" y="11971"/>
                  </a:moveTo>
                  <a:cubicBezTo>
                    <a:pt x="23173" y="8679"/>
                    <a:pt x="20009" y="6157"/>
                    <a:pt x="16375" y="6157"/>
                  </a:cubicBezTo>
                  <a:cubicBezTo>
                    <a:pt x="9833" y="6157"/>
                    <a:pt x="7354" y="11715"/>
                    <a:pt x="7354" y="17529"/>
                  </a:cubicBezTo>
                  <a:cubicBezTo>
                    <a:pt x="7354" y="23344"/>
                    <a:pt x="9833" y="28645"/>
                    <a:pt x="16375" y="28645"/>
                  </a:cubicBezTo>
                  <a:cubicBezTo>
                    <a:pt x="20821" y="28645"/>
                    <a:pt x="23344" y="25567"/>
                    <a:pt x="23900" y="21206"/>
                  </a:cubicBezTo>
                  <a:lnTo>
                    <a:pt x="30954" y="21206"/>
                  </a:lnTo>
                  <a:cubicBezTo>
                    <a:pt x="30227" y="29501"/>
                    <a:pt x="24498" y="34802"/>
                    <a:pt x="16332" y="34802"/>
                  </a:cubicBezTo>
                  <a:cubicBezTo>
                    <a:pt x="6071" y="34802"/>
                    <a:pt x="0" y="27106"/>
                    <a:pt x="0" y="17529"/>
                  </a:cubicBezTo>
                  <a:cubicBezTo>
                    <a:pt x="0" y="7952"/>
                    <a:pt x="6028" y="0"/>
                    <a:pt x="16332" y="0"/>
                  </a:cubicBezTo>
                  <a:cubicBezTo>
                    <a:pt x="23643" y="0"/>
                    <a:pt x="29757" y="4275"/>
                    <a:pt x="30655" y="11971"/>
                  </a:cubicBezTo>
                  <a:lnTo>
                    <a:pt x="23600" y="11971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ADA5787-3C0F-3DEB-C07B-112B16E8BA40}"/>
                </a:ext>
              </a:extLst>
            </p:cNvPr>
            <p:cNvSpPr/>
            <p:nvPr/>
          </p:nvSpPr>
          <p:spPr>
            <a:xfrm>
              <a:off x="8900225" y="6535620"/>
              <a:ext cx="23472" cy="25396"/>
            </a:xfrm>
            <a:custGeom>
              <a:avLst/>
              <a:gdLst>
                <a:gd name="connsiteX0" fmla="*/ 770 w 23472"/>
                <a:gd name="connsiteY0" fmla="*/ 8038 h 25396"/>
                <a:gd name="connsiteX1" fmla="*/ 12057 w 23472"/>
                <a:gd name="connsiteY1" fmla="*/ 0 h 25396"/>
                <a:gd name="connsiteX2" fmla="*/ 22617 w 23472"/>
                <a:gd name="connsiteY2" fmla="*/ 6841 h 25396"/>
                <a:gd name="connsiteX3" fmla="*/ 22617 w 23472"/>
                <a:gd name="connsiteY3" fmla="*/ 19368 h 25396"/>
                <a:gd name="connsiteX4" fmla="*/ 23472 w 23472"/>
                <a:gd name="connsiteY4" fmla="*/ 24712 h 25396"/>
                <a:gd name="connsiteX5" fmla="*/ 16760 w 23472"/>
                <a:gd name="connsiteY5" fmla="*/ 24712 h 25396"/>
                <a:gd name="connsiteX6" fmla="*/ 16289 w 23472"/>
                <a:gd name="connsiteY6" fmla="*/ 22403 h 25396"/>
                <a:gd name="connsiteX7" fmla="*/ 8209 w 23472"/>
                <a:gd name="connsiteY7" fmla="*/ 25396 h 25396"/>
                <a:gd name="connsiteX8" fmla="*/ 0 w 23472"/>
                <a:gd name="connsiteY8" fmla="*/ 18171 h 25396"/>
                <a:gd name="connsiteX9" fmla="*/ 8209 w 23472"/>
                <a:gd name="connsiteY9" fmla="*/ 10860 h 25396"/>
                <a:gd name="connsiteX10" fmla="*/ 16033 w 23472"/>
                <a:gd name="connsiteY10" fmla="*/ 7696 h 25396"/>
                <a:gd name="connsiteX11" fmla="*/ 11757 w 23472"/>
                <a:gd name="connsiteY11" fmla="*/ 4446 h 25396"/>
                <a:gd name="connsiteX12" fmla="*/ 7396 w 23472"/>
                <a:gd name="connsiteY12" fmla="*/ 8081 h 25396"/>
                <a:gd name="connsiteX13" fmla="*/ 812 w 23472"/>
                <a:gd name="connsiteY13" fmla="*/ 8081 h 25396"/>
                <a:gd name="connsiteX14" fmla="*/ 16033 w 23472"/>
                <a:gd name="connsiteY14" fmla="*/ 12955 h 25396"/>
                <a:gd name="connsiteX15" fmla="*/ 10560 w 23472"/>
                <a:gd name="connsiteY15" fmla="*/ 14365 h 25396"/>
                <a:gd name="connsiteX16" fmla="*/ 6670 w 23472"/>
                <a:gd name="connsiteY16" fmla="*/ 17914 h 25396"/>
                <a:gd name="connsiteX17" fmla="*/ 10731 w 23472"/>
                <a:gd name="connsiteY17" fmla="*/ 20992 h 25396"/>
                <a:gd name="connsiteX18" fmla="*/ 16076 w 23472"/>
                <a:gd name="connsiteY18" fmla="*/ 15477 h 25396"/>
                <a:gd name="connsiteX19" fmla="*/ 16076 w 23472"/>
                <a:gd name="connsiteY19" fmla="*/ 12997 h 2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472" h="25396">
                  <a:moveTo>
                    <a:pt x="770" y="8038"/>
                  </a:moveTo>
                  <a:cubicBezTo>
                    <a:pt x="1154" y="1838"/>
                    <a:pt x="6670" y="0"/>
                    <a:pt x="12057" y="0"/>
                  </a:cubicBezTo>
                  <a:cubicBezTo>
                    <a:pt x="16845" y="0"/>
                    <a:pt x="22617" y="1069"/>
                    <a:pt x="22617" y="6841"/>
                  </a:cubicBezTo>
                  <a:lnTo>
                    <a:pt x="22617" y="19368"/>
                  </a:lnTo>
                  <a:cubicBezTo>
                    <a:pt x="22617" y="21548"/>
                    <a:pt x="22831" y="23729"/>
                    <a:pt x="23472" y="24712"/>
                  </a:cubicBezTo>
                  <a:lnTo>
                    <a:pt x="16760" y="24712"/>
                  </a:lnTo>
                  <a:cubicBezTo>
                    <a:pt x="16546" y="23985"/>
                    <a:pt x="16332" y="23173"/>
                    <a:pt x="16289" y="22403"/>
                  </a:cubicBezTo>
                  <a:cubicBezTo>
                    <a:pt x="14194" y="24584"/>
                    <a:pt x="11116" y="25396"/>
                    <a:pt x="8209" y="25396"/>
                  </a:cubicBezTo>
                  <a:cubicBezTo>
                    <a:pt x="3634" y="25396"/>
                    <a:pt x="0" y="23130"/>
                    <a:pt x="0" y="18171"/>
                  </a:cubicBezTo>
                  <a:cubicBezTo>
                    <a:pt x="0" y="12741"/>
                    <a:pt x="4104" y="11415"/>
                    <a:pt x="8209" y="10860"/>
                  </a:cubicBezTo>
                  <a:cubicBezTo>
                    <a:pt x="12270" y="10261"/>
                    <a:pt x="16033" y="10389"/>
                    <a:pt x="16033" y="7696"/>
                  </a:cubicBezTo>
                  <a:cubicBezTo>
                    <a:pt x="16033" y="4874"/>
                    <a:pt x="14066" y="4446"/>
                    <a:pt x="11757" y="4446"/>
                  </a:cubicBezTo>
                  <a:cubicBezTo>
                    <a:pt x="9235" y="4446"/>
                    <a:pt x="7610" y="5473"/>
                    <a:pt x="7396" y="8081"/>
                  </a:cubicBezTo>
                  <a:lnTo>
                    <a:pt x="812" y="8081"/>
                  </a:lnTo>
                  <a:close/>
                  <a:moveTo>
                    <a:pt x="16033" y="12955"/>
                  </a:moveTo>
                  <a:cubicBezTo>
                    <a:pt x="14921" y="13938"/>
                    <a:pt x="12570" y="13981"/>
                    <a:pt x="10560" y="14365"/>
                  </a:cubicBezTo>
                  <a:cubicBezTo>
                    <a:pt x="8508" y="14793"/>
                    <a:pt x="6670" y="15477"/>
                    <a:pt x="6670" y="17914"/>
                  </a:cubicBezTo>
                  <a:cubicBezTo>
                    <a:pt x="6670" y="20351"/>
                    <a:pt x="8594" y="20992"/>
                    <a:pt x="10731" y="20992"/>
                  </a:cubicBezTo>
                  <a:cubicBezTo>
                    <a:pt x="15905" y="20992"/>
                    <a:pt x="16076" y="16888"/>
                    <a:pt x="16076" y="15477"/>
                  </a:cubicBezTo>
                  <a:lnTo>
                    <a:pt x="16076" y="12997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0C7BCAE-4062-F87F-2EAD-E9C88C3E802C}"/>
                </a:ext>
              </a:extLst>
            </p:cNvPr>
            <p:cNvSpPr/>
            <p:nvPr/>
          </p:nvSpPr>
          <p:spPr>
            <a:xfrm>
              <a:off x="8928742" y="6535577"/>
              <a:ext cx="15476" cy="24712"/>
            </a:xfrm>
            <a:custGeom>
              <a:avLst/>
              <a:gdLst>
                <a:gd name="connsiteX0" fmla="*/ 0 w 15476"/>
                <a:gd name="connsiteY0" fmla="*/ 684 h 24712"/>
                <a:gd name="connsiteX1" fmla="*/ 6285 w 15476"/>
                <a:gd name="connsiteY1" fmla="*/ 684 h 24712"/>
                <a:gd name="connsiteX2" fmla="*/ 6285 w 15476"/>
                <a:gd name="connsiteY2" fmla="*/ 5131 h 24712"/>
                <a:gd name="connsiteX3" fmla="*/ 6370 w 15476"/>
                <a:gd name="connsiteY3" fmla="*/ 5131 h 24712"/>
                <a:gd name="connsiteX4" fmla="*/ 14023 w 15476"/>
                <a:gd name="connsiteY4" fmla="*/ 0 h 24712"/>
                <a:gd name="connsiteX5" fmla="*/ 15477 w 15476"/>
                <a:gd name="connsiteY5" fmla="*/ 214 h 24712"/>
                <a:gd name="connsiteX6" fmla="*/ 15477 w 15476"/>
                <a:gd name="connsiteY6" fmla="*/ 6370 h 24712"/>
                <a:gd name="connsiteX7" fmla="*/ 13126 w 15476"/>
                <a:gd name="connsiteY7" fmla="*/ 6157 h 24712"/>
                <a:gd name="connsiteX8" fmla="*/ 6627 w 15476"/>
                <a:gd name="connsiteY8" fmla="*/ 13895 h 24712"/>
                <a:gd name="connsiteX9" fmla="*/ 6627 w 15476"/>
                <a:gd name="connsiteY9" fmla="*/ 24712 h 24712"/>
                <a:gd name="connsiteX10" fmla="*/ 43 w 15476"/>
                <a:gd name="connsiteY10" fmla="*/ 24712 h 24712"/>
                <a:gd name="connsiteX11" fmla="*/ 43 w 15476"/>
                <a:gd name="connsiteY11" fmla="*/ 684 h 2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76" h="24712">
                  <a:moveTo>
                    <a:pt x="0" y="684"/>
                  </a:moveTo>
                  <a:lnTo>
                    <a:pt x="6285" y="684"/>
                  </a:lnTo>
                  <a:lnTo>
                    <a:pt x="6285" y="5131"/>
                  </a:lnTo>
                  <a:lnTo>
                    <a:pt x="6370" y="5131"/>
                  </a:lnTo>
                  <a:cubicBezTo>
                    <a:pt x="7567" y="2095"/>
                    <a:pt x="10817" y="0"/>
                    <a:pt x="14023" y="0"/>
                  </a:cubicBezTo>
                  <a:cubicBezTo>
                    <a:pt x="14494" y="0"/>
                    <a:pt x="15049" y="85"/>
                    <a:pt x="15477" y="214"/>
                  </a:cubicBezTo>
                  <a:lnTo>
                    <a:pt x="15477" y="6370"/>
                  </a:lnTo>
                  <a:cubicBezTo>
                    <a:pt x="14878" y="6242"/>
                    <a:pt x="13895" y="6157"/>
                    <a:pt x="13126" y="6157"/>
                  </a:cubicBezTo>
                  <a:cubicBezTo>
                    <a:pt x="8294" y="6157"/>
                    <a:pt x="6627" y="9662"/>
                    <a:pt x="6627" y="13895"/>
                  </a:cubicBezTo>
                  <a:lnTo>
                    <a:pt x="6627" y="24712"/>
                  </a:lnTo>
                  <a:lnTo>
                    <a:pt x="43" y="24712"/>
                  </a:lnTo>
                  <a:lnTo>
                    <a:pt x="43" y="684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C6C3A59-82C7-27B0-518C-B9D54D2B6128}"/>
                </a:ext>
              </a:extLst>
            </p:cNvPr>
            <p:cNvSpPr/>
            <p:nvPr/>
          </p:nvSpPr>
          <p:spPr>
            <a:xfrm>
              <a:off x="8946443" y="6535577"/>
              <a:ext cx="23979" cy="25353"/>
            </a:xfrm>
            <a:custGeom>
              <a:avLst/>
              <a:gdLst>
                <a:gd name="connsiteX0" fmla="*/ 6584 w 23979"/>
                <a:gd name="connsiteY0" fmla="*/ 14323 h 25353"/>
                <a:gd name="connsiteX1" fmla="*/ 12484 w 23979"/>
                <a:gd name="connsiteY1" fmla="*/ 20394 h 25353"/>
                <a:gd name="connsiteX2" fmla="*/ 17700 w 23979"/>
                <a:gd name="connsiteY2" fmla="*/ 17273 h 25353"/>
                <a:gd name="connsiteX3" fmla="*/ 23515 w 23979"/>
                <a:gd name="connsiteY3" fmla="*/ 17273 h 25353"/>
                <a:gd name="connsiteX4" fmla="*/ 12270 w 23979"/>
                <a:gd name="connsiteY4" fmla="*/ 25353 h 25353"/>
                <a:gd name="connsiteX5" fmla="*/ 0 w 23979"/>
                <a:gd name="connsiteY5" fmla="*/ 12698 h 25353"/>
                <a:gd name="connsiteX6" fmla="*/ 12270 w 23979"/>
                <a:gd name="connsiteY6" fmla="*/ 0 h 25353"/>
                <a:gd name="connsiteX7" fmla="*/ 23942 w 23979"/>
                <a:gd name="connsiteY7" fmla="*/ 14280 h 25353"/>
                <a:gd name="connsiteX8" fmla="*/ 6584 w 23979"/>
                <a:gd name="connsiteY8" fmla="*/ 14280 h 25353"/>
                <a:gd name="connsiteX9" fmla="*/ 17315 w 23979"/>
                <a:gd name="connsiteY9" fmla="*/ 10133 h 25353"/>
                <a:gd name="connsiteX10" fmla="*/ 12057 w 23979"/>
                <a:gd name="connsiteY10" fmla="*/ 5002 h 25353"/>
                <a:gd name="connsiteX11" fmla="*/ 6584 w 23979"/>
                <a:gd name="connsiteY11" fmla="*/ 10133 h 25353"/>
                <a:gd name="connsiteX12" fmla="*/ 17315 w 23979"/>
                <a:gd name="connsiteY12" fmla="*/ 10133 h 2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79" h="25353">
                  <a:moveTo>
                    <a:pt x="6584" y="14323"/>
                  </a:moveTo>
                  <a:cubicBezTo>
                    <a:pt x="6755" y="18513"/>
                    <a:pt x="8807" y="20394"/>
                    <a:pt x="12484" y="20394"/>
                  </a:cubicBezTo>
                  <a:cubicBezTo>
                    <a:pt x="15135" y="20394"/>
                    <a:pt x="17273" y="18769"/>
                    <a:pt x="17700" y="17273"/>
                  </a:cubicBezTo>
                  <a:lnTo>
                    <a:pt x="23515" y="17273"/>
                  </a:lnTo>
                  <a:cubicBezTo>
                    <a:pt x="21634" y="22959"/>
                    <a:pt x="17700" y="25353"/>
                    <a:pt x="12270" y="25353"/>
                  </a:cubicBezTo>
                  <a:cubicBezTo>
                    <a:pt x="4703" y="25353"/>
                    <a:pt x="0" y="20137"/>
                    <a:pt x="0" y="12698"/>
                  </a:cubicBezTo>
                  <a:cubicBezTo>
                    <a:pt x="0" y="5259"/>
                    <a:pt x="4959" y="0"/>
                    <a:pt x="12270" y="0"/>
                  </a:cubicBezTo>
                  <a:cubicBezTo>
                    <a:pt x="20479" y="0"/>
                    <a:pt x="24413" y="6883"/>
                    <a:pt x="23942" y="14280"/>
                  </a:cubicBezTo>
                  <a:lnTo>
                    <a:pt x="6584" y="14280"/>
                  </a:lnTo>
                  <a:close/>
                  <a:moveTo>
                    <a:pt x="17315" y="10133"/>
                  </a:moveTo>
                  <a:cubicBezTo>
                    <a:pt x="16717" y="6798"/>
                    <a:pt x="15263" y="5002"/>
                    <a:pt x="12057" y="5002"/>
                  </a:cubicBezTo>
                  <a:cubicBezTo>
                    <a:pt x="7867" y="5002"/>
                    <a:pt x="6670" y="8252"/>
                    <a:pt x="6584" y="10133"/>
                  </a:cubicBezTo>
                  <a:lnTo>
                    <a:pt x="17315" y="1013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725B13B-DD7A-32A6-8775-1D40CAF17FA8}"/>
                </a:ext>
              </a:extLst>
            </p:cNvPr>
            <p:cNvSpPr/>
            <p:nvPr/>
          </p:nvSpPr>
          <p:spPr>
            <a:xfrm>
              <a:off x="8988598" y="6527069"/>
              <a:ext cx="26507" cy="33220"/>
            </a:xfrm>
            <a:custGeom>
              <a:avLst/>
              <a:gdLst>
                <a:gd name="connsiteX0" fmla="*/ 43 w 26507"/>
                <a:gd name="connsiteY0" fmla="*/ 43 h 33220"/>
                <a:gd name="connsiteX1" fmla="*/ 15007 w 26507"/>
                <a:gd name="connsiteY1" fmla="*/ 43 h 33220"/>
                <a:gd name="connsiteX2" fmla="*/ 26508 w 26507"/>
                <a:gd name="connsiteY2" fmla="*/ 10689 h 33220"/>
                <a:gd name="connsiteX3" fmla="*/ 15007 w 26507"/>
                <a:gd name="connsiteY3" fmla="*/ 21334 h 33220"/>
                <a:gd name="connsiteX4" fmla="*/ 7311 w 26507"/>
                <a:gd name="connsiteY4" fmla="*/ 21334 h 33220"/>
                <a:gd name="connsiteX5" fmla="*/ 7311 w 26507"/>
                <a:gd name="connsiteY5" fmla="*/ 33220 h 33220"/>
                <a:gd name="connsiteX6" fmla="*/ 0 w 26507"/>
                <a:gd name="connsiteY6" fmla="*/ 33220 h 33220"/>
                <a:gd name="connsiteX7" fmla="*/ 0 w 26507"/>
                <a:gd name="connsiteY7" fmla="*/ 0 h 33220"/>
                <a:gd name="connsiteX8" fmla="*/ 7354 w 26507"/>
                <a:gd name="connsiteY8" fmla="*/ 15691 h 33220"/>
                <a:gd name="connsiteX9" fmla="*/ 13040 w 26507"/>
                <a:gd name="connsiteY9" fmla="*/ 15691 h 33220"/>
                <a:gd name="connsiteX10" fmla="*/ 19453 w 26507"/>
                <a:gd name="connsiteY10" fmla="*/ 10731 h 33220"/>
                <a:gd name="connsiteX11" fmla="*/ 13040 w 26507"/>
                <a:gd name="connsiteY11" fmla="*/ 5772 h 33220"/>
                <a:gd name="connsiteX12" fmla="*/ 7354 w 26507"/>
                <a:gd name="connsiteY12" fmla="*/ 5772 h 33220"/>
                <a:gd name="connsiteX13" fmla="*/ 7354 w 26507"/>
                <a:gd name="connsiteY13" fmla="*/ 15734 h 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07" h="33220">
                  <a:moveTo>
                    <a:pt x="43" y="43"/>
                  </a:moveTo>
                  <a:lnTo>
                    <a:pt x="15007" y="43"/>
                  </a:lnTo>
                  <a:cubicBezTo>
                    <a:pt x="23301" y="43"/>
                    <a:pt x="26508" y="5302"/>
                    <a:pt x="26508" y="10689"/>
                  </a:cubicBezTo>
                  <a:cubicBezTo>
                    <a:pt x="26508" y="16076"/>
                    <a:pt x="23301" y="21334"/>
                    <a:pt x="15007" y="21334"/>
                  </a:cubicBezTo>
                  <a:lnTo>
                    <a:pt x="7311" y="21334"/>
                  </a:lnTo>
                  <a:lnTo>
                    <a:pt x="7311" y="33220"/>
                  </a:lnTo>
                  <a:lnTo>
                    <a:pt x="0" y="33220"/>
                  </a:lnTo>
                  <a:lnTo>
                    <a:pt x="0" y="0"/>
                  </a:lnTo>
                  <a:close/>
                  <a:moveTo>
                    <a:pt x="7354" y="15691"/>
                  </a:moveTo>
                  <a:lnTo>
                    <a:pt x="13040" y="15691"/>
                  </a:lnTo>
                  <a:cubicBezTo>
                    <a:pt x="16418" y="15691"/>
                    <a:pt x="19453" y="14964"/>
                    <a:pt x="19453" y="10731"/>
                  </a:cubicBezTo>
                  <a:cubicBezTo>
                    <a:pt x="19453" y="6499"/>
                    <a:pt x="16418" y="5772"/>
                    <a:pt x="13040" y="5772"/>
                  </a:cubicBezTo>
                  <a:lnTo>
                    <a:pt x="7354" y="5772"/>
                  </a:lnTo>
                  <a:lnTo>
                    <a:pt x="7354" y="15734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5287E84-3EBC-67F9-3933-AA185631B4C8}"/>
                </a:ext>
              </a:extLst>
            </p:cNvPr>
            <p:cNvSpPr/>
            <p:nvPr/>
          </p:nvSpPr>
          <p:spPr>
            <a:xfrm>
              <a:off x="9019125" y="6535577"/>
              <a:ext cx="15477" cy="24712"/>
            </a:xfrm>
            <a:custGeom>
              <a:avLst/>
              <a:gdLst>
                <a:gd name="connsiteX0" fmla="*/ 0 w 15477"/>
                <a:gd name="connsiteY0" fmla="*/ 684 h 24712"/>
                <a:gd name="connsiteX1" fmla="*/ 6285 w 15477"/>
                <a:gd name="connsiteY1" fmla="*/ 684 h 24712"/>
                <a:gd name="connsiteX2" fmla="*/ 6285 w 15477"/>
                <a:gd name="connsiteY2" fmla="*/ 5131 h 24712"/>
                <a:gd name="connsiteX3" fmla="*/ 6370 w 15477"/>
                <a:gd name="connsiteY3" fmla="*/ 5131 h 24712"/>
                <a:gd name="connsiteX4" fmla="*/ 14023 w 15477"/>
                <a:gd name="connsiteY4" fmla="*/ 0 h 24712"/>
                <a:gd name="connsiteX5" fmla="*/ 15477 w 15477"/>
                <a:gd name="connsiteY5" fmla="*/ 214 h 24712"/>
                <a:gd name="connsiteX6" fmla="*/ 15477 w 15477"/>
                <a:gd name="connsiteY6" fmla="*/ 6370 h 24712"/>
                <a:gd name="connsiteX7" fmla="*/ 13126 w 15477"/>
                <a:gd name="connsiteY7" fmla="*/ 6157 h 24712"/>
                <a:gd name="connsiteX8" fmla="*/ 6627 w 15477"/>
                <a:gd name="connsiteY8" fmla="*/ 13895 h 24712"/>
                <a:gd name="connsiteX9" fmla="*/ 6627 w 15477"/>
                <a:gd name="connsiteY9" fmla="*/ 24712 h 24712"/>
                <a:gd name="connsiteX10" fmla="*/ 43 w 15477"/>
                <a:gd name="connsiteY10" fmla="*/ 24712 h 24712"/>
                <a:gd name="connsiteX11" fmla="*/ 43 w 15477"/>
                <a:gd name="connsiteY11" fmla="*/ 684 h 2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77" h="24712">
                  <a:moveTo>
                    <a:pt x="0" y="684"/>
                  </a:moveTo>
                  <a:lnTo>
                    <a:pt x="6285" y="684"/>
                  </a:lnTo>
                  <a:lnTo>
                    <a:pt x="6285" y="5131"/>
                  </a:lnTo>
                  <a:lnTo>
                    <a:pt x="6370" y="5131"/>
                  </a:lnTo>
                  <a:cubicBezTo>
                    <a:pt x="7567" y="2095"/>
                    <a:pt x="10817" y="0"/>
                    <a:pt x="14023" y="0"/>
                  </a:cubicBezTo>
                  <a:cubicBezTo>
                    <a:pt x="14494" y="0"/>
                    <a:pt x="15049" y="85"/>
                    <a:pt x="15477" y="214"/>
                  </a:cubicBezTo>
                  <a:lnTo>
                    <a:pt x="15477" y="6370"/>
                  </a:lnTo>
                  <a:cubicBezTo>
                    <a:pt x="14878" y="6242"/>
                    <a:pt x="13895" y="6157"/>
                    <a:pt x="13126" y="6157"/>
                  </a:cubicBezTo>
                  <a:cubicBezTo>
                    <a:pt x="8294" y="6157"/>
                    <a:pt x="6627" y="9662"/>
                    <a:pt x="6627" y="13895"/>
                  </a:cubicBezTo>
                  <a:lnTo>
                    <a:pt x="6627" y="24712"/>
                  </a:lnTo>
                  <a:lnTo>
                    <a:pt x="43" y="24712"/>
                  </a:lnTo>
                  <a:lnTo>
                    <a:pt x="43" y="684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728B47F-CAAD-38D3-27B7-1B84DB99880B}"/>
                </a:ext>
              </a:extLst>
            </p:cNvPr>
            <p:cNvSpPr/>
            <p:nvPr/>
          </p:nvSpPr>
          <p:spPr>
            <a:xfrm>
              <a:off x="9037081" y="6535620"/>
              <a:ext cx="24882" cy="25353"/>
            </a:xfrm>
            <a:custGeom>
              <a:avLst/>
              <a:gdLst>
                <a:gd name="connsiteX0" fmla="*/ 12399 w 24882"/>
                <a:gd name="connsiteY0" fmla="*/ 0 h 25353"/>
                <a:gd name="connsiteX1" fmla="*/ 24883 w 24882"/>
                <a:gd name="connsiteY1" fmla="*/ 12698 h 25353"/>
                <a:gd name="connsiteX2" fmla="*/ 12399 w 24882"/>
                <a:gd name="connsiteY2" fmla="*/ 25353 h 25353"/>
                <a:gd name="connsiteX3" fmla="*/ 0 w 24882"/>
                <a:gd name="connsiteY3" fmla="*/ 12698 h 25353"/>
                <a:gd name="connsiteX4" fmla="*/ 12399 w 24882"/>
                <a:gd name="connsiteY4" fmla="*/ 0 h 25353"/>
                <a:gd name="connsiteX5" fmla="*/ 12399 w 24882"/>
                <a:gd name="connsiteY5" fmla="*/ 20394 h 25353"/>
                <a:gd name="connsiteX6" fmla="*/ 18256 w 24882"/>
                <a:gd name="connsiteY6" fmla="*/ 12741 h 25353"/>
                <a:gd name="connsiteX7" fmla="*/ 12399 w 24882"/>
                <a:gd name="connsiteY7" fmla="*/ 5002 h 25353"/>
                <a:gd name="connsiteX8" fmla="*/ 6584 w 24882"/>
                <a:gd name="connsiteY8" fmla="*/ 12741 h 25353"/>
                <a:gd name="connsiteX9" fmla="*/ 12399 w 24882"/>
                <a:gd name="connsiteY9" fmla="*/ 20394 h 2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82" h="25353">
                  <a:moveTo>
                    <a:pt x="12399" y="0"/>
                  </a:moveTo>
                  <a:cubicBezTo>
                    <a:pt x="19966" y="0"/>
                    <a:pt x="24883" y="5002"/>
                    <a:pt x="24883" y="12698"/>
                  </a:cubicBezTo>
                  <a:cubicBezTo>
                    <a:pt x="24883" y="20394"/>
                    <a:pt x="20009" y="25353"/>
                    <a:pt x="12399" y="25353"/>
                  </a:cubicBezTo>
                  <a:cubicBezTo>
                    <a:pt x="4788" y="25353"/>
                    <a:pt x="0" y="20351"/>
                    <a:pt x="0" y="12698"/>
                  </a:cubicBezTo>
                  <a:cubicBezTo>
                    <a:pt x="0" y="5045"/>
                    <a:pt x="4874" y="0"/>
                    <a:pt x="12399" y="0"/>
                  </a:cubicBezTo>
                  <a:close/>
                  <a:moveTo>
                    <a:pt x="12399" y="20394"/>
                  </a:moveTo>
                  <a:cubicBezTo>
                    <a:pt x="16931" y="20394"/>
                    <a:pt x="18256" y="16546"/>
                    <a:pt x="18256" y="12741"/>
                  </a:cubicBezTo>
                  <a:cubicBezTo>
                    <a:pt x="18256" y="8936"/>
                    <a:pt x="16888" y="5002"/>
                    <a:pt x="12399" y="5002"/>
                  </a:cubicBezTo>
                  <a:cubicBezTo>
                    <a:pt x="7910" y="5002"/>
                    <a:pt x="6584" y="8850"/>
                    <a:pt x="6584" y="12741"/>
                  </a:cubicBezTo>
                  <a:cubicBezTo>
                    <a:pt x="6584" y="16631"/>
                    <a:pt x="7952" y="20394"/>
                    <a:pt x="12399" y="20394"/>
                  </a:cubicBez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B4CB38D-61E4-DEDE-285A-E0F2A5A7310C}"/>
                </a:ext>
              </a:extLst>
            </p:cNvPr>
            <p:cNvSpPr/>
            <p:nvPr/>
          </p:nvSpPr>
          <p:spPr>
            <a:xfrm>
              <a:off x="9064059" y="6527111"/>
              <a:ext cx="15476" cy="33177"/>
            </a:xfrm>
            <a:custGeom>
              <a:avLst/>
              <a:gdLst>
                <a:gd name="connsiteX0" fmla="*/ 3933 w 15476"/>
                <a:gd name="connsiteY0" fmla="*/ 13596 h 33177"/>
                <a:gd name="connsiteX1" fmla="*/ 0 w 15476"/>
                <a:gd name="connsiteY1" fmla="*/ 13596 h 33177"/>
                <a:gd name="connsiteX2" fmla="*/ 0 w 15476"/>
                <a:gd name="connsiteY2" fmla="*/ 9192 h 33177"/>
                <a:gd name="connsiteX3" fmla="*/ 3933 w 15476"/>
                <a:gd name="connsiteY3" fmla="*/ 9192 h 33177"/>
                <a:gd name="connsiteX4" fmla="*/ 3933 w 15476"/>
                <a:gd name="connsiteY4" fmla="*/ 7311 h 33177"/>
                <a:gd name="connsiteX5" fmla="*/ 11971 w 15476"/>
                <a:gd name="connsiteY5" fmla="*/ 0 h 33177"/>
                <a:gd name="connsiteX6" fmla="*/ 15477 w 15476"/>
                <a:gd name="connsiteY6" fmla="*/ 171 h 33177"/>
                <a:gd name="connsiteX7" fmla="*/ 15477 w 15476"/>
                <a:gd name="connsiteY7" fmla="*/ 5088 h 33177"/>
                <a:gd name="connsiteX8" fmla="*/ 13040 w 15476"/>
                <a:gd name="connsiteY8" fmla="*/ 4960 h 33177"/>
                <a:gd name="connsiteX9" fmla="*/ 10518 w 15476"/>
                <a:gd name="connsiteY9" fmla="*/ 7696 h 33177"/>
                <a:gd name="connsiteX10" fmla="*/ 10518 w 15476"/>
                <a:gd name="connsiteY10" fmla="*/ 9149 h 33177"/>
                <a:gd name="connsiteX11" fmla="*/ 15092 w 15476"/>
                <a:gd name="connsiteY11" fmla="*/ 9149 h 33177"/>
                <a:gd name="connsiteX12" fmla="*/ 15092 w 15476"/>
                <a:gd name="connsiteY12" fmla="*/ 13553 h 33177"/>
                <a:gd name="connsiteX13" fmla="*/ 10518 w 15476"/>
                <a:gd name="connsiteY13" fmla="*/ 13553 h 33177"/>
                <a:gd name="connsiteX14" fmla="*/ 10518 w 15476"/>
                <a:gd name="connsiteY14" fmla="*/ 33177 h 33177"/>
                <a:gd name="connsiteX15" fmla="*/ 3933 w 15476"/>
                <a:gd name="connsiteY15" fmla="*/ 33177 h 33177"/>
                <a:gd name="connsiteX16" fmla="*/ 3933 w 15476"/>
                <a:gd name="connsiteY16" fmla="*/ 13553 h 3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476" h="33177">
                  <a:moveTo>
                    <a:pt x="3933" y="13596"/>
                  </a:moveTo>
                  <a:lnTo>
                    <a:pt x="0" y="13596"/>
                  </a:lnTo>
                  <a:lnTo>
                    <a:pt x="0" y="9192"/>
                  </a:lnTo>
                  <a:lnTo>
                    <a:pt x="3933" y="9192"/>
                  </a:lnTo>
                  <a:lnTo>
                    <a:pt x="3933" y="7311"/>
                  </a:lnTo>
                  <a:cubicBezTo>
                    <a:pt x="3933" y="3078"/>
                    <a:pt x="6584" y="0"/>
                    <a:pt x="11971" y="0"/>
                  </a:cubicBezTo>
                  <a:cubicBezTo>
                    <a:pt x="13126" y="0"/>
                    <a:pt x="14365" y="128"/>
                    <a:pt x="15477" y="171"/>
                  </a:cubicBezTo>
                  <a:lnTo>
                    <a:pt x="15477" y="5088"/>
                  </a:lnTo>
                  <a:cubicBezTo>
                    <a:pt x="14707" y="5002"/>
                    <a:pt x="13895" y="4960"/>
                    <a:pt x="13040" y="4960"/>
                  </a:cubicBezTo>
                  <a:cubicBezTo>
                    <a:pt x="11287" y="4960"/>
                    <a:pt x="10518" y="5686"/>
                    <a:pt x="10518" y="7696"/>
                  </a:cubicBezTo>
                  <a:lnTo>
                    <a:pt x="10518" y="9149"/>
                  </a:lnTo>
                  <a:lnTo>
                    <a:pt x="15092" y="9149"/>
                  </a:lnTo>
                  <a:lnTo>
                    <a:pt x="15092" y="13553"/>
                  </a:lnTo>
                  <a:lnTo>
                    <a:pt x="10518" y="13553"/>
                  </a:lnTo>
                  <a:lnTo>
                    <a:pt x="10518" y="33177"/>
                  </a:lnTo>
                  <a:lnTo>
                    <a:pt x="3933" y="33177"/>
                  </a:lnTo>
                  <a:lnTo>
                    <a:pt x="3933" y="1355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B48A357-4E2E-C18C-C522-9872919A249C}"/>
                </a:ext>
              </a:extLst>
            </p:cNvPr>
            <p:cNvSpPr/>
            <p:nvPr/>
          </p:nvSpPr>
          <p:spPr>
            <a:xfrm>
              <a:off x="9081118" y="6535577"/>
              <a:ext cx="23979" cy="25353"/>
            </a:xfrm>
            <a:custGeom>
              <a:avLst/>
              <a:gdLst>
                <a:gd name="connsiteX0" fmla="*/ 6584 w 23979"/>
                <a:gd name="connsiteY0" fmla="*/ 14323 h 25353"/>
                <a:gd name="connsiteX1" fmla="*/ 12484 w 23979"/>
                <a:gd name="connsiteY1" fmla="*/ 20394 h 25353"/>
                <a:gd name="connsiteX2" fmla="*/ 17700 w 23979"/>
                <a:gd name="connsiteY2" fmla="*/ 17273 h 25353"/>
                <a:gd name="connsiteX3" fmla="*/ 23515 w 23979"/>
                <a:gd name="connsiteY3" fmla="*/ 17273 h 25353"/>
                <a:gd name="connsiteX4" fmla="*/ 12270 w 23979"/>
                <a:gd name="connsiteY4" fmla="*/ 25353 h 25353"/>
                <a:gd name="connsiteX5" fmla="*/ 0 w 23979"/>
                <a:gd name="connsiteY5" fmla="*/ 12698 h 25353"/>
                <a:gd name="connsiteX6" fmla="*/ 12270 w 23979"/>
                <a:gd name="connsiteY6" fmla="*/ 0 h 25353"/>
                <a:gd name="connsiteX7" fmla="*/ 23942 w 23979"/>
                <a:gd name="connsiteY7" fmla="*/ 14280 h 25353"/>
                <a:gd name="connsiteX8" fmla="*/ 6584 w 23979"/>
                <a:gd name="connsiteY8" fmla="*/ 14280 h 25353"/>
                <a:gd name="connsiteX9" fmla="*/ 17358 w 23979"/>
                <a:gd name="connsiteY9" fmla="*/ 10133 h 25353"/>
                <a:gd name="connsiteX10" fmla="*/ 12099 w 23979"/>
                <a:gd name="connsiteY10" fmla="*/ 5002 h 25353"/>
                <a:gd name="connsiteX11" fmla="*/ 6627 w 23979"/>
                <a:gd name="connsiteY11" fmla="*/ 10133 h 25353"/>
                <a:gd name="connsiteX12" fmla="*/ 17358 w 23979"/>
                <a:gd name="connsiteY12" fmla="*/ 10133 h 2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79" h="25353">
                  <a:moveTo>
                    <a:pt x="6584" y="14323"/>
                  </a:moveTo>
                  <a:cubicBezTo>
                    <a:pt x="6755" y="18513"/>
                    <a:pt x="8807" y="20394"/>
                    <a:pt x="12484" y="20394"/>
                  </a:cubicBezTo>
                  <a:cubicBezTo>
                    <a:pt x="15135" y="20394"/>
                    <a:pt x="17273" y="18769"/>
                    <a:pt x="17700" y="17273"/>
                  </a:cubicBezTo>
                  <a:lnTo>
                    <a:pt x="23515" y="17273"/>
                  </a:lnTo>
                  <a:cubicBezTo>
                    <a:pt x="21634" y="22959"/>
                    <a:pt x="17700" y="25353"/>
                    <a:pt x="12270" y="25353"/>
                  </a:cubicBezTo>
                  <a:cubicBezTo>
                    <a:pt x="4703" y="25353"/>
                    <a:pt x="0" y="20137"/>
                    <a:pt x="0" y="12698"/>
                  </a:cubicBezTo>
                  <a:cubicBezTo>
                    <a:pt x="0" y="5259"/>
                    <a:pt x="4959" y="0"/>
                    <a:pt x="12270" y="0"/>
                  </a:cubicBezTo>
                  <a:cubicBezTo>
                    <a:pt x="20437" y="0"/>
                    <a:pt x="24413" y="6883"/>
                    <a:pt x="23942" y="14280"/>
                  </a:cubicBezTo>
                  <a:lnTo>
                    <a:pt x="6584" y="14280"/>
                  </a:lnTo>
                  <a:close/>
                  <a:moveTo>
                    <a:pt x="17358" y="10133"/>
                  </a:moveTo>
                  <a:cubicBezTo>
                    <a:pt x="16760" y="6798"/>
                    <a:pt x="15306" y="5002"/>
                    <a:pt x="12099" y="5002"/>
                  </a:cubicBezTo>
                  <a:cubicBezTo>
                    <a:pt x="7910" y="5002"/>
                    <a:pt x="6712" y="8252"/>
                    <a:pt x="6627" y="10133"/>
                  </a:cubicBezTo>
                  <a:lnTo>
                    <a:pt x="17358" y="10133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6910317-05AC-22A9-0321-E89AE96DBB7D}"/>
                </a:ext>
              </a:extLst>
            </p:cNvPr>
            <p:cNvSpPr/>
            <p:nvPr/>
          </p:nvSpPr>
          <p:spPr>
            <a:xfrm>
              <a:off x="9108267" y="6535620"/>
              <a:ext cx="22274" cy="25396"/>
            </a:xfrm>
            <a:custGeom>
              <a:avLst/>
              <a:gdLst>
                <a:gd name="connsiteX0" fmla="*/ 6285 w 22274"/>
                <a:gd name="connsiteY0" fmla="*/ 16888 h 25396"/>
                <a:gd name="connsiteX1" fmla="*/ 11373 w 22274"/>
                <a:gd name="connsiteY1" fmla="*/ 20950 h 25396"/>
                <a:gd name="connsiteX2" fmla="*/ 15691 w 22274"/>
                <a:gd name="connsiteY2" fmla="*/ 17871 h 25396"/>
                <a:gd name="connsiteX3" fmla="*/ 8209 w 22274"/>
                <a:gd name="connsiteY3" fmla="*/ 14152 h 25396"/>
                <a:gd name="connsiteX4" fmla="*/ 599 w 22274"/>
                <a:gd name="connsiteY4" fmla="*/ 7739 h 25396"/>
                <a:gd name="connsiteX5" fmla="*/ 11073 w 22274"/>
                <a:gd name="connsiteY5" fmla="*/ 0 h 25396"/>
                <a:gd name="connsiteX6" fmla="*/ 21676 w 22274"/>
                <a:gd name="connsiteY6" fmla="*/ 7696 h 25396"/>
                <a:gd name="connsiteX7" fmla="*/ 15392 w 22274"/>
                <a:gd name="connsiteY7" fmla="*/ 7696 h 25396"/>
                <a:gd name="connsiteX8" fmla="*/ 10860 w 22274"/>
                <a:gd name="connsiteY8" fmla="*/ 4446 h 25396"/>
                <a:gd name="connsiteX9" fmla="*/ 7183 w 22274"/>
                <a:gd name="connsiteY9" fmla="*/ 6670 h 25396"/>
                <a:gd name="connsiteX10" fmla="*/ 14665 w 22274"/>
                <a:gd name="connsiteY10" fmla="*/ 10261 h 25396"/>
                <a:gd name="connsiteX11" fmla="*/ 22275 w 22274"/>
                <a:gd name="connsiteY11" fmla="*/ 17016 h 25396"/>
                <a:gd name="connsiteX12" fmla="*/ 11287 w 22274"/>
                <a:gd name="connsiteY12" fmla="*/ 25396 h 25396"/>
                <a:gd name="connsiteX13" fmla="*/ 0 w 22274"/>
                <a:gd name="connsiteY13" fmla="*/ 16931 h 25396"/>
                <a:gd name="connsiteX14" fmla="*/ 6285 w 22274"/>
                <a:gd name="connsiteY14" fmla="*/ 16931 h 2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274" h="25396">
                  <a:moveTo>
                    <a:pt x="6285" y="16888"/>
                  </a:moveTo>
                  <a:cubicBezTo>
                    <a:pt x="6328" y="19753"/>
                    <a:pt x="8765" y="20950"/>
                    <a:pt x="11373" y="20950"/>
                  </a:cubicBezTo>
                  <a:cubicBezTo>
                    <a:pt x="13297" y="20950"/>
                    <a:pt x="15691" y="20223"/>
                    <a:pt x="15691" y="17871"/>
                  </a:cubicBezTo>
                  <a:cubicBezTo>
                    <a:pt x="15691" y="15862"/>
                    <a:pt x="12954" y="15178"/>
                    <a:pt x="8209" y="14152"/>
                  </a:cubicBezTo>
                  <a:cubicBezTo>
                    <a:pt x="4404" y="13297"/>
                    <a:pt x="599" y="11971"/>
                    <a:pt x="599" y="7739"/>
                  </a:cubicBezTo>
                  <a:cubicBezTo>
                    <a:pt x="599" y="1582"/>
                    <a:pt x="5900" y="0"/>
                    <a:pt x="11073" y="0"/>
                  </a:cubicBezTo>
                  <a:cubicBezTo>
                    <a:pt x="16247" y="0"/>
                    <a:pt x="21163" y="1753"/>
                    <a:pt x="21676" y="7696"/>
                  </a:cubicBezTo>
                  <a:lnTo>
                    <a:pt x="15392" y="7696"/>
                  </a:lnTo>
                  <a:cubicBezTo>
                    <a:pt x="15220" y="5131"/>
                    <a:pt x="13254" y="4446"/>
                    <a:pt x="10860" y="4446"/>
                  </a:cubicBezTo>
                  <a:cubicBezTo>
                    <a:pt x="9363" y="4446"/>
                    <a:pt x="7183" y="4703"/>
                    <a:pt x="7183" y="6670"/>
                  </a:cubicBezTo>
                  <a:cubicBezTo>
                    <a:pt x="7183" y="9064"/>
                    <a:pt x="10902" y="9363"/>
                    <a:pt x="14665" y="10261"/>
                  </a:cubicBezTo>
                  <a:cubicBezTo>
                    <a:pt x="18513" y="11159"/>
                    <a:pt x="22275" y="12527"/>
                    <a:pt x="22275" y="17016"/>
                  </a:cubicBezTo>
                  <a:cubicBezTo>
                    <a:pt x="22275" y="23344"/>
                    <a:pt x="16802" y="25396"/>
                    <a:pt x="11287" y="25396"/>
                  </a:cubicBezTo>
                  <a:cubicBezTo>
                    <a:pt x="5772" y="25396"/>
                    <a:pt x="257" y="23301"/>
                    <a:pt x="0" y="16931"/>
                  </a:cubicBezTo>
                  <a:lnTo>
                    <a:pt x="6285" y="16931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1536E08-9E42-2FDE-0893-8D858DBB9F4E}"/>
                </a:ext>
              </a:extLst>
            </p:cNvPr>
            <p:cNvSpPr/>
            <p:nvPr/>
          </p:nvSpPr>
          <p:spPr>
            <a:xfrm>
              <a:off x="9133962" y="6535620"/>
              <a:ext cx="22274" cy="25396"/>
            </a:xfrm>
            <a:custGeom>
              <a:avLst/>
              <a:gdLst>
                <a:gd name="connsiteX0" fmla="*/ 6285 w 22274"/>
                <a:gd name="connsiteY0" fmla="*/ 16888 h 25396"/>
                <a:gd name="connsiteX1" fmla="*/ 11373 w 22274"/>
                <a:gd name="connsiteY1" fmla="*/ 20950 h 25396"/>
                <a:gd name="connsiteX2" fmla="*/ 15691 w 22274"/>
                <a:gd name="connsiteY2" fmla="*/ 17871 h 25396"/>
                <a:gd name="connsiteX3" fmla="*/ 8209 w 22274"/>
                <a:gd name="connsiteY3" fmla="*/ 14152 h 25396"/>
                <a:gd name="connsiteX4" fmla="*/ 599 w 22274"/>
                <a:gd name="connsiteY4" fmla="*/ 7739 h 25396"/>
                <a:gd name="connsiteX5" fmla="*/ 11073 w 22274"/>
                <a:gd name="connsiteY5" fmla="*/ 0 h 25396"/>
                <a:gd name="connsiteX6" fmla="*/ 21676 w 22274"/>
                <a:gd name="connsiteY6" fmla="*/ 7696 h 25396"/>
                <a:gd name="connsiteX7" fmla="*/ 15392 w 22274"/>
                <a:gd name="connsiteY7" fmla="*/ 7696 h 25396"/>
                <a:gd name="connsiteX8" fmla="*/ 10860 w 22274"/>
                <a:gd name="connsiteY8" fmla="*/ 4446 h 25396"/>
                <a:gd name="connsiteX9" fmla="*/ 7183 w 22274"/>
                <a:gd name="connsiteY9" fmla="*/ 6670 h 25396"/>
                <a:gd name="connsiteX10" fmla="*/ 14665 w 22274"/>
                <a:gd name="connsiteY10" fmla="*/ 10261 h 25396"/>
                <a:gd name="connsiteX11" fmla="*/ 22275 w 22274"/>
                <a:gd name="connsiteY11" fmla="*/ 17016 h 25396"/>
                <a:gd name="connsiteX12" fmla="*/ 11287 w 22274"/>
                <a:gd name="connsiteY12" fmla="*/ 25396 h 25396"/>
                <a:gd name="connsiteX13" fmla="*/ 0 w 22274"/>
                <a:gd name="connsiteY13" fmla="*/ 16931 h 25396"/>
                <a:gd name="connsiteX14" fmla="*/ 6285 w 22274"/>
                <a:gd name="connsiteY14" fmla="*/ 16931 h 2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274" h="25396">
                  <a:moveTo>
                    <a:pt x="6285" y="16888"/>
                  </a:moveTo>
                  <a:cubicBezTo>
                    <a:pt x="6328" y="19753"/>
                    <a:pt x="8765" y="20950"/>
                    <a:pt x="11373" y="20950"/>
                  </a:cubicBezTo>
                  <a:cubicBezTo>
                    <a:pt x="13297" y="20950"/>
                    <a:pt x="15691" y="20223"/>
                    <a:pt x="15691" y="17871"/>
                  </a:cubicBezTo>
                  <a:cubicBezTo>
                    <a:pt x="15691" y="15862"/>
                    <a:pt x="12954" y="15178"/>
                    <a:pt x="8209" y="14152"/>
                  </a:cubicBezTo>
                  <a:cubicBezTo>
                    <a:pt x="4404" y="13297"/>
                    <a:pt x="599" y="11971"/>
                    <a:pt x="599" y="7739"/>
                  </a:cubicBezTo>
                  <a:cubicBezTo>
                    <a:pt x="599" y="1582"/>
                    <a:pt x="5900" y="0"/>
                    <a:pt x="11073" y="0"/>
                  </a:cubicBezTo>
                  <a:cubicBezTo>
                    <a:pt x="16247" y="0"/>
                    <a:pt x="21163" y="1753"/>
                    <a:pt x="21676" y="7696"/>
                  </a:cubicBezTo>
                  <a:lnTo>
                    <a:pt x="15392" y="7696"/>
                  </a:lnTo>
                  <a:cubicBezTo>
                    <a:pt x="15221" y="5131"/>
                    <a:pt x="13254" y="4446"/>
                    <a:pt x="10860" y="4446"/>
                  </a:cubicBezTo>
                  <a:cubicBezTo>
                    <a:pt x="9363" y="4446"/>
                    <a:pt x="7183" y="4703"/>
                    <a:pt x="7183" y="6670"/>
                  </a:cubicBezTo>
                  <a:cubicBezTo>
                    <a:pt x="7183" y="9064"/>
                    <a:pt x="10902" y="9363"/>
                    <a:pt x="14665" y="10261"/>
                  </a:cubicBezTo>
                  <a:cubicBezTo>
                    <a:pt x="18513" y="11159"/>
                    <a:pt x="22275" y="12527"/>
                    <a:pt x="22275" y="17016"/>
                  </a:cubicBezTo>
                  <a:cubicBezTo>
                    <a:pt x="22275" y="23344"/>
                    <a:pt x="16802" y="25396"/>
                    <a:pt x="11287" y="25396"/>
                  </a:cubicBezTo>
                  <a:cubicBezTo>
                    <a:pt x="5772" y="25396"/>
                    <a:pt x="257" y="23301"/>
                    <a:pt x="0" y="16931"/>
                  </a:cubicBezTo>
                  <a:lnTo>
                    <a:pt x="6285" y="16931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139D87C-0A28-37A6-C82C-09776DAC9269}"/>
                </a:ext>
              </a:extLst>
            </p:cNvPr>
            <p:cNvSpPr/>
            <p:nvPr/>
          </p:nvSpPr>
          <p:spPr>
            <a:xfrm>
              <a:off x="9160983" y="6527111"/>
              <a:ext cx="6626" cy="33177"/>
            </a:xfrm>
            <a:custGeom>
              <a:avLst/>
              <a:gdLst>
                <a:gd name="connsiteX0" fmla="*/ 6627 w 6626"/>
                <a:gd name="connsiteY0" fmla="*/ 5430 h 33177"/>
                <a:gd name="connsiteX1" fmla="*/ 43 w 6626"/>
                <a:gd name="connsiteY1" fmla="*/ 5430 h 33177"/>
                <a:gd name="connsiteX2" fmla="*/ 43 w 6626"/>
                <a:gd name="connsiteY2" fmla="*/ 0 h 33177"/>
                <a:gd name="connsiteX3" fmla="*/ 6627 w 6626"/>
                <a:gd name="connsiteY3" fmla="*/ 0 h 33177"/>
                <a:gd name="connsiteX4" fmla="*/ 6627 w 6626"/>
                <a:gd name="connsiteY4" fmla="*/ 5430 h 33177"/>
                <a:gd name="connsiteX5" fmla="*/ 0 w 6626"/>
                <a:gd name="connsiteY5" fmla="*/ 9149 h 33177"/>
                <a:gd name="connsiteX6" fmla="*/ 6584 w 6626"/>
                <a:gd name="connsiteY6" fmla="*/ 9149 h 33177"/>
                <a:gd name="connsiteX7" fmla="*/ 6584 w 6626"/>
                <a:gd name="connsiteY7" fmla="*/ 33177 h 33177"/>
                <a:gd name="connsiteX8" fmla="*/ 0 w 6626"/>
                <a:gd name="connsiteY8" fmla="*/ 33177 h 33177"/>
                <a:gd name="connsiteX9" fmla="*/ 0 w 6626"/>
                <a:gd name="connsiteY9" fmla="*/ 9149 h 3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6" h="33177">
                  <a:moveTo>
                    <a:pt x="6627" y="5430"/>
                  </a:moveTo>
                  <a:lnTo>
                    <a:pt x="43" y="5430"/>
                  </a:lnTo>
                  <a:lnTo>
                    <a:pt x="43" y="0"/>
                  </a:lnTo>
                  <a:lnTo>
                    <a:pt x="6627" y="0"/>
                  </a:lnTo>
                  <a:lnTo>
                    <a:pt x="6627" y="5430"/>
                  </a:lnTo>
                  <a:close/>
                  <a:moveTo>
                    <a:pt x="0" y="9149"/>
                  </a:moveTo>
                  <a:lnTo>
                    <a:pt x="6584" y="9149"/>
                  </a:lnTo>
                  <a:lnTo>
                    <a:pt x="6584" y="33177"/>
                  </a:lnTo>
                  <a:lnTo>
                    <a:pt x="0" y="33177"/>
                  </a:lnTo>
                  <a:lnTo>
                    <a:pt x="0" y="9149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ECECA6E-6A45-3D18-7E8C-8E0AB83CC917}"/>
                </a:ext>
              </a:extLst>
            </p:cNvPr>
            <p:cNvSpPr/>
            <p:nvPr/>
          </p:nvSpPr>
          <p:spPr>
            <a:xfrm>
              <a:off x="9172526" y="6535620"/>
              <a:ext cx="24882" cy="25353"/>
            </a:xfrm>
            <a:custGeom>
              <a:avLst/>
              <a:gdLst>
                <a:gd name="connsiteX0" fmla="*/ 12399 w 24882"/>
                <a:gd name="connsiteY0" fmla="*/ 0 h 25353"/>
                <a:gd name="connsiteX1" fmla="*/ 24883 w 24882"/>
                <a:gd name="connsiteY1" fmla="*/ 12698 h 25353"/>
                <a:gd name="connsiteX2" fmla="*/ 12399 w 24882"/>
                <a:gd name="connsiteY2" fmla="*/ 25353 h 25353"/>
                <a:gd name="connsiteX3" fmla="*/ 0 w 24882"/>
                <a:gd name="connsiteY3" fmla="*/ 12698 h 25353"/>
                <a:gd name="connsiteX4" fmla="*/ 12399 w 24882"/>
                <a:gd name="connsiteY4" fmla="*/ 0 h 25353"/>
                <a:gd name="connsiteX5" fmla="*/ 12399 w 24882"/>
                <a:gd name="connsiteY5" fmla="*/ 20394 h 25353"/>
                <a:gd name="connsiteX6" fmla="*/ 18256 w 24882"/>
                <a:gd name="connsiteY6" fmla="*/ 12741 h 25353"/>
                <a:gd name="connsiteX7" fmla="*/ 12399 w 24882"/>
                <a:gd name="connsiteY7" fmla="*/ 5002 h 25353"/>
                <a:gd name="connsiteX8" fmla="*/ 6584 w 24882"/>
                <a:gd name="connsiteY8" fmla="*/ 12741 h 25353"/>
                <a:gd name="connsiteX9" fmla="*/ 12399 w 24882"/>
                <a:gd name="connsiteY9" fmla="*/ 20394 h 2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82" h="25353">
                  <a:moveTo>
                    <a:pt x="12399" y="0"/>
                  </a:moveTo>
                  <a:cubicBezTo>
                    <a:pt x="19966" y="0"/>
                    <a:pt x="24883" y="5002"/>
                    <a:pt x="24883" y="12698"/>
                  </a:cubicBezTo>
                  <a:cubicBezTo>
                    <a:pt x="24883" y="20394"/>
                    <a:pt x="20009" y="25353"/>
                    <a:pt x="12399" y="25353"/>
                  </a:cubicBezTo>
                  <a:cubicBezTo>
                    <a:pt x="4788" y="25353"/>
                    <a:pt x="0" y="20351"/>
                    <a:pt x="0" y="12698"/>
                  </a:cubicBezTo>
                  <a:cubicBezTo>
                    <a:pt x="0" y="5045"/>
                    <a:pt x="4874" y="0"/>
                    <a:pt x="12399" y="0"/>
                  </a:cubicBezTo>
                  <a:close/>
                  <a:moveTo>
                    <a:pt x="12399" y="20394"/>
                  </a:moveTo>
                  <a:cubicBezTo>
                    <a:pt x="16931" y="20394"/>
                    <a:pt x="18256" y="16546"/>
                    <a:pt x="18256" y="12741"/>
                  </a:cubicBezTo>
                  <a:cubicBezTo>
                    <a:pt x="18256" y="8936"/>
                    <a:pt x="16888" y="5002"/>
                    <a:pt x="12399" y="5002"/>
                  </a:cubicBezTo>
                  <a:cubicBezTo>
                    <a:pt x="7910" y="5002"/>
                    <a:pt x="6584" y="8850"/>
                    <a:pt x="6584" y="12741"/>
                  </a:cubicBezTo>
                  <a:cubicBezTo>
                    <a:pt x="6584" y="16631"/>
                    <a:pt x="7952" y="20394"/>
                    <a:pt x="12399" y="20394"/>
                  </a:cubicBez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81EEE49-925F-B8C6-BD97-0101FEE14EDF}"/>
                </a:ext>
              </a:extLst>
            </p:cNvPr>
            <p:cNvSpPr/>
            <p:nvPr/>
          </p:nvSpPr>
          <p:spPr>
            <a:xfrm>
              <a:off x="9202241" y="6535577"/>
              <a:ext cx="22574" cy="24712"/>
            </a:xfrm>
            <a:custGeom>
              <a:avLst/>
              <a:gdLst>
                <a:gd name="connsiteX0" fmla="*/ 0 w 22574"/>
                <a:gd name="connsiteY0" fmla="*/ 684 h 24712"/>
                <a:gd name="connsiteX1" fmla="*/ 6285 w 22574"/>
                <a:gd name="connsiteY1" fmla="*/ 684 h 24712"/>
                <a:gd name="connsiteX2" fmla="*/ 6285 w 22574"/>
                <a:gd name="connsiteY2" fmla="*/ 4019 h 24712"/>
                <a:gd name="connsiteX3" fmla="*/ 6413 w 22574"/>
                <a:gd name="connsiteY3" fmla="*/ 4019 h 24712"/>
                <a:gd name="connsiteX4" fmla="*/ 13767 w 22574"/>
                <a:gd name="connsiteY4" fmla="*/ 0 h 24712"/>
                <a:gd name="connsiteX5" fmla="*/ 22574 w 22574"/>
                <a:gd name="connsiteY5" fmla="*/ 9919 h 24712"/>
                <a:gd name="connsiteX6" fmla="*/ 22574 w 22574"/>
                <a:gd name="connsiteY6" fmla="*/ 24712 h 24712"/>
                <a:gd name="connsiteX7" fmla="*/ 15990 w 22574"/>
                <a:gd name="connsiteY7" fmla="*/ 24712 h 24712"/>
                <a:gd name="connsiteX8" fmla="*/ 15990 w 22574"/>
                <a:gd name="connsiteY8" fmla="*/ 11116 h 24712"/>
                <a:gd name="connsiteX9" fmla="*/ 11757 w 22574"/>
                <a:gd name="connsiteY9" fmla="*/ 5216 h 24712"/>
                <a:gd name="connsiteX10" fmla="*/ 6627 w 22574"/>
                <a:gd name="connsiteY10" fmla="*/ 12099 h 24712"/>
                <a:gd name="connsiteX11" fmla="*/ 6627 w 22574"/>
                <a:gd name="connsiteY11" fmla="*/ 24712 h 24712"/>
                <a:gd name="connsiteX12" fmla="*/ 0 w 22574"/>
                <a:gd name="connsiteY12" fmla="*/ 24712 h 24712"/>
                <a:gd name="connsiteX13" fmla="*/ 0 w 22574"/>
                <a:gd name="connsiteY13" fmla="*/ 684 h 2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74" h="24712">
                  <a:moveTo>
                    <a:pt x="0" y="684"/>
                  </a:moveTo>
                  <a:lnTo>
                    <a:pt x="6285" y="684"/>
                  </a:lnTo>
                  <a:lnTo>
                    <a:pt x="6285" y="4019"/>
                  </a:lnTo>
                  <a:lnTo>
                    <a:pt x="6413" y="4019"/>
                  </a:lnTo>
                  <a:cubicBezTo>
                    <a:pt x="8081" y="1325"/>
                    <a:pt x="10988" y="0"/>
                    <a:pt x="13767" y="0"/>
                  </a:cubicBezTo>
                  <a:cubicBezTo>
                    <a:pt x="20779" y="0"/>
                    <a:pt x="22574" y="3933"/>
                    <a:pt x="22574" y="9919"/>
                  </a:cubicBezTo>
                  <a:lnTo>
                    <a:pt x="22574" y="24712"/>
                  </a:lnTo>
                  <a:lnTo>
                    <a:pt x="15990" y="24712"/>
                  </a:lnTo>
                  <a:lnTo>
                    <a:pt x="15990" y="11116"/>
                  </a:lnTo>
                  <a:cubicBezTo>
                    <a:pt x="15990" y="7183"/>
                    <a:pt x="14836" y="5216"/>
                    <a:pt x="11757" y="5216"/>
                  </a:cubicBezTo>
                  <a:cubicBezTo>
                    <a:pt x="8166" y="5216"/>
                    <a:pt x="6627" y="7225"/>
                    <a:pt x="6627" y="12099"/>
                  </a:cubicBezTo>
                  <a:lnTo>
                    <a:pt x="6627" y="24712"/>
                  </a:lnTo>
                  <a:lnTo>
                    <a:pt x="0" y="24712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B87A639-19B3-9E1B-BA33-F015D6D8482B}"/>
                </a:ext>
              </a:extLst>
            </p:cNvPr>
            <p:cNvSpPr/>
            <p:nvPr/>
          </p:nvSpPr>
          <p:spPr>
            <a:xfrm>
              <a:off x="9229432" y="6535620"/>
              <a:ext cx="23429" cy="25396"/>
            </a:xfrm>
            <a:custGeom>
              <a:avLst/>
              <a:gdLst>
                <a:gd name="connsiteX0" fmla="*/ 727 w 23429"/>
                <a:gd name="connsiteY0" fmla="*/ 8038 h 25396"/>
                <a:gd name="connsiteX1" fmla="*/ 12014 w 23429"/>
                <a:gd name="connsiteY1" fmla="*/ 0 h 25396"/>
                <a:gd name="connsiteX2" fmla="*/ 22574 w 23429"/>
                <a:gd name="connsiteY2" fmla="*/ 6841 h 25396"/>
                <a:gd name="connsiteX3" fmla="*/ 22574 w 23429"/>
                <a:gd name="connsiteY3" fmla="*/ 19368 h 25396"/>
                <a:gd name="connsiteX4" fmla="*/ 23429 w 23429"/>
                <a:gd name="connsiteY4" fmla="*/ 24712 h 25396"/>
                <a:gd name="connsiteX5" fmla="*/ 16717 w 23429"/>
                <a:gd name="connsiteY5" fmla="*/ 24712 h 25396"/>
                <a:gd name="connsiteX6" fmla="*/ 16247 w 23429"/>
                <a:gd name="connsiteY6" fmla="*/ 22403 h 25396"/>
                <a:gd name="connsiteX7" fmla="*/ 8166 w 23429"/>
                <a:gd name="connsiteY7" fmla="*/ 25396 h 25396"/>
                <a:gd name="connsiteX8" fmla="*/ 0 w 23429"/>
                <a:gd name="connsiteY8" fmla="*/ 18171 h 25396"/>
                <a:gd name="connsiteX9" fmla="*/ 8166 w 23429"/>
                <a:gd name="connsiteY9" fmla="*/ 10860 h 25396"/>
                <a:gd name="connsiteX10" fmla="*/ 15990 w 23429"/>
                <a:gd name="connsiteY10" fmla="*/ 7696 h 25396"/>
                <a:gd name="connsiteX11" fmla="*/ 11715 w 23429"/>
                <a:gd name="connsiteY11" fmla="*/ 4446 h 25396"/>
                <a:gd name="connsiteX12" fmla="*/ 7354 w 23429"/>
                <a:gd name="connsiteY12" fmla="*/ 8081 h 25396"/>
                <a:gd name="connsiteX13" fmla="*/ 770 w 23429"/>
                <a:gd name="connsiteY13" fmla="*/ 8081 h 25396"/>
                <a:gd name="connsiteX14" fmla="*/ 15990 w 23429"/>
                <a:gd name="connsiteY14" fmla="*/ 12955 h 25396"/>
                <a:gd name="connsiteX15" fmla="*/ 10518 w 23429"/>
                <a:gd name="connsiteY15" fmla="*/ 14365 h 25396"/>
                <a:gd name="connsiteX16" fmla="*/ 6627 w 23429"/>
                <a:gd name="connsiteY16" fmla="*/ 17914 h 25396"/>
                <a:gd name="connsiteX17" fmla="*/ 10689 w 23429"/>
                <a:gd name="connsiteY17" fmla="*/ 20992 h 25396"/>
                <a:gd name="connsiteX18" fmla="*/ 16033 w 23429"/>
                <a:gd name="connsiteY18" fmla="*/ 15477 h 25396"/>
                <a:gd name="connsiteX19" fmla="*/ 16033 w 23429"/>
                <a:gd name="connsiteY19" fmla="*/ 12997 h 2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429" h="25396">
                  <a:moveTo>
                    <a:pt x="727" y="8038"/>
                  </a:moveTo>
                  <a:cubicBezTo>
                    <a:pt x="1112" y="1838"/>
                    <a:pt x="6627" y="0"/>
                    <a:pt x="12014" y="0"/>
                  </a:cubicBezTo>
                  <a:cubicBezTo>
                    <a:pt x="16802" y="0"/>
                    <a:pt x="22574" y="1069"/>
                    <a:pt x="22574" y="6841"/>
                  </a:cubicBezTo>
                  <a:lnTo>
                    <a:pt x="22574" y="19368"/>
                  </a:lnTo>
                  <a:cubicBezTo>
                    <a:pt x="22574" y="21548"/>
                    <a:pt x="22788" y="23729"/>
                    <a:pt x="23429" y="24712"/>
                  </a:cubicBezTo>
                  <a:lnTo>
                    <a:pt x="16717" y="24712"/>
                  </a:lnTo>
                  <a:cubicBezTo>
                    <a:pt x="16503" y="23985"/>
                    <a:pt x="16289" y="23173"/>
                    <a:pt x="16247" y="22403"/>
                  </a:cubicBezTo>
                  <a:cubicBezTo>
                    <a:pt x="14152" y="24584"/>
                    <a:pt x="11073" y="25396"/>
                    <a:pt x="8166" y="25396"/>
                  </a:cubicBezTo>
                  <a:cubicBezTo>
                    <a:pt x="3591" y="25396"/>
                    <a:pt x="0" y="23130"/>
                    <a:pt x="0" y="18171"/>
                  </a:cubicBezTo>
                  <a:cubicBezTo>
                    <a:pt x="0" y="12741"/>
                    <a:pt x="4104" y="11415"/>
                    <a:pt x="8166" y="10860"/>
                  </a:cubicBezTo>
                  <a:cubicBezTo>
                    <a:pt x="12228" y="10261"/>
                    <a:pt x="15990" y="10389"/>
                    <a:pt x="15990" y="7696"/>
                  </a:cubicBezTo>
                  <a:cubicBezTo>
                    <a:pt x="15990" y="4874"/>
                    <a:pt x="14023" y="4446"/>
                    <a:pt x="11715" y="4446"/>
                  </a:cubicBezTo>
                  <a:cubicBezTo>
                    <a:pt x="9192" y="4446"/>
                    <a:pt x="7567" y="5473"/>
                    <a:pt x="7354" y="8081"/>
                  </a:cubicBezTo>
                  <a:lnTo>
                    <a:pt x="770" y="8081"/>
                  </a:lnTo>
                  <a:close/>
                  <a:moveTo>
                    <a:pt x="15990" y="12955"/>
                  </a:moveTo>
                  <a:cubicBezTo>
                    <a:pt x="14878" y="13938"/>
                    <a:pt x="12570" y="13981"/>
                    <a:pt x="10518" y="14365"/>
                  </a:cubicBezTo>
                  <a:cubicBezTo>
                    <a:pt x="8465" y="14793"/>
                    <a:pt x="6627" y="15477"/>
                    <a:pt x="6627" y="17914"/>
                  </a:cubicBezTo>
                  <a:cubicBezTo>
                    <a:pt x="6627" y="20351"/>
                    <a:pt x="8551" y="20992"/>
                    <a:pt x="10689" y="20992"/>
                  </a:cubicBezTo>
                  <a:cubicBezTo>
                    <a:pt x="15862" y="20992"/>
                    <a:pt x="16033" y="16888"/>
                    <a:pt x="16033" y="15477"/>
                  </a:cubicBezTo>
                  <a:lnTo>
                    <a:pt x="16033" y="12997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6E29497-D517-4606-AEF6-B3AD49DC41EC}"/>
                </a:ext>
              </a:extLst>
            </p:cNvPr>
            <p:cNvSpPr/>
            <p:nvPr/>
          </p:nvSpPr>
          <p:spPr>
            <a:xfrm>
              <a:off x="9257992" y="6527111"/>
              <a:ext cx="6626" cy="33220"/>
            </a:xfrm>
            <a:custGeom>
              <a:avLst/>
              <a:gdLst>
                <a:gd name="connsiteX0" fmla="*/ 0 w 6626"/>
                <a:gd name="connsiteY0" fmla="*/ 0 h 33220"/>
                <a:gd name="connsiteX1" fmla="*/ 6627 w 6626"/>
                <a:gd name="connsiteY1" fmla="*/ 0 h 33220"/>
                <a:gd name="connsiteX2" fmla="*/ 6627 w 6626"/>
                <a:gd name="connsiteY2" fmla="*/ 33220 h 33220"/>
                <a:gd name="connsiteX3" fmla="*/ 0 w 6626"/>
                <a:gd name="connsiteY3" fmla="*/ 33220 h 33220"/>
                <a:gd name="connsiteX4" fmla="*/ 0 w 6626"/>
                <a:gd name="connsiteY4" fmla="*/ 0 h 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6" h="33220">
                  <a:moveTo>
                    <a:pt x="0" y="0"/>
                  </a:moveTo>
                  <a:lnTo>
                    <a:pt x="6627" y="0"/>
                  </a:lnTo>
                  <a:lnTo>
                    <a:pt x="6627" y="33220"/>
                  </a:lnTo>
                  <a:lnTo>
                    <a:pt x="0" y="33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7CA726-B330-42E2-8508-B9749D070510}"/>
                </a:ext>
              </a:extLst>
            </p:cNvPr>
            <p:cNvSpPr/>
            <p:nvPr/>
          </p:nvSpPr>
          <p:spPr>
            <a:xfrm>
              <a:off x="9269193" y="6535620"/>
              <a:ext cx="22274" cy="25396"/>
            </a:xfrm>
            <a:custGeom>
              <a:avLst/>
              <a:gdLst>
                <a:gd name="connsiteX0" fmla="*/ 6285 w 22274"/>
                <a:gd name="connsiteY0" fmla="*/ 16888 h 25396"/>
                <a:gd name="connsiteX1" fmla="*/ 11373 w 22274"/>
                <a:gd name="connsiteY1" fmla="*/ 20950 h 25396"/>
                <a:gd name="connsiteX2" fmla="*/ 15691 w 22274"/>
                <a:gd name="connsiteY2" fmla="*/ 17871 h 25396"/>
                <a:gd name="connsiteX3" fmla="*/ 8209 w 22274"/>
                <a:gd name="connsiteY3" fmla="*/ 14152 h 25396"/>
                <a:gd name="connsiteX4" fmla="*/ 599 w 22274"/>
                <a:gd name="connsiteY4" fmla="*/ 7739 h 25396"/>
                <a:gd name="connsiteX5" fmla="*/ 11073 w 22274"/>
                <a:gd name="connsiteY5" fmla="*/ 0 h 25396"/>
                <a:gd name="connsiteX6" fmla="*/ 21676 w 22274"/>
                <a:gd name="connsiteY6" fmla="*/ 7696 h 25396"/>
                <a:gd name="connsiteX7" fmla="*/ 15392 w 22274"/>
                <a:gd name="connsiteY7" fmla="*/ 7696 h 25396"/>
                <a:gd name="connsiteX8" fmla="*/ 10860 w 22274"/>
                <a:gd name="connsiteY8" fmla="*/ 4446 h 25396"/>
                <a:gd name="connsiteX9" fmla="*/ 7183 w 22274"/>
                <a:gd name="connsiteY9" fmla="*/ 6670 h 25396"/>
                <a:gd name="connsiteX10" fmla="*/ 14665 w 22274"/>
                <a:gd name="connsiteY10" fmla="*/ 10261 h 25396"/>
                <a:gd name="connsiteX11" fmla="*/ 22275 w 22274"/>
                <a:gd name="connsiteY11" fmla="*/ 17016 h 25396"/>
                <a:gd name="connsiteX12" fmla="*/ 11287 w 22274"/>
                <a:gd name="connsiteY12" fmla="*/ 25396 h 25396"/>
                <a:gd name="connsiteX13" fmla="*/ 0 w 22274"/>
                <a:gd name="connsiteY13" fmla="*/ 16931 h 25396"/>
                <a:gd name="connsiteX14" fmla="*/ 6285 w 22274"/>
                <a:gd name="connsiteY14" fmla="*/ 16931 h 2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274" h="25396">
                  <a:moveTo>
                    <a:pt x="6285" y="16888"/>
                  </a:moveTo>
                  <a:cubicBezTo>
                    <a:pt x="6328" y="19753"/>
                    <a:pt x="8765" y="20950"/>
                    <a:pt x="11373" y="20950"/>
                  </a:cubicBezTo>
                  <a:cubicBezTo>
                    <a:pt x="13297" y="20950"/>
                    <a:pt x="15691" y="20223"/>
                    <a:pt x="15691" y="17871"/>
                  </a:cubicBezTo>
                  <a:cubicBezTo>
                    <a:pt x="15691" y="15862"/>
                    <a:pt x="12954" y="15178"/>
                    <a:pt x="8209" y="14152"/>
                  </a:cubicBezTo>
                  <a:cubicBezTo>
                    <a:pt x="4404" y="13297"/>
                    <a:pt x="599" y="11971"/>
                    <a:pt x="599" y="7739"/>
                  </a:cubicBezTo>
                  <a:cubicBezTo>
                    <a:pt x="599" y="1582"/>
                    <a:pt x="5900" y="0"/>
                    <a:pt x="11073" y="0"/>
                  </a:cubicBezTo>
                  <a:cubicBezTo>
                    <a:pt x="16247" y="0"/>
                    <a:pt x="21163" y="1753"/>
                    <a:pt x="21676" y="7696"/>
                  </a:cubicBezTo>
                  <a:lnTo>
                    <a:pt x="15392" y="7696"/>
                  </a:lnTo>
                  <a:cubicBezTo>
                    <a:pt x="15220" y="5131"/>
                    <a:pt x="13254" y="4446"/>
                    <a:pt x="10860" y="4446"/>
                  </a:cubicBezTo>
                  <a:cubicBezTo>
                    <a:pt x="9363" y="4446"/>
                    <a:pt x="7183" y="4703"/>
                    <a:pt x="7183" y="6670"/>
                  </a:cubicBezTo>
                  <a:cubicBezTo>
                    <a:pt x="7183" y="9064"/>
                    <a:pt x="10902" y="9363"/>
                    <a:pt x="14665" y="10261"/>
                  </a:cubicBezTo>
                  <a:cubicBezTo>
                    <a:pt x="18513" y="11159"/>
                    <a:pt x="22275" y="12527"/>
                    <a:pt x="22275" y="17016"/>
                  </a:cubicBezTo>
                  <a:cubicBezTo>
                    <a:pt x="22275" y="23344"/>
                    <a:pt x="16802" y="25396"/>
                    <a:pt x="11287" y="25396"/>
                  </a:cubicBezTo>
                  <a:cubicBezTo>
                    <a:pt x="5772" y="25396"/>
                    <a:pt x="257" y="23301"/>
                    <a:pt x="0" y="16931"/>
                  </a:cubicBezTo>
                  <a:lnTo>
                    <a:pt x="6285" y="16931"/>
                  </a:lnTo>
                  <a:close/>
                </a:path>
              </a:pathLst>
            </a:custGeom>
            <a:solidFill>
              <a:srgbClr val="F2632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415D6B6-A133-2361-CBD6-488B626B2F34}"/>
                </a:ext>
              </a:extLst>
            </p:cNvPr>
            <p:cNvSpPr/>
            <p:nvPr/>
          </p:nvSpPr>
          <p:spPr>
            <a:xfrm>
              <a:off x="9457141" y="6220050"/>
              <a:ext cx="112357" cy="141089"/>
            </a:xfrm>
            <a:custGeom>
              <a:avLst/>
              <a:gdLst>
                <a:gd name="connsiteX0" fmla="*/ 112358 w 112357"/>
                <a:gd name="connsiteY0" fmla="*/ 0 h 141089"/>
                <a:gd name="connsiteX1" fmla="*/ 32408 w 112357"/>
                <a:gd name="connsiteY1" fmla="*/ 118686 h 141089"/>
                <a:gd name="connsiteX2" fmla="*/ 98976 w 112357"/>
                <a:gd name="connsiteY2" fmla="*/ 0 h 141089"/>
                <a:gd name="connsiteX3" fmla="*/ 20137 w 112357"/>
                <a:gd name="connsiteY3" fmla="*/ 113513 h 141089"/>
                <a:gd name="connsiteX4" fmla="*/ 85594 w 112357"/>
                <a:gd name="connsiteY4" fmla="*/ 0 h 141089"/>
                <a:gd name="connsiteX5" fmla="*/ 0 w 112357"/>
                <a:gd name="connsiteY5" fmla="*/ 125783 h 141089"/>
                <a:gd name="connsiteX6" fmla="*/ 37068 w 112357"/>
                <a:gd name="connsiteY6" fmla="*/ 141089 h 141089"/>
                <a:gd name="connsiteX7" fmla="*/ 112358 w 112357"/>
                <a:gd name="connsiteY7" fmla="*/ 0 h 14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357" h="141089">
                  <a:moveTo>
                    <a:pt x="112358" y="0"/>
                  </a:moveTo>
                  <a:lnTo>
                    <a:pt x="32408" y="118686"/>
                  </a:lnTo>
                  <a:lnTo>
                    <a:pt x="98976" y="0"/>
                  </a:lnTo>
                  <a:lnTo>
                    <a:pt x="20137" y="113513"/>
                  </a:lnTo>
                  <a:lnTo>
                    <a:pt x="85594" y="0"/>
                  </a:lnTo>
                  <a:lnTo>
                    <a:pt x="0" y="125783"/>
                  </a:lnTo>
                  <a:lnTo>
                    <a:pt x="37068" y="141089"/>
                  </a:lnTo>
                  <a:lnTo>
                    <a:pt x="112358" y="0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B8DABA4-21B6-F56D-8FFE-59F65831D1AE}"/>
                </a:ext>
              </a:extLst>
            </p:cNvPr>
            <p:cNvSpPr/>
            <p:nvPr/>
          </p:nvSpPr>
          <p:spPr>
            <a:xfrm>
              <a:off x="9546069" y="6220135"/>
              <a:ext cx="98591" cy="139464"/>
            </a:xfrm>
            <a:custGeom>
              <a:avLst/>
              <a:gdLst>
                <a:gd name="connsiteX0" fmla="*/ 0 w 98591"/>
                <a:gd name="connsiteY0" fmla="*/ 35871 h 139464"/>
                <a:gd name="connsiteX1" fmla="*/ 59856 w 98591"/>
                <a:gd name="connsiteY1" fmla="*/ 122705 h 139464"/>
                <a:gd name="connsiteX2" fmla="*/ 59984 w 98591"/>
                <a:gd name="connsiteY2" fmla="*/ 122705 h 139464"/>
                <a:gd name="connsiteX3" fmla="*/ 15734 w 98591"/>
                <a:gd name="connsiteY3" fmla="*/ 36555 h 139464"/>
                <a:gd name="connsiteX4" fmla="*/ 79266 w 98591"/>
                <a:gd name="connsiteY4" fmla="*/ 131042 h 139464"/>
                <a:gd name="connsiteX5" fmla="*/ 79394 w 98591"/>
                <a:gd name="connsiteY5" fmla="*/ 131042 h 139464"/>
                <a:gd name="connsiteX6" fmla="*/ 23002 w 98591"/>
                <a:gd name="connsiteY6" fmla="*/ 24028 h 139464"/>
                <a:gd name="connsiteX7" fmla="*/ 98505 w 98591"/>
                <a:gd name="connsiteY7" fmla="*/ 139465 h 139464"/>
                <a:gd name="connsiteX8" fmla="*/ 98591 w 98591"/>
                <a:gd name="connsiteY8" fmla="*/ 139465 h 139464"/>
                <a:gd name="connsiteX9" fmla="*/ 23472 w 98591"/>
                <a:gd name="connsiteY9" fmla="*/ 0 h 139464"/>
                <a:gd name="connsiteX10" fmla="*/ 0 w 98591"/>
                <a:gd name="connsiteY10" fmla="*/ 35871 h 13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591" h="139464">
                  <a:moveTo>
                    <a:pt x="0" y="35871"/>
                  </a:moveTo>
                  <a:lnTo>
                    <a:pt x="59856" y="122705"/>
                  </a:lnTo>
                  <a:lnTo>
                    <a:pt x="59984" y="122705"/>
                  </a:lnTo>
                  <a:cubicBezTo>
                    <a:pt x="59984" y="122705"/>
                    <a:pt x="15734" y="36555"/>
                    <a:pt x="15734" y="36555"/>
                  </a:cubicBezTo>
                  <a:lnTo>
                    <a:pt x="79266" y="131042"/>
                  </a:lnTo>
                  <a:lnTo>
                    <a:pt x="79394" y="131042"/>
                  </a:lnTo>
                  <a:cubicBezTo>
                    <a:pt x="79394" y="131042"/>
                    <a:pt x="23002" y="24028"/>
                    <a:pt x="23002" y="24028"/>
                  </a:cubicBezTo>
                  <a:lnTo>
                    <a:pt x="98505" y="139465"/>
                  </a:lnTo>
                  <a:lnTo>
                    <a:pt x="98591" y="139465"/>
                  </a:lnTo>
                  <a:cubicBezTo>
                    <a:pt x="73323" y="93076"/>
                    <a:pt x="48312" y="46560"/>
                    <a:pt x="23472" y="0"/>
                  </a:cubicBezTo>
                  <a:cubicBezTo>
                    <a:pt x="15648" y="11971"/>
                    <a:pt x="7824" y="23900"/>
                    <a:pt x="0" y="35871"/>
                  </a:cubicBez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34003B0-E140-30F0-6261-9915A4D7BFAE}"/>
                </a:ext>
              </a:extLst>
            </p:cNvPr>
            <p:cNvSpPr/>
            <p:nvPr/>
          </p:nvSpPr>
          <p:spPr>
            <a:xfrm>
              <a:off x="9494208" y="6359600"/>
              <a:ext cx="150409" cy="1539"/>
            </a:xfrm>
            <a:custGeom>
              <a:avLst/>
              <a:gdLst>
                <a:gd name="connsiteX0" fmla="*/ 0 w 150409"/>
                <a:gd name="connsiteY0" fmla="*/ 0 h 1539"/>
                <a:gd name="connsiteX1" fmla="*/ 150409 w 150409"/>
                <a:gd name="connsiteY1" fmla="*/ 0 h 1539"/>
                <a:gd name="connsiteX2" fmla="*/ 150409 w 150409"/>
                <a:gd name="connsiteY2" fmla="*/ 1539 h 1539"/>
                <a:gd name="connsiteX3" fmla="*/ 0 w 150409"/>
                <a:gd name="connsiteY3" fmla="*/ 1539 h 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09" h="1539">
                  <a:moveTo>
                    <a:pt x="0" y="0"/>
                  </a:moveTo>
                  <a:lnTo>
                    <a:pt x="150409" y="0"/>
                  </a:lnTo>
                  <a:lnTo>
                    <a:pt x="150409" y="1539"/>
                  </a:lnTo>
                  <a:lnTo>
                    <a:pt x="0" y="1539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4F81DAA-4A5C-24E9-70AB-6A23E2C8DD65}"/>
                </a:ext>
              </a:extLst>
            </p:cNvPr>
            <p:cNvSpPr/>
            <p:nvPr/>
          </p:nvSpPr>
          <p:spPr>
            <a:xfrm>
              <a:off x="9496987" y="6351177"/>
              <a:ext cx="128433" cy="1539"/>
            </a:xfrm>
            <a:custGeom>
              <a:avLst/>
              <a:gdLst>
                <a:gd name="connsiteX0" fmla="*/ 0 w 128433"/>
                <a:gd name="connsiteY0" fmla="*/ 0 h 1539"/>
                <a:gd name="connsiteX1" fmla="*/ 128433 w 128433"/>
                <a:gd name="connsiteY1" fmla="*/ 0 h 1539"/>
                <a:gd name="connsiteX2" fmla="*/ 128433 w 128433"/>
                <a:gd name="connsiteY2" fmla="*/ 1539 h 1539"/>
                <a:gd name="connsiteX3" fmla="*/ 0 w 128433"/>
                <a:gd name="connsiteY3" fmla="*/ 1539 h 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433" h="1539">
                  <a:moveTo>
                    <a:pt x="0" y="0"/>
                  </a:moveTo>
                  <a:lnTo>
                    <a:pt x="128433" y="0"/>
                  </a:lnTo>
                  <a:lnTo>
                    <a:pt x="128433" y="1539"/>
                  </a:lnTo>
                  <a:lnTo>
                    <a:pt x="0" y="1539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2846B8D-8F10-AEDD-FDC7-F867C42EDA39}"/>
                </a:ext>
              </a:extLst>
            </p:cNvPr>
            <p:cNvSpPr/>
            <p:nvPr/>
          </p:nvSpPr>
          <p:spPr>
            <a:xfrm>
              <a:off x="9501947" y="6342840"/>
              <a:ext cx="104106" cy="1539"/>
            </a:xfrm>
            <a:custGeom>
              <a:avLst/>
              <a:gdLst>
                <a:gd name="connsiteX0" fmla="*/ 0 w 104106"/>
                <a:gd name="connsiteY0" fmla="*/ 0 h 1539"/>
                <a:gd name="connsiteX1" fmla="*/ 104106 w 104106"/>
                <a:gd name="connsiteY1" fmla="*/ 0 h 1539"/>
                <a:gd name="connsiteX2" fmla="*/ 104106 w 104106"/>
                <a:gd name="connsiteY2" fmla="*/ 1539 h 1539"/>
                <a:gd name="connsiteX3" fmla="*/ 0 w 104106"/>
                <a:gd name="connsiteY3" fmla="*/ 1539 h 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106" h="1539">
                  <a:moveTo>
                    <a:pt x="0" y="0"/>
                  </a:moveTo>
                  <a:lnTo>
                    <a:pt x="104106" y="0"/>
                  </a:lnTo>
                  <a:lnTo>
                    <a:pt x="104106" y="1539"/>
                  </a:lnTo>
                  <a:lnTo>
                    <a:pt x="0" y="1539"/>
                  </a:lnTo>
                  <a:close/>
                </a:path>
              </a:pathLst>
            </a:custGeom>
            <a:solidFill>
              <a:srgbClr val="BDC2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574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51" r:id="rId1"/>
    <p:sldLayoutId id="2147493852" r:id="rId2"/>
    <p:sldLayoutId id="2147493853" r:id="rId3"/>
    <p:sldLayoutId id="2147493854" r:id="rId4"/>
    <p:sldLayoutId id="2147493859" r:id="rId5"/>
    <p:sldLayoutId id="2147494697" r:id="rId6"/>
    <p:sldLayoutId id="2147493857" r:id="rId7"/>
    <p:sldLayoutId id="2147493858" r:id="rId8"/>
    <p:sldLayoutId id="2147494832" r:id="rId9"/>
    <p:sldLayoutId id="2147483653" r:id="rId10"/>
    <p:sldLayoutId id="2147483654" r:id="rId11"/>
    <p:sldLayoutId id="2147483655" r:id="rId12"/>
    <p:sldLayoutId id="2147494682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kern="120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3"/>
        </a:buClr>
        <a:buFont typeface="Arial" panose="020B0604020202020204" pitchFamily="34" charset="0"/>
        <a:buChar char="•"/>
        <a:defRPr lang="en-US" sz="2800" kern="1200" spc="0" dirty="0">
          <a:solidFill>
            <a:schemeClr val="tx2"/>
          </a:solidFill>
          <a:latin typeface="+mn-lt"/>
          <a:ea typeface="+mn-ea"/>
          <a:cs typeface="+mn-cs"/>
        </a:defRPr>
      </a:lvl1pPr>
      <a:lvl2pPr marL="396875" indent="-225425" algn="l" defTabSz="91440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3"/>
        </a:buClr>
        <a:buFont typeface="Avenir Next LT Pro" panose="020B0504020202020204" pitchFamily="34" charset="0"/>
        <a:buChar char="−"/>
        <a:defRPr lang="en-US" sz="2400" kern="1200" spc="0" dirty="0">
          <a:solidFill>
            <a:schemeClr val="tx2"/>
          </a:solidFill>
          <a:latin typeface="+mn-lt"/>
          <a:ea typeface="+mn-ea"/>
          <a:cs typeface="+mn-cs"/>
        </a:defRPr>
      </a:lvl2pPr>
      <a:lvl3pPr marL="554038" indent="-169863" algn="l" defTabSz="91440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3"/>
        </a:buClr>
        <a:buFont typeface="Courier New" panose="02070309020205020404" pitchFamily="49" charset="0"/>
        <a:buChar char="o"/>
        <a:defRPr lang="en-US" sz="1800" kern="1200" spc="0" dirty="0">
          <a:solidFill>
            <a:schemeClr val="tx2"/>
          </a:solidFill>
          <a:latin typeface="+mn-lt"/>
          <a:ea typeface="+mn-ea"/>
          <a:cs typeface="+mn-cs"/>
        </a:defRPr>
      </a:lvl3pPr>
      <a:lvl4pPr marL="730250" indent="-171450" algn="l" defTabSz="91440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3"/>
        </a:buClr>
        <a:buFont typeface="Wingdings" panose="05000000000000000000" pitchFamily="2" charset="2"/>
        <a:buChar char="§"/>
        <a:defRPr lang="en-US" sz="1600" kern="1200" spc="0" dirty="0">
          <a:solidFill>
            <a:schemeClr val="tx2"/>
          </a:solidFill>
          <a:latin typeface="+mn-lt"/>
          <a:ea typeface="+mn-ea"/>
          <a:cs typeface="+mn-cs"/>
        </a:defRPr>
      </a:lvl4pPr>
      <a:lvl5pPr marL="915988" indent="-220663" algn="l" defTabSz="91440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3"/>
        </a:buClr>
        <a:buFont typeface="Wingdings" panose="05000000000000000000" pitchFamily="2" charset="2"/>
        <a:buChar char="v"/>
        <a:defRPr lang="en-US" sz="1400" kern="1200" spc="0" dirty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6" pos="7464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4320" userDrawn="1">
          <p15:clr>
            <a:srgbClr val="F26B43"/>
          </p15:clr>
        </p15:guide>
        <p15:guide id="9" orient="horz" pos="216" userDrawn="1">
          <p15:clr>
            <a:srgbClr val="F26B43"/>
          </p15:clr>
        </p15:guide>
        <p15:guide id="11" orient="horz" pos="2160" userDrawn="1">
          <p15:clr>
            <a:srgbClr val="F26B43"/>
          </p15:clr>
        </p15:guide>
        <p15:guide id="12" orient="horz" pos="400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666" y="1825625"/>
            <a:ext cx="10632668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779666" y="365126"/>
            <a:ext cx="80495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E6C25B-FB52-C60F-3DBF-1189D5D479BC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2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531" r:id="rId1"/>
    <p:sldLayoutId id="2147498532" r:id="rId2"/>
    <p:sldLayoutId id="2147498533" r:id="rId3"/>
    <p:sldLayoutId id="2147498534" r:id="rId4"/>
    <p:sldLayoutId id="2147498535" r:id="rId5"/>
    <p:sldLayoutId id="2147498536" r:id="rId6"/>
    <p:sldLayoutId id="2147498537" r:id="rId7"/>
    <p:sldLayoutId id="2147498538" r:id="rId8"/>
    <p:sldLayoutId id="2147498539" r:id="rId9"/>
    <p:sldLayoutId id="2147498540" r:id="rId10"/>
    <p:sldLayoutId id="2147498541" r:id="rId11"/>
    <p:sldLayoutId id="2147498542" r:id="rId12"/>
    <p:sldLayoutId id="2147498543" r:id="rId13"/>
    <p:sldLayoutId id="2147498544" r:id="rId14"/>
    <p:sldLayoutId id="2147498545" r:id="rId15"/>
    <p:sldLayoutId id="2147498546" r:id="rId16"/>
    <p:sldLayoutId id="2147498547" r:id="rId17"/>
    <p:sldLayoutId id="2147498548" r:id="rId18"/>
    <p:sldLayoutId id="2147498549" r:id="rId19"/>
    <p:sldLayoutId id="2147498550" r:id="rId20"/>
    <p:sldLayoutId id="2147498551" r:id="rId21"/>
    <p:sldLayoutId id="2147498552" r:id="rId22"/>
    <p:sldLayoutId id="2147498553" r:id="rId23"/>
    <p:sldLayoutId id="2147498554" r:id="rId24"/>
    <p:sldLayoutId id="2147498555" r:id="rId25"/>
    <p:sldLayoutId id="2147498556" r:id="rId26"/>
    <p:sldLayoutId id="2147498557" r:id="rId27"/>
    <p:sldLayoutId id="2147498558" r:id="rId28"/>
    <p:sldLayoutId id="2147498559" r:id="rId29"/>
    <p:sldLayoutId id="2147498560" r:id="rId30"/>
    <p:sldLayoutId id="2147498561" r:id="rId31"/>
    <p:sldLayoutId id="2147498562" r:id="rId32"/>
    <p:sldLayoutId id="2147498563" r:id="rId33"/>
    <p:sldLayoutId id="2147498564" r:id="rId34"/>
    <p:sldLayoutId id="2147498565" r:id="rId35"/>
    <p:sldLayoutId id="2147498566" r:id="rId36"/>
    <p:sldLayoutId id="2147498567" r:id="rId37"/>
  </p:sldLayoutIdLst>
  <p:hf sldNum="0"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4000" kern="1200">
          <a:solidFill>
            <a:schemeClr val="tx1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1pPr>
    </p:titleStyle>
    <p:bodyStyle>
      <a:lvl1pPr marL="342900" indent="-342900" algn="l" defTabSz="91421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24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914309" indent="-457200" algn="l" defTabSz="91421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20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99967" indent="-285750" algn="l" defTabSz="91421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18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57076" indent="-285750" algn="l" defTabSz="91421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16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14184" indent="-285750" algn="l" defTabSz="91421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1600" b="0" i="0" kern="1200" spc="50" baseline="0" dirty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91">
          <p15:clr>
            <a:srgbClr val="F26B43"/>
          </p15:clr>
        </p15:guide>
        <p15:guide id="4" pos="7189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orient="horz" pos="390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666" y="1825625"/>
            <a:ext cx="10632668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779666" y="365126"/>
            <a:ext cx="80495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E6C25B-FB52-C60F-3DBF-1189D5D479BC}"/>
              </a:ext>
            </a:extLst>
          </p:cNvPr>
          <p:cNvSpPr txBox="1"/>
          <p:nvPr userDrawn="1"/>
        </p:nvSpPr>
        <p:spPr>
          <a:xfrm>
            <a:off x="11439057" y="6570064"/>
            <a:ext cx="606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2B8F67A-CB94-7F41-A29E-85E881AE0CF2}" type="slidenum">
              <a:rPr lang="en-US" sz="1000" b="1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b="1" spc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8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569" r:id="rId1"/>
    <p:sldLayoutId id="2147498570" r:id="rId2"/>
    <p:sldLayoutId id="2147498571" r:id="rId3"/>
    <p:sldLayoutId id="2147498572" r:id="rId4"/>
    <p:sldLayoutId id="2147498573" r:id="rId5"/>
    <p:sldLayoutId id="2147498574" r:id="rId6"/>
    <p:sldLayoutId id="2147498575" r:id="rId7"/>
    <p:sldLayoutId id="2147498576" r:id="rId8"/>
    <p:sldLayoutId id="2147498577" r:id="rId9"/>
    <p:sldLayoutId id="2147498578" r:id="rId10"/>
    <p:sldLayoutId id="2147498579" r:id="rId11"/>
    <p:sldLayoutId id="2147498580" r:id="rId12"/>
    <p:sldLayoutId id="2147498581" r:id="rId13"/>
    <p:sldLayoutId id="2147498582" r:id="rId14"/>
    <p:sldLayoutId id="2147498583" r:id="rId15"/>
    <p:sldLayoutId id="2147498584" r:id="rId16"/>
    <p:sldLayoutId id="2147498585" r:id="rId17"/>
    <p:sldLayoutId id="2147498586" r:id="rId18"/>
    <p:sldLayoutId id="2147498587" r:id="rId19"/>
    <p:sldLayoutId id="2147498588" r:id="rId20"/>
    <p:sldLayoutId id="2147498589" r:id="rId21"/>
    <p:sldLayoutId id="2147498590" r:id="rId22"/>
    <p:sldLayoutId id="2147498591" r:id="rId23"/>
    <p:sldLayoutId id="2147498592" r:id="rId24"/>
    <p:sldLayoutId id="2147498593" r:id="rId25"/>
    <p:sldLayoutId id="2147498594" r:id="rId26"/>
    <p:sldLayoutId id="2147498595" r:id="rId27"/>
    <p:sldLayoutId id="2147498596" r:id="rId28"/>
    <p:sldLayoutId id="2147498597" r:id="rId29"/>
    <p:sldLayoutId id="2147498598" r:id="rId30"/>
    <p:sldLayoutId id="2147498599" r:id="rId31"/>
    <p:sldLayoutId id="2147498600" r:id="rId32"/>
    <p:sldLayoutId id="2147498601" r:id="rId33"/>
    <p:sldLayoutId id="2147498602" r:id="rId34"/>
    <p:sldLayoutId id="2147498603" r:id="rId35"/>
    <p:sldLayoutId id="2147498604" r:id="rId36"/>
    <p:sldLayoutId id="2147498605" r:id="rId37"/>
    <p:sldLayoutId id="2147498607" r:id="rId38"/>
    <p:sldLayoutId id="2147498608" r:id="rId39"/>
    <p:sldLayoutId id="2147498609" r:id="rId40"/>
    <p:sldLayoutId id="2147498625" r:id="rId41"/>
    <p:sldLayoutId id="2147498642" r:id="rId42"/>
    <p:sldLayoutId id="2147498663" r:id="rId43"/>
    <p:sldLayoutId id="2147498680" r:id="rId44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4000" kern="1200">
          <a:solidFill>
            <a:schemeClr val="tx1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1pPr>
    </p:titleStyle>
    <p:bodyStyle>
      <a:lvl1pPr marL="342900" indent="-342900" algn="l" defTabSz="91421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24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914309" indent="-457200" algn="l" defTabSz="91421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20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99967" indent="-285750" algn="l" defTabSz="91421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18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57076" indent="-285750" algn="l" defTabSz="91421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1600" b="0" i="0" kern="1200" spc="50" baseline="0" dirty="0" smtClean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14184" indent="-285750" algn="l" defTabSz="91421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1600" b="0" i="0" kern="1200" spc="50" baseline="0" dirty="0">
          <a:solidFill>
            <a:schemeClr val="tx1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91">
          <p15:clr>
            <a:srgbClr val="F26B43"/>
          </p15:clr>
        </p15:guide>
        <p15:guide id="4" pos="7189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orient="horz" pos="39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6.xml"/><Relationship Id="rId5" Type="http://schemas.openxmlformats.org/officeDocument/2006/relationships/image" Target="../media/image1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9.xml"/><Relationship Id="rId4" Type="http://schemas.openxmlformats.org/officeDocument/2006/relationships/hyperlink" Target="http://www.ihi.org/agefriendl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hyperlink" Target="http://www.ihi.org/Engage/Initiatives/Age-Friendly-Health-Systems/Pages/Background.asp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2.xml"/><Relationship Id="rId5" Type="http://schemas.openxmlformats.org/officeDocument/2006/relationships/hyperlink" Target="https://bit.ly/AFHS_InteractiveMap" TargetMode="Externa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2.png"/><Relationship Id="rId4" Type="http://schemas.openxmlformats.org/officeDocument/2006/relationships/hyperlink" Target="bit.ly/CMS_AFMeasur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geriatrics.org/programs/gwep-coordinating-center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ites.une.edu/gwep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9.xml"/><Relationship Id="rId5" Type="http://schemas.openxmlformats.org/officeDocument/2006/relationships/hyperlink" Target="https://www.hahusersgroup.org/" TargetMode="Externa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9.xml"/><Relationship Id="rId5" Type="http://schemas.openxmlformats.org/officeDocument/2006/relationships/hyperlink" Target="https://www.hahusersgroup.org/" TargetMode="Externa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26.xml"/><Relationship Id="rId5" Type="http://schemas.openxmlformats.org/officeDocument/2006/relationships/image" Target="../media/image1.emf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ashp.org/policy/aging-and-disabilities/family-caregivin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hyperlink" Target="https://www.caregivernationcoalition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dcc.edc.org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26.xml"/><Relationship Id="rId5" Type="http://schemas.openxmlformats.org/officeDocument/2006/relationships/image" Target="../media/image1.emf"/><Relationship Id="rId4" Type="http://schemas.openxmlformats.org/officeDocument/2006/relationships/image" Target="../media/image2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39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39.xml"/><Relationship Id="rId6" Type="http://schemas.openxmlformats.org/officeDocument/2006/relationships/hyperlink" Target="https://seriousillnessmessaging.org/" TargetMode="External"/><Relationship Id="rId5" Type="http://schemas.openxmlformats.org/officeDocument/2006/relationships/image" Target="../media/image74.png"/><Relationship Id="rId4" Type="http://schemas.openxmlformats.org/officeDocument/2006/relationships/hyperlink" Target="https://nashp.org/policy/aging-and-disabilities/palliative-care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hyperlink" Target="http://www.johnahartford.o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53.xml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fphs.org/age-friendly-ecosyste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hyperlink" Target="https://afphs.org/ecosystem-maine/" TargetMode="Externa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9942726-487A-4A82-8A2F-0F0D13B22A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55111" y="4948238"/>
            <a:ext cx="7355889" cy="1125537"/>
          </a:xfrm>
        </p:spPr>
        <p:txBody>
          <a:bodyPr vert="horz" lIns="182843" tIns="91422" rIns="182843" bIns="91422" rtlCol="0" anchor="t">
            <a:normAutofit fontScale="70000" lnSpcReduction="20000"/>
          </a:bodyPr>
          <a:lstStyle/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3600">
                <a:solidFill>
                  <a:schemeClr val="bg1"/>
                </a:solidFill>
                <a:latin typeface="Arial"/>
                <a:ea typeface="Montserrat" charset="0"/>
                <a:cs typeface="Arial"/>
              </a:rPr>
              <a:t>Rani E. Snyder, MPA</a:t>
            </a:r>
            <a:endParaRPr lang="en-US">
              <a:solidFill>
                <a:schemeClr val="bg1"/>
              </a:solidFill>
              <a:latin typeface="Montserrat" charset="0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i="1">
                <a:solidFill>
                  <a:schemeClr val="bg1"/>
                </a:solidFill>
                <a:latin typeface="Arial"/>
                <a:cs typeface="Arial"/>
              </a:rPr>
              <a:t>President</a:t>
            </a:r>
            <a:endParaRPr lang="en-US"/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i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n-US" sz="2800" i="1" spc="50">
                <a:solidFill>
                  <a:schemeClr val="bg1"/>
                </a:solidFill>
                <a:latin typeface="Arial"/>
                <a:ea typeface="Montserrat" charset="0"/>
                <a:cs typeface="Arial"/>
              </a:rPr>
              <a:t> John A. Hartford Foundation</a:t>
            </a:r>
            <a:endParaRPr lang="en-US" spc="50">
              <a:solidFill>
                <a:schemeClr val="bg1"/>
              </a:solidFill>
              <a:latin typeface="Arial"/>
              <a:ea typeface="Montserrat" charset="0"/>
            </a:endParaRPr>
          </a:p>
          <a:p>
            <a:pPr marL="0" indent="0">
              <a:buNone/>
            </a:pPr>
            <a:endParaRPr lang="en-US" sz="2667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274ADB-0B5A-485D-B522-A20884B3EFA9}"/>
              </a:ext>
            </a:extLst>
          </p:cNvPr>
          <p:cNvSpPr txBox="1"/>
          <p:nvPr/>
        </p:nvSpPr>
        <p:spPr>
          <a:xfrm>
            <a:off x="4481352" y="4536770"/>
            <a:ext cx="735688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i="1">
                <a:solidFill>
                  <a:schemeClr val="bg1"/>
                </a:solidFill>
              </a:rPr>
              <a:t>May 19, 2026</a:t>
            </a:r>
            <a:endParaRPr lang="en-US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B9C66-F65B-4673-8F0B-657C7BA9407E}"/>
              </a:ext>
            </a:extLst>
          </p:cNvPr>
          <p:cNvSpPr txBox="1"/>
          <p:nvPr/>
        </p:nvSpPr>
        <p:spPr>
          <a:xfrm>
            <a:off x="4465252" y="2341806"/>
            <a:ext cx="7356881" cy="20005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i="1">
                <a:solidFill>
                  <a:schemeClr val="bg1"/>
                </a:solidFill>
                <a:latin typeface="Georgia"/>
              </a:rPr>
              <a:t>33rd Annual Maine Geriatrics Conference: </a:t>
            </a:r>
          </a:p>
          <a:p>
            <a:pPr algn="ctr"/>
            <a:r>
              <a:rPr lang="en-US" sz="2000" i="1">
                <a:solidFill>
                  <a:schemeClr val="bg1"/>
                </a:solidFill>
                <a:latin typeface="Georgia"/>
              </a:rPr>
              <a:t>Where Policy Meets Practice</a:t>
            </a:r>
            <a:endParaRPr lang="en-US" sz="2800">
              <a:solidFill>
                <a:schemeClr val="bg1"/>
              </a:solidFill>
              <a:latin typeface="Arial" panose="020B0604020202020204"/>
              <a:cs typeface="Arial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Georgia"/>
                <a:cs typeface="Arial"/>
              </a:rPr>
              <a:t>Age-Friendly Everything: Building Connections Across the </a:t>
            </a:r>
            <a:br>
              <a:rPr lang="en-US" sz="2800">
                <a:solidFill>
                  <a:schemeClr val="bg1"/>
                </a:solidFill>
                <a:latin typeface="Georgia"/>
                <a:cs typeface="Arial"/>
              </a:rPr>
            </a:br>
            <a:r>
              <a:rPr lang="en-US" sz="2800">
                <a:solidFill>
                  <a:schemeClr val="bg1"/>
                </a:solidFill>
                <a:latin typeface="Georgia"/>
                <a:cs typeface="Arial"/>
              </a:rPr>
              <a:t>Age-Friendly Ecosystem</a:t>
            </a:r>
            <a:endParaRPr lang="en-US" sz="280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Picture 1" descr="Rani E. Snyder, MPA">
            <a:extLst>
              <a:ext uri="{FF2B5EF4-FFF2-40B4-BE49-F238E27FC236}">
                <a16:creationId xmlns:a16="http://schemas.microsoft.com/office/drawing/2014/main" id="{E93B7373-D162-56E9-DD82-EDB97603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8" y="4121150"/>
            <a:ext cx="16478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2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730D1-1EB0-70EC-DF57-936B0914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C13DD5AC-9346-EAFB-BF6A-F236EEB695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6" b="10446"/>
          <a:stretch/>
        </p:blipFill>
        <p:spPr>
          <a:xfrm>
            <a:off x="0" y="0"/>
            <a:ext cx="12188952" cy="642823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D73846-7EA1-9B6E-7B1F-6A94A2920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854" y="346254"/>
            <a:ext cx="2824662" cy="902323"/>
          </a:xfrm>
          <a:prstGeom prst="rect">
            <a:avLst/>
          </a:prstGeom>
          <a:effectLst>
            <a:outerShdw blurRad="152400" dist="25400" algn="ctr" rotWithShape="0">
              <a:prstClr val="black">
                <a:alpha val="25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103035-84D0-4F39-BE4F-7DCD36541CB8}"/>
              </a:ext>
            </a:extLst>
          </p:cNvPr>
          <p:cNvSpPr/>
          <p:nvPr/>
        </p:nvSpPr>
        <p:spPr>
          <a:xfrm>
            <a:off x="2438400" y="4049486"/>
            <a:ext cx="7326086" cy="136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7B523376-5A22-5260-1EAF-E858F3483FE7}"/>
              </a:ext>
            </a:extLst>
          </p:cNvPr>
          <p:cNvSpPr txBox="1">
            <a:spLocks/>
          </p:cNvSpPr>
          <p:nvPr/>
        </p:nvSpPr>
        <p:spPr>
          <a:xfrm>
            <a:off x="2721428" y="4369919"/>
            <a:ext cx="6760029" cy="805188"/>
          </a:xfrm>
          <a:prstGeom prst="rect">
            <a:avLst/>
          </a:prstGeom>
          <a:effectLst/>
        </p:spPr>
        <p:txBody>
          <a:bodyPr>
            <a:normAutofit fontScale="77500" lnSpcReduction="20000"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Georgia" panose="02040502050405020303" pitchFamily="18" charset="0"/>
              </a:rPr>
              <a:t>Age-Friendly Health Systems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21372-BE9F-0A5E-A472-0C1EBCB51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278" y="5039468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97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B7AF5-D783-4C78-B7AD-92F1CD4F3D0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58346" y="1558238"/>
            <a:ext cx="6743700" cy="4748213"/>
          </a:xfrm>
        </p:spPr>
        <p:txBody>
          <a:bodyPr vert="horz" lIns="91398" tIns="45699" rIns="91398" bIns="45699" rtlCol="0" anchor="t">
            <a:norm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498" indent="-34249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>
                <a:latin typeface="Arial"/>
                <a:cs typeface="Arial"/>
              </a:rPr>
              <a:t>Demography</a:t>
            </a:r>
            <a:r>
              <a:rPr lang="en-US" sz="2800">
                <a:latin typeface="Arial"/>
                <a:cs typeface="Arial"/>
              </a:rPr>
              <a:t>: # of older adults  rapidly growing, more diverse</a:t>
            </a:r>
          </a:p>
          <a:p>
            <a:pPr marL="342498" indent="-34249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>
                <a:latin typeface="Arial"/>
                <a:cs typeface="Arial"/>
              </a:rPr>
              <a:t>Complexity</a:t>
            </a:r>
            <a:r>
              <a:rPr lang="en-US" sz="2800">
                <a:latin typeface="Arial"/>
                <a:cs typeface="Arial"/>
              </a:rPr>
              <a:t>: multiple chronic conditions, dementia, disability, isolation, social drivers of health</a:t>
            </a:r>
          </a:p>
          <a:p>
            <a:pPr marL="342498" indent="-34249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>
                <a:latin typeface="Arial"/>
                <a:cs typeface="Arial"/>
              </a:rPr>
              <a:t>Disproportionate Harm</a:t>
            </a:r>
            <a:r>
              <a:rPr lang="en-US" sz="2800">
                <a:latin typeface="Arial"/>
                <a:cs typeface="Arial"/>
              </a:rPr>
              <a:t>: higher </a:t>
            </a:r>
            <a:br>
              <a:rPr lang="en-US" sz="2800">
                <a:latin typeface="Arial"/>
                <a:cs typeface="Arial"/>
              </a:rPr>
            </a:br>
            <a:r>
              <a:rPr lang="en-US" sz="2800">
                <a:latin typeface="Arial"/>
                <a:cs typeface="Arial"/>
              </a:rPr>
              <a:t>rates of health care-related harm, discoordination, poor preparation for disasters  </a:t>
            </a:r>
            <a:endParaRPr lang="en-US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52203-88F2-4D1D-9586-FA53432591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346" y="417659"/>
            <a:ext cx="7691438" cy="1323975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Georgia"/>
              </a:rPr>
              <a:t>Why Age-Friendly Health 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639F3-FE47-4DA7-9F0C-B8385A0E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863" y="1795819"/>
            <a:ext cx="5272992" cy="3235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22B42-7FB6-4BA7-FD26-5790006BD1C3}"/>
              </a:ext>
            </a:extLst>
          </p:cNvPr>
          <p:cNvSpPr txBox="1"/>
          <p:nvPr/>
        </p:nvSpPr>
        <p:spPr>
          <a:xfrm>
            <a:off x="11043803" y="5747610"/>
            <a:ext cx="304721" cy="645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158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91CC68-D396-47A0-95A9-891B4EE1A291}"/>
              </a:ext>
            </a:extLst>
          </p:cNvPr>
          <p:cNvSpPr txBox="1">
            <a:spLocks/>
          </p:cNvSpPr>
          <p:nvPr/>
        </p:nvSpPr>
        <p:spPr>
          <a:xfrm>
            <a:off x="611029" y="1479794"/>
            <a:ext cx="6214125" cy="4292537"/>
          </a:xfrm>
          <a:prstGeom prst="rect">
            <a:avLst/>
          </a:prstGeom>
        </p:spPr>
        <p:txBody>
          <a:bodyPr vert="horz" lIns="91374" tIns="45687" rIns="91374" bIns="45687" rtlCol="0" anchor="t">
            <a:norm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4592" marR="0" lvl="0" indent="0" algn="l" defTabSz="91371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100"/>
              <a:buFontTx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Build a movement so </a:t>
            </a:r>
            <a:r>
              <a:rPr kumimoji="0" lang="en-US" sz="3199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all care </a:t>
            </a:r>
            <a:r>
              <a:rPr kumimoji="0" lang="en-US" sz="31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with older adults is equitable and </a:t>
            </a:r>
            <a:r>
              <a:rPr kumimoji="0" lang="en-US" sz="31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age-friendly</a:t>
            </a:r>
            <a:r>
              <a:rPr kumimoji="0" lang="en-US" sz="31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: </a:t>
            </a: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Calibri"/>
            </a:endParaRPr>
          </a:p>
          <a:p>
            <a:pPr marL="344084" marR="0" lvl="0" indent="-250763" algn="l" defTabSz="91371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1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Guided by an essential set of evidence-based practices (4Ms)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4084" marR="0" lvl="0" indent="-250763" algn="l" defTabSz="91371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1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Causes no harm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4084" marR="0" lvl="0" indent="-250763" algn="l" defTabSz="91371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1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Is consistent with </a:t>
            </a: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What Matters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 to the older adult and their family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8D81804-0402-4241-B83F-65E0EF64DB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4466" y="238736"/>
            <a:ext cx="8504238" cy="1309687"/>
          </a:xfrm>
        </p:spPr>
        <p:txBody>
          <a:bodyPr/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Georgia"/>
              </a:rPr>
              <a:t>Age-Friendly</a:t>
            </a:r>
            <a:r>
              <a:rPr lang="en-US" sz="4000" b="1">
                <a:latin typeface="Georgia"/>
              </a:rPr>
              <a:t> </a:t>
            </a:r>
            <a:r>
              <a:rPr lang="en-US" sz="4000">
                <a:latin typeface="Georgia"/>
              </a:rPr>
              <a:t>Health Systems: Aim</a:t>
            </a:r>
            <a:endParaRPr lang="en-US" sz="4000">
              <a:latin typeface="Georgia"/>
              <a:cs typeface="Arial"/>
            </a:endParaRPr>
          </a:p>
        </p:txBody>
      </p:sp>
      <p:pic>
        <p:nvPicPr>
          <p:cNvPr id="2" name="Content Placeholder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30912F4-BFFB-39DF-CF8A-67AED838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23" b="6947"/>
          <a:stretch/>
        </p:blipFill>
        <p:spPr>
          <a:xfrm>
            <a:off x="7405416" y="1193410"/>
            <a:ext cx="4509778" cy="4504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8E8339-1EA5-4716-ABF9-45BCA5006086}"/>
              </a:ext>
            </a:extLst>
          </p:cNvPr>
          <p:cNvSpPr txBox="1"/>
          <p:nvPr/>
        </p:nvSpPr>
        <p:spPr>
          <a:xfrm>
            <a:off x="990244" y="5879433"/>
            <a:ext cx="60094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Fulmer, T., Mate, K. S., &amp; Berman, A. (2018). The age‐friendly health system imperative.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Journal of the American Geriatrics Society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66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(1), 22-24.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84512-5513-8C91-C7C9-6F2FB3C833D4}"/>
              </a:ext>
            </a:extLst>
          </p:cNvPr>
          <p:cNvSpPr txBox="1"/>
          <p:nvPr/>
        </p:nvSpPr>
        <p:spPr>
          <a:xfrm>
            <a:off x="7685280" y="5643637"/>
            <a:ext cx="3958851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066DA0"/>
                </a:solidFill>
                <a:effectLst/>
                <a:uLnTx/>
                <a:uFillTx/>
                <a:latin typeface="Arial" panose="020B0604020202020204"/>
                <a:ea typeface="+mn-ea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www.ihi.org/agefriendly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66DA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456693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D152-3990-B7D2-A885-994F2FFC0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05E6-ED6C-E146-C501-870A309E8DC1}"/>
              </a:ext>
            </a:extLst>
          </p:cNvPr>
          <p:cNvSpPr txBox="1">
            <a:spLocks/>
          </p:cNvSpPr>
          <p:nvPr/>
        </p:nvSpPr>
        <p:spPr>
          <a:xfrm>
            <a:off x="420812" y="339281"/>
            <a:ext cx="8796340" cy="1450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Georgia"/>
              </a:rPr>
              <a:t>Jodie: “They’re going to not only 			listen but care.”</a:t>
            </a:r>
          </a:p>
        </p:txBody>
      </p:sp>
      <p:pic>
        <p:nvPicPr>
          <p:cNvPr id="3" name="for PPT Jodie people say">
            <a:hlinkClick r:id="" action="ppaction://media"/>
            <a:extLst>
              <a:ext uri="{FF2B5EF4-FFF2-40B4-BE49-F238E27FC236}">
                <a16:creationId xmlns:a16="http://schemas.microsoft.com/office/drawing/2014/main" id="{4DC96133-2BEB-4348-34BA-D364389D44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9216" y="1790256"/>
            <a:ext cx="7973568" cy="43950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9E335DB-86D4-3FF1-FE15-57AC5E8D885D}"/>
              </a:ext>
            </a:extLst>
          </p:cNvPr>
          <p:cNvSpPr txBox="1">
            <a:spLocks/>
          </p:cNvSpPr>
          <p:nvPr/>
        </p:nvSpPr>
        <p:spPr>
          <a:xfrm>
            <a:off x="10208795" y="5005137"/>
            <a:ext cx="1882942" cy="98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+mj-lt"/>
              </a:rPr>
              <a:t>Public Policy Lab and The SCAN Foundation. (2024). “Jodie” #04, </a:t>
            </a:r>
            <a:r>
              <a:rPr lang="en-US" sz="1100" i="1">
                <a:latin typeface="+mj-lt"/>
              </a:rPr>
              <a:t>The People Say,</a:t>
            </a:r>
            <a:r>
              <a:rPr lang="en-US" sz="1100">
                <a:latin typeface="+mj-lt"/>
              </a:rPr>
              <a:t> accessed April 20, 2026.</a:t>
            </a:r>
          </a:p>
        </p:txBody>
      </p:sp>
    </p:spTree>
    <p:extLst>
      <p:ext uri="{BB962C8B-B14F-4D97-AF65-F5344CB8AC3E}">
        <p14:creationId xmlns:p14="http://schemas.microsoft.com/office/powerpoint/2010/main" val="42836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B8D691E5-637F-994B-8BDE-2E609C876088}"/>
              </a:ext>
            </a:extLst>
          </p:cNvPr>
          <p:cNvSpPr txBox="1">
            <a:spLocks/>
          </p:cNvSpPr>
          <p:nvPr/>
        </p:nvSpPr>
        <p:spPr>
          <a:xfrm>
            <a:off x="2478633" y="749618"/>
            <a:ext cx="8476943" cy="137078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C84227-6AF8-2148-B0E6-7AB9CE129DD5}"/>
              </a:ext>
            </a:extLst>
          </p:cNvPr>
          <p:cNvSpPr txBox="1">
            <a:spLocks/>
          </p:cNvSpPr>
          <p:nvPr/>
        </p:nvSpPr>
        <p:spPr>
          <a:xfrm>
            <a:off x="196521" y="129582"/>
            <a:ext cx="3396885" cy="238340"/>
          </a:xfrm>
          <a:prstGeom prst="rect">
            <a:avLst/>
          </a:prstGeom>
        </p:spPr>
        <p:txBody>
          <a:bodyPr vert="horz" lIns="45672" tIns="22836" rIns="45672" bIns="22836" rtlCol="0" anchor="t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6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6D943-48DB-B74C-ACEA-9A64D261C1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r="6823" b="3428"/>
          <a:stretch/>
        </p:blipFill>
        <p:spPr>
          <a:xfrm>
            <a:off x="9058315" y="1690650"/>
            <a:ext cx="2084352" cy="12028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4B317B-0C31-4965-AAB9-54EBCECB2E02}"/>
              </a:ext>
            </a:extLst>
          </p:cNvPr>
          <p:cNvSpPr/>
          <p:nvPr/>
        </p:nvSpPr>
        <p:spPr>
          <a:xfrm>
            <a:off x="8070607" y="2758082"/>
            <a:ext cx="4059769" cy="1835106"/>
          </a:xfrm>
          <a:prstGeom prst="rect">
            <a:avLst/>
          </a:prstGeom>
        </p:spPr>
        <p:txBody>
          <a:bodyPr wrap="square" lIns="45708" tIns="22854" rIns="45708" bIns="22854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5900+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hospitals, practices, convenient care clinics and nursing homes </a:t>
            </a:r>
            <a:b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(and growing globally)</a:t>
            </a:r>
            <a:endParaRPr kumimoji="0" lang="en-US" sz="2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5F2FA-C9FB-4012-840F-A19EC8B0114A}"/>
              </a:ext>
            </a:extLst>
          </p:cNvPr>
          <p:cNvSpPr txBox="1"/>
          <p:nvPr/>
        </p:nvSpPr>
        <p:spPr>
          <a:xfrm>
            <a:off x="8600309" y="4842066"/>
            <a:ext cx="3000364" cy="396165"/>
          </a:xfrm>
          <a:prstGeom prst="rect">
            <a:avLst/>
          </a:prstGeom>
          <a:noFill/>
        </p:spPr>
        <p:txBody>
          <a:bodyPr wrap="square" lIns="91344" tIns="45672" rIns="91344" bIns="45672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of April 2026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6B30C-E71F-4FC9-9BA2-21FAE2E843A9}"/>
              </a:ext>
            </a:extLst>
          </p:cNvPr>
          <p:cNvSpPr txBox="1"/>
          <p:nvPr/>
        </p:nvSpPr>
        <p:spPr>
          <a:xfrm>
            <a:off x="1131140" y="5998912"/>
            <a:ext cx="10877789" cy="477029"/>
          </a:xfrm>
          <a:prstGeom prst="rect">
            <a:avLst/>
          </a:prstGeom>
          <a:noFill/>
        </p:spPr>
        <p:txBody>
          <a:bodyPr wrap="square" lIns="91416" tIns="45708" rIns="91416" bIns="45708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A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www.ihi.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66D9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A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/Engage/Initiatives/Age-Friendly-Health-Systems/Pages/Background.aspx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70AD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DABD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D13D2-86FA-6F8F-FEBB-60B867A097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614" y="165371"/>
            <a:ext cx="8016875" cy="1355725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A Growing Movement!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024E1-3CCE-614A-6987-7F6DF1C800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9948"/>
          <a:stretch>
            <a:fillRect/>
          </a:stretch>
        </p:blipFill>
        <p:spPr>
          <a:xfrm>
            <a:off x="1018665" y="1397479"/>
            <a:ext cx="7117036" cy="455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0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0119F0-6CF5-96E2-3743-85BED31F6822}"/>
              </a:ext>
            </a:extLst>
          </p:cNvPr>
          <p:cNvSpPr txBox="1"/>
          <p:nvPr/>
        </p:nvSpPr>
        <p:spPr>
          <a:xfrm>
            <a:off x="782435" y="1879915"/>
            <a:ext cx="7272368" cy="830985"/>
          </a:xfrm>
          <a:prstGeom prst="rect">
            <a:avLst/>
          </a:prstGeom>
          <a:noFill/>
        </p:spPr>
        <p:txBody>
          <a:bodyPr wrap="square" lIns="45708" tIns="22854" rIns="45708" bIns="22854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Learners from </a:t>
            </a:r>
            <a:r>
              <a:rPr kumimoji="0" lang="en-US" sz="25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 countries </a:t>
            </a:r>
            <a:r>
              <a:rPr kumimoji="0" lang="en-US" sz="25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have taken IHI’s Age-Friendly Health Systems Open School course</a:t>
            </a:r>
          </a:p>
        </p:txBody>
      </p:sp>
      <p:pic>
        <p:nvPicPr>
          <p:cNvPr id="14" name="Picture 2" descr="blue green and yellow abstract painting">
            <a:extLst>
              <a:ext uri="{FF2B5EF4-FFF2-40B4-BE49-F238E27FC236}">
                <a16:creationId xmlns:a16="http://schemas.microsoft.com/office/drawing/2014/main" id="{4F357C68-E7A9-791E-DEB6-8715E1ED5B1B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b="1703"/>
          <a:stretch>
            <a:fillRect/>
          </a:stretch>
        </p:blipFill>
        <p:spPr bwMode="auto">
          <a:xfrm>
            <a:off x="8458200" y="1830388"/>
            <a:ext cx="3733800" cy="33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83554-46E3-1839-61F8-842B5CD95CE7}"/>
              </a:ext>
            </a:extLst>
          </p:cNvPr>
          <p:cNvSpPr txBox="1"/>
          <p:nvPr/>
        </p:nvSpPr>
        <p:spPr>
          <a:xfrm>
            <a:off x="791456" y="3331355"/>
            <a:ext cx="4881757" cy="2823838"/>
          </a:xfrm>
          <a:prstGeom prst="rect">
            <a:avLst/>
          </a:prstGeom>
          <a:noFill/>
        </p:spPr>
        <p:txBody>
          <a:bodyPr wrap="square" lIns="45708" tIns="22854" rIns="45708" bIns="22854" numCol="2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Australia</a:t>
            </a: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Brazil</a:t>
            </a: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Canada</a:t>
            </a: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Ireland</a:t>
            </a: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Lebanon</a:t>
            </a: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Portugal</a:t>
            </a: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Qatar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56360-A0CE-4DDE-6C22-2DC3EBCD7A2A}"/>
              </a:ext>
            </a:extLst>
          </p:cNvPr>
          <p:cNvSpPr txBox="1"/>
          <p:nvPr/>
        </p:nvSpPr>
        <p:spPr>
          <a:xfrm>
            <a:off x="782436" y="2865105"/>
            <a:ext cx="702765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Countries with recognized participants: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993E67-8832-DDFF-9888-183E4E945634}"/>
              </a:ext>
            </a:extLst>
          </p:cNvPr>
          <p:cNvSpPr txBox="1"/>
          <p:nvPr/>
        </p:nvSpPr>
        <p:spPr>
          <a:xfrm>
            <a:off x="3309662" y="3372936"/>
            <a:ext cx="4745141" cy="2416034"/>
          </a:xfrm>
          <a:prstGeom prst="rect">
            <a:avLst/>
          </a:prstGeom>
          <a:noFill/>
        </p:spPr>
        <p:txBody>
          <a:bodyPr wrap="square" lIns="45708" tIns="22854" rIns="45708" bIns="22854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Saudi Arabia</a:t>
            </a: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South Korea</a:t>
            </a: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United Arab Emirates</a:t>
            </a: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United States</a:t>
            </a: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Japan </a:t>
            </a:r>
          </a:p>
          <a:p>
            <a:pPr marL="285115" marR="0" lvl="0" indent="-285115" algn="l" defTabSz="913989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Trinidad &amp; Tobago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3FBA11-B7A9-51A1-3A05-574EE01C7669}"/>
              </a:ext>
            </a:extLst>
          </p:cNvPr>
          <p:cNvSpPr>
            <a:spLocks noGrp="1"/>
          </p:cNvSpPr>
          <p:nvPr/>
        </p:nvSpPr>
        <p:spPr>
          <a:xfrm>
            <a:off x="787224" y="455263"/>
            <a:ext cx="7493319" cy="1273088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lvl1pPr algn="l" defTabSz="9139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99" kern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marL="0" marR="0" lvl="0" indent="0" algn="l" defTabSz="45699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/>
              </a:rPr>
              <a:t>Global Reach of Age-Friendly Health Systems</a:t>
            </a:r>
            <a:endParaRPr kumimoji="0" lang="en-US" sz="4825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85171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B9690-802F-EBBC-9149-B5485FEA1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4511D-2D6C-D033-A17C-2ED037113E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4147" y="211646"/>
            <a:ext cx="10737850" cy="1060450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tx1">
                    <a:lumMod val="50000"/>
                  </a:schemeClr>
                </a:solidFill>
                <a:latin typeface="Georgia"/>
                <a:ea typeface="+mn-ea"/>
                <a:cs typeface="+mn-cs"/>
              </a:rPr>
              <a:t>Outcomes: VA Boston SNF</a:t>
            </a:r>
          </a:p>
        </p:txBody>
      </p:sp>
      <p:pic>
        <p:nvPicPr>
          <p:cNvPr id="1026" name="object 7">
            <a:extLst>
              <a:ext uri="{FF2B5EF4-FFF2-40B4-BE49-F238E27FC236}">
                <a16:creationId xmlns:a16="http://schemas.microsoft.com/office/drawing/2014/main" id="{9F059C53-F952-685A-16C3-F34C27E3D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9" y="1537817"/>
            <a:ext cx="7035269" cy="46033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E0D92-4016-C9A6-4A6A-3BD334426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316" y="1415897"/>
            <a:ext cx="2335548" cy="73814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970F31-25B5-069A-7FAC-A93385A3A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340" y="2684979"/>
            <a:ext cx="4397121" cy="2309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8E1AC-9EEC-0F68-1F22-DDA05DE42615}"/>
              </a:ext>
            </a:extLst>
          </p:cNvPr>
          <p:cNvSpPr txBox="1"/>
          <p:nvPr/>
        </p:nvSpPr>
        <p:spPr>
          <a:xfrm>
            <a:off x="8281633" y="5128813"/>
            <a:ext cx="3000364" cy="396165"/>
          </a:xfrm>
          <a:prstGeom prst="rect">
            <a:avLst/>
          </a:prstGeom>
          <a:noFill/>
        </p:spPr>
        <p:txBody>
          <a:bodyPr wrap="square" lIns="91344" tIns="45672" rIns="91344" bIns="45672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Due June 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031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18CF-95B0-38C6-50A9-B57579FF8EBF}"/>
              </a:ext>
            </a:extLst>
          </p:cNvPr>
          <p:cNvSpPr txBox="1">
            <a:spLocks/>
          </p:cNvSpPr>
          <p:nvPr/>
        </p:nvSpPr>
        <p:spPr>
          <a:xfrm>
            <a:off x="591059" y="365125"/>
            <a:ext cx="7797292" cy="13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Georgia"/>
              </a:rPr>
              <a:t>AFHS in Maine  </a:t>
            </a:r>
            <a:endParaRPr lang="en-US" sz="40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2427D-5D6A-7716-AFFB-3A3EABCCE010}"/>
              </a:ext>
            </a:extLst>
          </p:cNvPr>
          <p:cNvSpPr txBox="1"/>
          <p:nvPr/>
        </p:nvSpPr>
        <p:spPr>
          <a:xfrm>
            <a:off x="591059" y="1782553"/>
            <a:ext cx="6802200" cy="37651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fontAlgn="base"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46 AFHS sites in Maine </a:t>
            </a:r>
          </a:p>
          <a:p>
            <a:pPr marL="800100" lvl="1" indent="-342900" fontAlgn="base">
              <a:spcBef>
                <a:spcPts val="8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/>
              <a:t>27 are Level 2 “Committed to Care Excellence” </a:t>
            </a:r>
          </a:p>
          <a:p>
            <a:pPr marL="800100" lvl="1" indent="-342900" fontAlgn="base">
              <a:spcBef>
                <a:spcPts val="8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/>
              <a:t>5 VA facilities are AFHS</a:t>
            </a:r>
          </a:p>
          <a:p>
            <a:pPr marL="800100" lvl="1" indent="-342900" fontAlgn="base">
              <a:spcBef>
                <a:spcPts val="8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3200"/>
          </a:p>
          <a:p>
            <a:pPr lvl="1" fontAlgn="base">
              <a:spcBef>
                <a:spcPts val="800"/>
              </a:spcBef>
              <a:spcAft>
                <a:spcPts val="600"/>
              </a:spcAft>
            </a:pPr>
            <a:r>
              <a:rPr lang="en-US" sz="3200"/>
              <a:t>Go Maine!!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82335-7901-2E8D-7D96-A1FDA0EA3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79" y="1255381"/>
            <a:ext cx="2829262" cy="4071377"/>
          </a:xfrm>
          <a:prstGeom prst="rect">
            <a:avLst/>
          </a:prstGeom>
          <a:ln w="38100">
            <a:solidFill>
              <a:srgbClr val="FFD530"/>
            </a:solidFill>
          </a:ln>
        </p:spPr>
      </p:pic>
      <p:pic>
        <p:nvPicPr>
          <p:cNvPr id="1026" name="Picture 2" descr="Madison Clinic recognized as Age-Friendly Ambulatory Care Site | Department  of Medicine News">
            <a:extLst>
              <a:ext uri="{FF2B5EF4-FFF2-40B4-BE49-F238E27FC236}">
                <a16:creationId xmlns:a16="http://schemas.microsoft.com/office/drawing/2014/main" id="{5FBEE2C3-2689-3D6B-29DA-A369E20B0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6" t="34168" r="18854" b="38196"/>
          <a:stretch>
            <a:fillRect/>
          </a:stretch>
        </p:blipFill>
        <p:spPr bwMode="auto">
          <a:xfrm>
            <a:off x="4587759" y="4949672"/>
            <a:ext cx="2458499" cy="75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56E55E-42E9-249F-4EF2-3DD911EF7BD0}"/>
              </a:ext>
            </a:extLst>
          </p:cNvPr>
          <p:cNvSpPr txBox="1"/>
          <p:nvPr/>
        </p:nvSpPr>
        <p:spPr>
          <a:xfrm>
            <a:off x="7695646" y="5402564"/>
            <a:ext cx="3535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66D9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</a:t>
            </a:r>
            <a:r>
              <a:rPr lang="en-US" sz="2000" b="1" err="1">
                <a:solidFill>
                  <a:srgbClr val="066D9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AFHS_InteractiveMap</a:t>
            </a:r>
            <a:endParaRPr lang="en-US" sz="2000" b="1">
              <a:solidFill>
                <a:srgbClr val="066D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1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AAA20-A5F7-6851-DBC2-FA04A3566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F4649-DB69-84B7-F5CA-4B10F281A0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549" y="402831"/>
            <a:ext cx="7414172" cy="1487101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831"/>
            <a:r>
              <a:rPr lang="en-US" sz="3800">
                <a:latin typeface="Georgia"/>
              </a:rPr>
              <a:t>Integrating the Age-Friendly Health Systems Movement into Macro Environment </a:t>
            </a:r>
            <a:endParaRPr lang="en-US" sz="3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F49138-A683-9EAE-CFD2-A7BF850C620D}"/>
              </a:ext>
            </a:extLst>
          </p:cNvPr>
          <p:cNvSpPr/>
          <p:nvPr/>
        </p:nvSpPr>
        <p:spPr>
          <a:xfrm>
            <a:off x="881991" y="2993599"/>
            <a:ext cx="4124393" cy="2015864"/>
          </a:xfrm>
          <a:prstGeom prst="rect">
            <a:avLst/>
          </a:prstGeom>
        </p:spPr>
        <p:txBody>
          <a:bodyPr wrap="square" lIns="91368" tIns="45684" rIns="91368" bIns="45684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257">
              <a:defRPr/>
            </a:pPr>
            <a:r>
              <a:rPr lang="en-US" sz="2500" b="1">
                <a:solidFill>
                  <a:prstClr val="black">
                    <a:lumMod val="50000"/>
                  </a:prstClr>
                </a:solidFill>
                <a:latin typeface="Arial"/>
                <a:cs typeface="Arial"/>
              </a:rPr>
              <a:t>Aim</a:t>
            </a:r>
            <a:r>
              <a:rPr lang="en-US" sz="2500">
                <a:solidFill>
                  <a:prstClr val="black">
                    <a:lumMod val="50000"/>
                  </a:prstClr>
                </a:solidFill>
                <a:latin typeface="Arial"/>
                <a:cs typeface="Arial"/>
              </a:rPr>
              <a:t>: 4Ms Framework becomes standard of care across health care system, </a:t>
            </a:r>
          </a:p>
          <a:p>
            <a:pPr defTabSz="1218257">
              <a:defRPr/>
            </a:pPr>
            <a:r>
              <a:rPr lang="en-US" sz="2500">
                <a:solidFill>
                  <a:prstClr val="black">
                    <a:lumMod val="50000"/>
                  </a:prstClr>
                </a:solidFill>
                <a:latin typeface="Arial"/>
                <a:cs typeface="Arial"/>
              </a:rPr>
              <a:t>demanded by older adults and family caregivers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087F094-FA91-3356-991F-F4BAD56405B5}"/>
              </a:ext>
            </a:extLst>
          </p:cNvPr>
          <p:cNvSpPr/>
          <p:nvPr/>
        </p:nvSpPr>
        <p:spPr>
          <a:xfrm>
            <a:off x="7998721" y="1146381"/>
            <a:ext cx="1155312" cy="1135979"/>
          </a:xfrm>
          <a:custGeom>
            <a:avLst/>
            <a:gdLst>
              <a:gd name="connsiteX0" fmla="*/ 0 w 1926849"/>
              <a:gd name="connsiteY0" fmla="*/ 963425 h 1926849"/>
              <a:gd name="connsiteX1" fmla="*/ 963425 w 1926849"/>
              <a:gd name="connsiteY1" fmla="*/ 0 h 1926849"/>
              <a:gd name="connsiteX2" fmla="*/ 1926850 w 1926849"/>
              <a:gd name="connsiteY2" fmla="*/ 963425 h 1926849"/>
              <a:gd name="connsiteX3" fmla="*/ 963425 w 1926849"/>
              <a:gd name="connsiteY3" fmla="*/ 1926850 h 1926849"/>
              <a:gd name="connsiteX4" fmla="*/ 0 w 1926849"/>
              <a:gd name="connsiteY4" fmla="*/ 963425 h 192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849" h="1926849">
                <a:moveTo>
                  <a:pt x="0" y="963425"/>
                </a:moveTo>
                <a:cubicBezTo>
                  <a:pt x="0" y="431340"/>
                  <a:pt x="431340" y="0"/>
                  <a:pt x="963425" y="0"/>
                </a:cubicBezTo>
                <a:cubicBezTo>
                  <a:pt x="1495510" y="0"/>
                  <a:pt x="1926850" y="431340"/>
                  <a:pt x="1926850" y="963425"/>
                </a:cubicBezTo>
                <a:cubicBezTo>
                  <a:pt x="1926850" y="1495510"/>
                  <a:pt x="1495510" y="1926850"/>
                  <a:pt x="963425" y="1926850"/>
                </a:cubicBezTo>
                <a:cubicBezTo>
                  <a:pt x="431340" y="1926850"/>
                  <a:pt x="0" y="1495510"/>
                  <a:pt x="0" y="963425"/>
                </a:cubicBezTo>
                <a:close/>
              </a:path>
            </a:pathLst>
          </a:custGeom>
          <a:solidFill>
            <a:srgbClr val="0070A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577" tIns="150577" rIns="150577" bIns="15057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250">
                <a:solidFill>
                  <a:srgbClr val="FFFFFF"/>
                </a:solidFill>
                <a:latin typeface="Arial"/>
                <a:cs typeface="Arial"/>
              </a:rPr>
              <a:t>4Ms in Payment, Regulations and Measures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D8E820D-67A7-CCFB-55EE-9A0E3A4A45FD}"/>
              </a:ext>
            </a:extLst>
          </p:cNvPr>
          <p:cNvSpPr/>
          <p:nvPr/>
        </p:nvSpPr>
        <p:spPr>
          <a:xfrm>
            <a:off x="9901614" y="2236064"/>
            <a:ext cx="1221858" cy="1215670"/>
          </a:xfrm>
          <a:custGeom>
            <a:avLst/>
            <a:gdLst>
              <a:gd name="connsiteX0" fmla="*/ 0 w 1926849"/>
              <a:gd name="connsiteY0" fmla="*/ 963425 h 1926849"/>
              <a:gd name="connsiteX1" fmla="*/ 963425 w 1926849"/>
              <a:gd name="connsiteY1" fmla="*/ 0 h 1926849"/>
              <a:gd name="connsiteX2" fmla="*/ 1926850 w 1926849"/>
              <a:gd name="connsiteY2" fmla="*/ 963425 h 1926849"/>
              <a:gd name="connsiteX3" fmla="*/ 963425 w 1926849"/>
              <a:gd name="connsiteY3" fmla="*/ 1926850 h 1926849"/>
              <a:gd name="connsiteX4" fmla="*/ 0 w 1926849"/>
              <a:gd name="connsiteY4" fmla="*/ 963425 h 192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849" h="1926849">
                <a:moveTo>
                  <a:pt x="0" y="963425"/>
                </a:moveTo>
                <a:cubicBezTo>
                  <a:pt x="0" y="431340"/>
                  <a:pt x="431340" y="0"/>
                  <a:pt x="963425" y="0"/>
                </a:cubicBezTo>
                <a:cubicBezTo>
                  <a:pt x="1495510" y="0"/>
                  <a:pt x="1926850" y="431340"/>
                  <a:pt x="1926850" y="963425"/>
                </a:cubicBezTo>
                <a:cubicBezTo>
                  <a:pt x="1926850" y="1495510"/>
                  <a:pt x="1495510" y="1926850"/>
                  <a:pt x="963425" y="1926850"/>
                </a:cubicBezTo>
                <a:cubicBezTo>
                  <a:pt x="431340" y="1926850"/>
                  <a:pt x="0" y="1495510"/>
                  <a:pt x="0" y="963425"/>
                </a:cubicBezTo>
                <a:close/>
              </a:path>
            </a:pathLst>
          </a:custGeom>
          <a:solidFill>
            <a:srgbClr val="0070A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577" tIns="150577" rIns="150577" bIns="15057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50">
                <a:solidFill>
                  <a:srgbClr val="FFFFFF"/>
                </a:solidFill>
                <a:latin typeface="Arial"/>
                <a:cs typeface="Arial"/>
              </a:rPr>
              <a:t>Alignment with Evidence-Based Programs Delivering 4Ms</a:t>
            </a:r>
            <a:endParaRPr lang="en-US" sz="9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DDE4D57-B732-E180-D9DB-1F3F8572EF52}"/>
              </a:ext>
            </a:extLst>
          </p:cNvPr>
          <p:cNvSpPr/>
          <p:nvPr/>
        </p:nvSpPr>
        <p:spPr>
          <a:xfrm>
            <a:off x="9937777" y="4275689"/>
            <a:ext cx="1155811" cy="1133065"/>
          </a:xfrm>
          <a:custGeom>
            <a:avLst/>
            <a:gdLst>
              <a:gd name="connsiteX0" fmla="*/ 0 w 1926849"/>
              <a:gd name="connsiteY0" fmla="*/ 963425 h 1926849"/>
              <a:gd name="connsiteX1" fmla="*/ 963425 w 1926849"/>
              <a:gd name="connsiteY1" fmla="*/ 0 h 1926849"/>
              <a:gd name="connsiteX2" fmla="*/ 1926850 w 1926849"/>
              <a:gd name="connsiteY2" fmla="*/ 963425 h 1926849"/>
              <a:gd name="connsiteX3" fmla="*/ 963425 w 1926849"/>
              <a:gd name="connsiteY3" fmla="*/ 1926850 h 1926849"/>
              <a:gd name="connsiteX4" fmla="*/ 0 w 1926849"/>
              <a:gd name="connsiteY4" fmla="*/ 963425 h 192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849" h="1926849">
                <a:moveTo>
                  <a:pt x="0" y="963425"/>
                </a:moveTo>
                <a:cubicBezTo>
                  <a:pt x="0" y="431340"/>
                  <a:pt x="431340" y="0"/>
                  <a:pt x="963425" y="0"/>
                </a:cubicBezTo>
                <a:cubicBezTo>
                  <a:pt x="1495510" y="0"/>
                  <a:pt x="1926850" y="431340"/>
                  <a:pt x="1926850" y="963425"/>
                </a:cubicBezTo>
                <a:cubicBezTo>
                  <a:pt x="1926850" y="1495510"/>
                  <a:pt x="1495510" y="1926850"/>
                  <a:pt x="963425" y="1926850"/>
                </a:cubicBezTo>
                <a:cubicBezTo>
                  <a:pt x="431340" y="1926850"/>
                  <a:pt x="0" y="1495510"/>
                  <a:pt x="0" y="963425"/>
                </a:cubicBezTo>
                <a:close/>
              </a:path>
            </a:pathLst>
          </a:custGeom>
          <a:solidFill>
            <a:srgbClr val="0070A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577" tIns="150577" rIns="150577" bIns="15057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150">
                <a:solidFill>
                  <a:srgbClr val="FFFFFF"/>
                </a:solidFill>
                <a:latin typeface="Arial"/>
                <a:cs typeface="Arial"/>
              </a:rPr>
              <a:t>Older Adults and Family Caregivers Demand 4Ms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2BA5506-ED3C-D846-2309-C2919FA3EDE0}"/>
              </a:ext>
            </a:extLst>
          </p:cNvPr>
          <p:cNvSpPr/>
          <p:nvPr/>
        </p:nvSpPr>
        <p:spPr>
          <a:xfrm>
            <a:off x="8001240" y="5162843"/>
            <a:ext cx="1155811" cy="1133064"/>
          </a:xfrm>
          <a:custGeom>
            <a:avLst/>
            <a:gdLst>
              <a:gd name="connsiteX0" fmla="*/ 0 w 1926849"/>
              <a:gd name="connsiteY0" fmla="*/ 963425 h 1926849"/>
              <a:gd name="connsiteX1" fmla="*/ 963425 w 1926849"/>
              <a:gd name="connsiteY1" fmla="*/ 0 h 1926849"/>
              <a:gd name="connsiteX2" fmla="*/ 1926850 w 1926849"/>
              <a:gd name="connsiteY2" fmla="*/ 963425 h 1926849"/>
              <a:gd name="connsiteX3" fmla="*/ 963425 w 1926849"/>
              <a:gd name="connsiteY3" fmla="*/ 1926850 h 1926849"/>
              <a:gd name="connsiteX4" fmla="*/ 0 w 1926849"/>
              <a:gd name="connsiteY4" fmla="*/ 963425 h 192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849" h="1926849">
                <a:moveTo>
                  <a:pt x="0" y="963425"/>
                </a:moveTo>
                <a:cubicBezTo>
                  <a:pt x="0" y="431340"/>
                  <a:pt x="431340" y="0"/>
                  <a:pt x="963425" y="0"/>
                </a:cubicBezTo>
                <a:cubicBezTo>
                  <a:pt x="1495510" y="0"/>
                  <a:pt x="1926850" y="431340"/>
                  <a:pt x="1926850" y="963425"/>
                </a:cubicBezTo>
                <a:cubicBezTo>
                  <a:pt x="1926850" y="1495510"/>
                  <a:pt x="1495510" y="1926850"/>
                  <a:pt x="963425" y="1926850"/>
                </a:cubicBezTo>
                <a:cubicBezTo>
                  <a:pt x="431340" y="1926850"/>
                  <a:pt x="0" y="1495510"/>
                  <a:pt x="0" y="963425"/>
                </a:cubicBezTo>
                <a:close/>
              </a:path>
            </a:pathLst>
          </a:custGeom>
          <a:solidFill>
            <a:srgbClr val="0070A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577" tIns="150577" rIns="150577" bIns="15057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50">
                <a:solidFill>
                  <a:srgbClr val="FFFFFF"/>
                </a:solidFill>
                <a:latin typeface="Arial"/>
                <a:cs typeface="Arial"/>
              </a:rPr>
              <a:t>4Ms Hard-Wired in EHR Functionality and Workflows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B764C98-8544-6C46-F360-EFEA6B399E60}"/>
              </a:ext>
            </a:extLst>
          </p:cNvPr>
          <p:cNvSpPr/>
          <p:nvPr/>
        </p:nvSpPr>
        <p:spPr>
          <a:xfrm>
            <a:off x="6097442" y="4275689"/>
            <a:ext cx="1155811" cy="1131193"/>
          </a:xfrm>
          <a:custGeom>
            <a:avLst/>
            <a:gdLst>
              <a:gd name="connsiteX0" fmla="*/ 0 w 1926849"/>
              <a:gd name="connsiteY0" fmla="*/ 963425 h 1926849"/>
              <a:gd name="connsiteX1" fmla="*/ 963425 w 1926849"/>
              <a:gd name="connsiteY1" fmla="*/ 0 h 1926849"/>
              <a:gd name="connsiteX2" fmla="*/ 1926850 w 1926849"/>
              <a:gd name="connsiteY2" fmla="*/ 963425 h 1926849"/>
              <a:gd name="connsiteX3" fmla="*/ 963425 w 1926849"/>
              <a:gd name="connsiteY3" fmla="*/ 1926850 h 1926849"/>
              <a:gd name="connsiteX4" fmla="*/ 0 w 1926849"/>
              <a:gd name="connsiteY4" fmla="*/ 963425 h 192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849" h="1926849">
                <a:moveTo>
                  <a:pt x="0" y="963425"/>
                </a:moveTo>
                <a:cubicBezTo>
                  <a:pt x="0" y="431340"/>
                  <a:pt x="431340" y="0"/>
                  <a:pt x="963425" y="0"/>
                </a:cubicBezTo>
                <a:cubicBezTo>
                  <a:pt x="1495510" y="0"/>
                  <a:pt x="1926850" y="431340"/>
                  <a:pt x="1926850" y="963425"/>
                </a:cubicBezTo>
                <a:cubicBezTo>
                  <a:pt x="1926850" y="1495510"/>
                  <a:pt x="1495510" y="1926850"/>
                  <a:pt x="963425" y="1926850"/>
                </a:cubicBezTo>
                <a:cubicBezTo>
                  <a:pt x="431340" y="1926850"/>
                  <a:pt x="0" y="1495510"/>
                  <a:pt x="0" y="963425"/>
                </a:cubicBezTo>
                <a:close/>
              </a:path>
            </a:pathLst>
          </a:custGeom>
          <a:solidFill>
            <a:srgbClr val="0070A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577" tIns="150577" rIns="150577" bIns="15057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00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Arial"/>
                <a:cs typeface="Arial"/>
              </a:rPr>
              <a:t>Alignment with Accreditation and other Recognitions Centered on 4Ms</a:t>
            </a:r>
            <a:endParaRPr lang="en-US" sz="9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1928190-1454-9D60-0ACB-B9641D73EB3D}"/>
              </a:ext>
            </a:extLst>
          </p:cNvPr>
          <p:cNvSpPr/>
          <p:nvPr/>
        </p:nvSpPr>
        <p:spPr>
          <a:xfrm rot="12274020">
            <a:off x="7257846" y="2895401"/>
            <a:ext cx="364859" cy="426899"/>
          </a:xfrm>
          <a:custGeom>
            <a:avLst/>
            <a:gdLst>
              <a:gd name="connsiteX0" fmla="*/ 0 w 388933"/>
              <a:gd name="connsiteY0" fmla="*/ 131026 h 655128"/>
              <a:gd name="connsiteX1" fmla="*/ 194467 w 388933"/>
              <a:gd name="connsiteY1" fmla="*/ 131026 h 655128"/>
              <a:gd name="connsiteX2" fmla="*/ 194467 w 388933"/>
              <a:gd name="connsiteY2" fmla="*/ 0 h 655128"/>
              <a:gd name="connsiteX3" fmla="*/ 388933 w 388933"/>
              <a:gd name="connsiteY3" fmla="*/ 327564 h 655128"/>
              <a:gd name="connsiteX4" fmla="*/ 194467 w 388933"/>
              <a:gd name="connsiteY4" fmla="*/ 655128 h 655128"/>
              <a:gd name="connsiteX5" fmla="*/ 194467 w 388933"/>
              <a:gd name="connsiteY5" fmla="*/ 524102 h 655128"/>
              <a:gd name="connsiteX6" fmla="*/ 0 w 388933"/>
              <a:gd name="connsiteY6" fmla="*/ 524102 h 655128"/>
              <a:gd name="connsiteX7" fmla="*/ 0 w 388933"/>
              <a:gd name="connsiteY7" fmla="*/ 131026 h 65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933" h="655128">
                <a:moveTo>
                  <a:pt x="388933" y="524102"/>
                </a:moveTo>
                <a:lnTo>
                  <a:pt x="194466" y="524102"/>
                </a:lnTo>
                <a:lnTo>
                  <a:pt x="194466" y="655128"/>
                </a:lnTo>
                <a:lnTo>
                  <a:pt x="0" y="327564"/>
                </a:lnTo>
                <a:lnTo>
                  <a:pt x="194466" y="0"/>
                </a:lnTo>
                <a:lnTo>
                  <a:pt x="194466" y="131026"/>
                </a:lnTo>
                <a:lnTo>
                  <a:pt x="388933" y="131026"/>
                </a:lnTo>
                <a:lnTo>
                  <a:pt x="388933" y="52410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4" tIns="65495" rIns="1" bIns="6549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75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12BFC4D5-7F6F-22DF-B2C2-1F9445C0A9EC}"/>
              </a:ext>
            </a:extLst>
          </p:cNvPr>
          <p:cNvSpPr/>
          <p:nvPr/>
        </p:nvSpPr>
        <p:spPr>
          <a:xfrm>
            <a:off x="5972922" y="2236064"/>
            <a:ext cx="1155811" cy="1131193"/>
          </a:xfrm>
          <a:custGeom>
            <a:avLst/>
            <a:gdLst>
              <a:gd name="connsiteX0" fmla="*/ 0 w 1926849"/>
              <a:gd name="connsiteY0" fmla="*/ 963425 h 1926849"/>
              <a:gd name="connsiteX1" fmla="*/ 963425 w 1926849"/>
              <a:gd name="connsiteY1" fmla="*/ 0 h 1926849"/>
              <a:gd name="connsiteX2" fmla="*/ 1926850 w 1926849"/>
              <a:gd name="connsiteY2" fmla="*/ 963425 h 1926849"/>
              <a:gd name="connsiteX3" fmla="*/ 963425 w 1926849"/>
              <a:gd name="connsiteY3" fmla="*/ 1926850 h 1926849"/>
              <a:gd name="connsiteX4" fmla="*/ 0 w 1926849"/>
              <a:gd name="connsiteY4" fmla="*/ 963425 h 192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849" h="1926849">
                <a:moveTo>
                  <a:pt x="0" y="963425"/>
                </a:moveTo>
                <a:cubicBezTo>
                  <a:pt x="0" y="431340"/>
                  <a:pt x="431340" y="0"/>
                  <a:pt x="963425" y="0"/>
                </a:cubicBezTo>
                <a:cubicBezTo>
                  <a:pt x="1495510" y="0"/>
                  <a:pt x="1926850" y="431340"/>
                  <a:pt x="1926850" y="963425"/>
                </a:cubicBezTo>
                <a:cubicBezTo>
                  <a:pt x="1926850" y="1495510"/>
                  <a:pt x="1495510" y="1926850"/>
                  <a:pt x="963425" y="1926850"/>
                </a:cubicBezTo>
                <a:cubicBezTo>
                  <a:pt x="431340" y="1926850"/>
                  <a:pt x="0" y="1495510"/>
                  <a:pt x="0" y="963425"/>
                </a:cubicBezTo>
                <a:close/>
              </a:path>
            </a:pathLst>
          </a:custGeom>
          <a:solidFill>
            <a:srgbClr val="0070A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577" tIns="150577" rIns="150577" bIns="15057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250">
                <a:solidFill>
                  <a:srgbClr val="FFFFFF"/>
                </a:solidFill>
                <a:latin typeface="Arial"/>
                <a:cs typeface="Arial"/>
              </a:rPr>
              <a:t>Workforce Educated to Deliver 4Ms</a:t>
            </a:r>
            <a:endParaRPr lang="en-US" sz="1250">
              <a:solidFill>
                <a:srgbClr val="FFFFFF"/>
              </a:solidFill>
              <a:latin typeface="Arial"/>
              <a:ea typeface="Roboto"/>
              <a:cs typeface="Arial"/>
            </a:endParaRPr>
          </a:p>
        </p:txBody>
      </p:sp>
      <p:pic>
        <p:nvPicPr>
          <p:cNvPr id="52" name="Content Placeholder 3">
            <a:extLst>
              <a:ext uri="{FF2B5EF4-FFF2-40B4-BE49-F238E27FC236}">
                <a16:creationId xmlns:a16="http://schemas.microsoft.com/office/drawing/2014/main" id="{D401D0C9-94E2-576E-0407-9558E5EF7FE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3711" r="5781" b="7836"/>
          <a:stretch/>
        </p:blipFill>
        <p:spPr>
          <a:xfrm>
            <a:off x="7785684" y="2846327"/>
            <a:ext cx="1588816" cy="1703020"/>
          </a:xfrm>
          <a:prstGeom prst="round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CA2D256-AC37-F903-0FB6-41F3DF7F7044}"/>
              </a:ext>
            </a:extLst>
          </p:cNvPr>
          <p:cNvSpPr/>
          <p:nvPr/>
        </p:nvSpPr>
        <p:spPr>
          <a:xfrm rot="16200000">
            <a:off x="8401105" y="2350207"/>
            <a:ext cx="364859" cy="426899"/>
          </a:xfrm>
          <a:custGeom>
            <a:avLst/>
            <a:gdLst>
              <a:gd name="connsiteX0" fmla="*/ 0 w 388933"/>
              <a:gd name="connsiteY0" fmla="*/ 131026 h 655128"/>
              <a:gd name="connsiteX1" fmla="*/ 194467 w 388933"/>
              <a:gd name="connsiteY1" fmla="*/ 131026 h 655128"/>
              <a:gd name="connsiteX2" fmla="*/ 194467 w 388933"/>
              <a:gd name="connsiteY2" fmla="*/ 0 h 655128"/>
              <a:gd name="connsiteX3" fmla="*/ 388933 w 388933"/>
              <a:gd name="connsiteY3" fmla="*/ 327564 h 655128"/>
              <a:gd name="connsiteX4" fmla="*/ 194467 w 388933"/>
              <a:gd name="connsiteY4" fmla="*/ 655128 h 655128"/>
              <a:gd name="connsiteX5" fmla="*/ 194467 w 388933"/>
              <a:gd name="connsiteY5" fmla="*/ 524102 h 655128"/>
              <a:gd name="connsiteX6" fmla="*/ 0 w 388933"/>
              <a:gd name="connsiteY6" fmla="*/ 524102 h 655128"/>
              <a:gd name="connsiteX7" fmla="*/ 0 w 388933"/>
              <a:gd name="connsiteY7" fmla="*/ 131026 h 65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933" h="655128">
                <a:moveTo>
                  <a:pt x="388933" y="524102"/>
                </a:moveTo>
                <a:lnTo>
                  <a:pt x="194466" y="524102"/>
                </a:lnTo>
                <a:lnTo>
                  <a:pt x="194466" y="655128"/>
                </a:lnTo>
                <a:lnTo>
                  <a:pt x="0" y="327564"/>
                </a:lnTo>
                <a:lnTo>
                  <a:pt x="194466" y="0"/>
                </a:lnTo>
                <a:lnTo>
                  <a:pt x="194466" y="131026"/>
                </a:lnTo>
                <a:lnTo>
                  <a:pt x="388933" y="131026"/>
                </a:lnTo>
                <a:lnTo>
                  <a:pt x="388933" y="52410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4" tIns="65495" rIns="1" bIns="6549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75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D8F6AEAE-6B61-0522-EABF-FD0AD5F81311}"/>
              </a:ext>
            </a:extLst>
          </p:cNvPr>
          <p:cNvSpPr/>
          <p:nvPr/>
        </p:nvSpPr>
        <p:spPr>
          <a:xfrm rot="19680000">
            <a:off x="9437810" y="2903660"/>
            <a:ext cx="364859" cy="426899"/>
          </a:xfrm>
          <a:custGeom>
            <a:avLst/>
            <a:gdLst>
              <a:gd name="connsiteX0" fmla="*/ 0 w 388933"/>
              <a:gd name="connsiteY0" fmla="*/ 131026 h 655128"/>
              <a:gd name="connsiteX1" fmla="*/ 194467 w 388933"/>
              <a:gd name="connsiteY1" fmla="*/ 131026 h 655128"/>
              <a:gd name="connsiteX2" fmla="*/ 194467 w 388933"/>
              <a:gd name="connsiteY2" fmla="*/ 0 h 655128"/>
              <a:gd name="connsiteX3" fmla="*/ 388933 w 388933"/>
              <a:gd name="connsiteY3" fmla="*/ 327564 h 655128"/>
              <a:gd name="connsiteX4" fmla="*/ 194467 w 388933"/>
              <a:gd name="connsiteY4" fmla="*/ 655128 h 655128"/>
              <a:gd name="connsiteX5" fmla="*/ 194467 w 388933"/>
              <a:gd name="connsiteY5" fmla="*/ 524102 h 655128"/>
              <a:gd name="connsiteX6" fmla="*/ 0 w 388933"/>
              <a:gd name="connsiteY6" fmla="*/ 524102 h 655128"/>
              <a:gd name="connsiteX7" fmla="*/ 0 w 388933"/>
              <a:gd name="connsiteY7" fmla="*/ 131026 h 65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933" h="655128">
                <a:moveTo>
                  <a:pt x="388933" y="524102"/>
                </a:moveTo>
                <a:lnTo>
                  <a:pt x="194466" y="524102"/>
                </a:lnTo>
                <a:lnTo>
                  <a:pt x="194466" y="655128"/>
                </a:lnTo>
                <a:lnTo>
                  <a:pt x="0" y="327564"/>
                </a:lnTo>
                <a:lnTo>
                  <a:pt x="194466" y="0"/>
                </a:lnTo>
                <a:lnTo>
                  <a:pt x="194466" y="131026"/>
                </a:lnTo>
                <a:lnTo>
                  <a:pt x="388933" y="131026"/>
                </a:lnTo>
                <a:lnTo>
                  <a:pt x="388933" y="52410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4" tIns="65495" rIns="1" bIns="6549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75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947B4B8-AF93-668D-9822-E5D0C5B64F0D}"/>
              </a:ext>
            </a:extLst>
          </p:cNvPr>
          <p:cNvSpPr/>
          <p:nvPr/>
        </p:nvSpPr>
        <p:spPr>
          <a:xfrm rot="8220000">
            <a:off x="7394056" y="4340988"/>
            <a:ext cx="364859" cy="426899"/>
          </a:xfrm>
          <a:custGeom>
            <a:avLst/>
            <a:gdLst>
              <a:gd name="connsiteX0" fmla="*/ 0 w 388933"/>
              <a:gd name="connsiteY0" fmla="*/ 131026 h 655128"/>
              <a:gd name="connsiteX1" fmla="*/ 194467 w 388933"/>
              <a:gd name="connsiteY1" fmla="*/ 131026 h 655128"/>
              <a:gd name="connsiteX2" fmla="*/ 194467 w 388933"/>
              <a:gd name="connsiteY2" fmla="*/ 0 h 655128"/>
              <a:gd name="connsiteX3" fmla="*/ 388933 w 388933"/>
              <a:gd name="connsiteY3" fmla="*/ 327564 h 655128"/>
              <a:gd name="connsiteX4" fmla="*/ 194467 w 388933"/>
              <a:gd name="connsiteY4" fmla="*/ 655128 h 655128"/>
              <a:gd name="connsiteX5" fmla="*/ 194467 w 388933"/>
              <a:gd name="connsiteY5" fmla="*/ 524102 h 655128"/>
              <a:gd name="connsiteX6" fmla="*/ 0 w 388933"/>
              <a:gd name="connsiteY6" fmla="*/ 524102 h 655128"/>
              <a:gd name="connsiteX7" fmla="*/ 0 w 388933"/>
              <a:gd name="connsiteY7" fmla="*/ 131026 h 65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933" h="655128">
                <a:moveTo>
                  <a:pt x="388933" y="524102"/>
                </a:moveTo>
                <a:lnTo>
                  <a:pt x="194466" y="524102"/>
                </a:lnTo>
                <a:lnTo>
                  <a:pt x="194466" y="655128"/>
                </a:lnTo>
                <a:lnTo>
                  <a:pt x="0" y="327564"/>
                </a:lnTo>
                <a:lnTo>
                  <a:pt x="194466" y="0"/>
                </a:lnTo>
                <a:lnTo>
                  <a:pt x="194466" y="131026"/>
                </a:lnTo>
                <a:lnTo>
                  <a:pt x="388933" y="131026"/>
                </a:lnTo>
                <a:lnTo>
                  <a:pt x="388933" y="52410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4" tIns="65495" rIns="1" bIns="6549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75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D165A05-0FB5-39DB-0680-1FC7A4DAFC31}"/>
              </a:ext>
            </a:extLst>
          </p:cNvPr>
          <p:cNvSpPr/>
          <p:nvPr/>
        </p:nvSpPr>
        <p:spPr>
          <a:xfrm rot="1860000">
            <a:off x="9367249" y="4340989"/>
            <a:ext cx="364859" cy="426899"/>
          </a:xfrm>
          <a:custGeom>
            <a:avLst/>
            <a:gdLst>
              <a:gd name="connsiteX0" fmla="*/ 0 w 388933"/>
              <a:gd name="connsiteY0" fmla="*/ 131026 h 655128"/>
              <a:gd name="connsiteX1" fmla="*/ 194467 w 388933"/>
              <a:gd name="connsiteY1" fmla="*/ 131026 h 655128"/>
              <a:gd name="connsiteX2" fmla="*/ 194467 w 388933"/>
              <a:gd name="connsiteY2" fmla="*/ 0 h 655128"/>
              <a:gd name="connsiteX3" fmla="*/ 388933 w 388933"/>
              <a:gd name="connsiteY3" fmla="*/ 327564 h 655128"/>
              <a:gd name="connsiteX4" fmla="*/ 194467 w 388933"/>
              <a:gd name="connsiteY4" fmla="*/ 655128 h 655128"/>
              <a:gd name="connsiteX5" fmla="*/ 194467 w 388933"/>
              <a:gd name="connsiteY5" fmla="*/ 524102 h 655128"/>
              <a:gd name="connsiteX6" fmla="*/ 0 w 388933"/>
              <a:gd name="connsiteY6" fmla="*/ 524102 h 655128"/>
              <a:gd name="connsiteX7" fmla="*/ 0 w 388933"/>
              <a:gd name="connsiteY7" fmla="*/ 131026 h 65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933" h="655128">
                <a:moveTo>
                  <a:pt x="388933" y="524102"/>
                </a:moveTo>
                <a:lnTo>
                  <a:pt x="194466" y="524102"/>
                </a:lnTo>
                <a:lnTo>
                  <a:pt x="194466" y="655128"/>
                </a:lnTo>
                <a:lnTo>
                  <a:pt x="0" y="327564"/>
                </a:lnTo>
                <a:lnTo>
                  <a:pt x="194466" y="0"/>
                </a:lnTo>
                <a:lnTo>
                  <a:pt x="194466" y="131026"/>
                </a:lnTo>
                <a:lnTo>
                  <a:pt x="388933" y="131026"/>
                </a:lnTo>
                <a:lnTo>
                  <a:pt x="388933" y="52410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4" tIns="65495" rIns="1" bIns="6549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75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FD12A1A-EDB1-C720-F4E7-FDA354B4026E}"/>
              </a:ext>
            </a:extLst>
          </p:cNvPr>
          <p:cNvSpPr/>
          <p:nvPr/>
        </p:nvSpPr>
        <p:spPr>
          <a:xfrm rot="5400000">
            <a:off x="8397571" y="4613584"/>
            <a:ext cx="364859" cy="426899"/>
          </a:xfrm>
          <a:custGeom>
            <a:avLst/>
            <a:gdLst>
              <a:gd name="connsiteX0" fmla="*/ 0 w 388933"/>
              <a:gd name="connsiteY0" fmla="*/ 131026 h 655128"/>
              <a:gd name="connsiteX1" fmla="*/ 194467 w 388933"/>
              <a:gd name="connsiteY1" fmla="*/ 131026 h 655128"/>
              <a:gd name="connsiteX2" fmla="*/ 194467 w 388933"/>
              <a:gd name="connsiteY2" fmla="*/ 0 h 655128"/>
              <a:gd name="connsiteX3" fmla="*/ 388933 w 388933"/>
              <a:gd name="connsiteY3" fmla="*/ 327564 h 655128"/>
              <a:gd name="connsiteX4" fmla="*/ 194467 w 388933"/>
              <a:gd name="connsiteY4" fmla="*/ 655128 h 655128"/>
              <a:gd name="connsiteX5" fmla="*/ 194467 w 388933"/>
              <a:gd name="connsiteY5" fmla="*/ 524102 h 655128"/>
              <a:gd name="connsiteX6" fmla="*/ 0 w 388933"/>
              <a:gd name="connsiteY6" fmla="*/ 524102 h 655128"/>
              <a:gd name="connsiteX7" fmla="*/ 0 w 388933"/>
              <a:gd name="connsiteY7" fmla="*/ 131026 h 65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933" h="655128">
                <a:moveTo>
                  <a:pt x="388933" y="524102"/>
                </a:moveTo>
                <a:lnTo>
                  <a:pt x="194466" y="524102"/>
                </a:lnTo>
                <a:lnTo>
                  <a:pt x="194466" y="655128"/>
                </a:lnTo>
                <a:lnTo>
                  <a:pt x="0" y="327564"/>
                </a:lnTo>
                <a:lnTo>
                  <a:pt x="194466" y="0"/>
                </a:lnTo>
                <a:lnTo>
                  <a:pt x="194466" y="131026"/>
                </a:lnTo>
                <a:lnTo>
                  <a:pt x="388933" y="131026"/>
                </a:lnTo>
                <a:lnTo>
                  <a:pt x="388933" y="52410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4" tIns="65495" rIns="1" bIns="65497" numCol="1" spcCol="1270" anchor="ctr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32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750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" name="Picture 2" descr="Madison Clinic recognized as Age-Friendly Ambulatory Care Site | Department  of Medicine News">
            <a:extLst>
              <a:ext uri="{FF2B5EF4-FFF2-40B4-BE49-F238E27FC236}">
                <a16:creationId xmlns:a16="http://schemas.microsoft.com/office/drawing/2014/main" id="{692A35A1-27FA-63E7-E9E3-51033FB73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6" t="34168" r="18854" b="38196"/>
          <a:stretch>
            <a:fillRect/>
          </a:stretch>
        </p:blipFill>
        <p:spPr bwMode="auto">
          <a:xfrm>
            <a:off x="1656122" y="5324818"/>
            <a:ext cx="1979963" cy="60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9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CDD6-B3B6-FFD3-BD27-3AD9226A15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237" y="376739"/>
            <a:ext cx="8081963" cy="1339850"/>
          </a:xfrm>
        </p:spPr>
        <p:txBody>
          <a:bodyPr>
            <a:noAutofit/>
          </a:bodyPr>
          <a:lstStyle/>
          <a:p>
            <a:r>
              <a:rPr lang="en-US" sz="3600">
                <a:latin typeface="Georgia"/>
                <a:ea typeface="Calibri"/>
              </a:rPr>
              <a:t>CMS Age Friendly Hospital Measure – Built on the 4Ms of Age-Friendly Care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02CDA-63B5-6D6A-694E-E87456E7F91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71237" y="1576805"/>
            <a:ext cx="8374253" cy="5108575"/>
          </a:xfrm>
        </p:spPr>
        <p:txBody>
          <a:bodyPr vert="horz" lIns="182843" tIns="91422" rIns="182843" bIns="91422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  <a:latin typeface="+mj-lt"/>
                <a:ea typeface="Calibri"/>
                <a:cs typeface="Arial"/>
              </a:rPr>
              <a:t>FY2025 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+mj-lt"/>
                <a:cs typeface="Arial"/>
              </a:rPr>
              <a:t>Hospital Inpatient Quality Reporting Program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  <a:latin typeface="+mj-lt"/>
                <a:ea typeface="Calibri"/>
                <a:cs typeface="Arial"/>
              </a:rPr>
              <a:t>Participating hospitals required to report on: </a:t>
            </a:r>
            <a:r>
              <a:rPr lang="en-US">
                <a:latin typeface="+mj-lt"/>
                <a:ea typeface="Calibri"/>
                <a:cs typeface="Arial"/>
              </a:rPr>
              <a:t> </a:t>
            </a:r>
          </a:p>
          <a:p>
            <a:pPr marL="856615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b="1">
                <a:latin typeface="+mj-lt"/>
                <a:ea typeface="Calibri"/>
                <a:cs typeface="Arial"/>
              </a:rPr>
              <a:t>Eliciting Patient Healthcare Goals (what </a:t>
            </a:r>
            <a:r>
              <a:rPr lang="en-US" b="1">
                <a:solidFill>
                  <a:srgbClr val="0070C0"/>
                </a:solidFill>
                <a:latin typeface="+mj-lt"/>
                <a:ea typeface="Calibri"/>
                <a:cs typeface="Arial"/>
              </a:rPr>
              <a:t>Matters</a:t>
            </a:r>
            <a:r>
              <a:rPr lang="en-US" b="1">
                <a:latin typeface="+mj-lt"/>
                <a:ea typeface="Calibri"/>
                <a:cs typeface="Arial"/>
              </a:rPr>
              <a:t>)</a:t>
            </a:r>
          </a:p>
          <a:p>
            <a:pPr marL="856615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b="1">
                <a:latin typeface="+mj-lt"/>
                <a:ea typeface="Calibri"/>
                <a:cs typeface="Arial"/>
              </a:rPr>
              <a:t>Managing </a:t>
            </a:r>
            <a:r>
              <a:rPr lang="en-US" b="1">
                <a:solidFill>
                  <a:srgbClr val="0070C0"/>
                </a:solidFill>
                <a:latin typeface="+mj-lt"/>
                <a:ea typeface="Calibri"/>
                <a:cs typeface="Arial"/>
              </a:rPr>
              <a:t>Medication</a:t>
            </a:r>
          </a:p>
          <a:p>
            <a:pPr marL="856615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b="1">
                <a:latin typeface="+mj-lt"/>
                <a:ea typeface="Calibri"/>
                <a:cs typeface="Arial"/>
              </a:rPr>
              <a:t>Implementing Frailty Screening (</a:t>
            </a:r>
            <a:r>
              <a:rPr lang="en-US" b="1">
                <a:solidFill>
                  <a:srgbClr val="0070C0"/>
                </a:solidFill>
                <a:latin typeface="+mj-lt"/>
                <a:ea typeface="Calibri"/>
                <a:cs typeface="Arial"/>
              </a:rPr>
              <a:t>Mentation</a:t>
            </a:r>
            <a:r>
              <a:rPr lang="en-US" b="1">
                <a:latin typeface="+mj-lt"/>
                <a:ea typeface="Calibri"/>
                <a:cs typeface="Arial"/>
              </a:rPr>
              <a:t> &amp; </a:t>
            </a:r>
            <a:r>
              <a:rPr lang="en-US" b="1">
                <a:solidFill>
                  <a:srgbClr val="0070C0"/>
                </a:solidFill>
                <a:latin typeface="+mj-lt"/>
                <a:ea typeface="Calibri"/>
                <a:cs typeface="Arial"/>
              </a:rPr>
              <a:t>Mobility</a:t>
            </a:r>
            <a:r>
              <a:rPr lang="en-US" b="1">
                <a:latin typeface="+mj-lt"/>
                <a:ea typeface="Calibri"/>
                <a:cs typeface="Arial"/>
              </a:rPr>
              <a:t>)</a:t>
            </a:r>
          </a:p>
          <a:p>
            <a:pPr marL="856615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b="1">
                <a:latin typeface="+mj-lt"/>
                <a:ea typeface="Calibri"/>
                <a:cs typeface="Arial"/>
              </a:rPr>
              <a:t>Assessing Patient Vulnerability</a:t>
            </a:r>
          </a:p>
          <a:p>
            <a:pPr marL="856615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b="1">
                <a:latin typeface="+mj-lt"/>
                <a:ea typeface="Calibri"/>
                <a:cs typeface="Arial"/>
              </a:rPr>
              <a:t>Designating Age-Friendly Care Leaders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+mj-lt"/>
                <a:cs typeface="Arial"/>
              </a:rPr>
              <a:t>Data will be public on Medicare Care Compare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Calibri"/>
                <a:cs typeface="Arial"/>
              </a:rPr>
              <a:t>Age-Friendly Health Systems and related initiatives help hospitals meet measure</a:t>
            </a:r>
            <a:endParaRPr lang="en-US" sz="1200">
              <a:ea typeface="Calibri"/>
              <a:cs typeface="Arial"/>
            </a:endParaRPr>
          </a:p>
        </p:txBody>
      </p:sp>
      <p:pic>
        <p:nvPicPr>
          <p:cNvPr id="4" name="Picture 2" descr="for Medicare &amp; Medicaid Services ...">
            <a:extLst>
              <a:ext uri="{FF2B5EF4-FFF2-40B4-BE49-F238E27FC236}">
                <a16:creationId xmlns:a16="http://schemas.microsoft.com/office/drawing/2014/main" id="{874A89FD-92A9-5CC9-B6E1-1DE7697C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90" y="1992793"/>
            <a:ext cx="2455750" cy="7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842274-4573-8C5F-C8D2-D9D407BC0A67}"/>
              </a:ext>
            </a:extLst>
          </p:cNvPr>
          <p:cNvSpPr txBox="1"/>
          <p:nvPr/>
        </p:nvSpPr>
        <p:spPr>
          <a:xfrm>
            <a:off x="8803746" y="5020359"/>
            <a:ext cx="298496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689A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CMS_AFMeasure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689A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A0241-3C08-CD35-3EC2-2284652F5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5493" r="5012" b="5493"/>
          <a:stretch>
            <a:fillRect/>
          </a:stretch>
        </p:blipFill>
        <p:spPr>
          <a:xfrm>
            <a:off x="9291216" y="2982854"/>
            <a:ext cx="2010024" cy="203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2B2D9-F02B-D149-2685-E641429B2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482EC-9740-0562-BDD7-78420607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3" b="10682"/>
          <a:stretch>
            <a:fillRect/>
          </a:stretch>
        </p:blipFill>
        <p:spPr>
          <a:xfrm>
            <a:off x="0" y="-22532"/>
            <a:ext cx="12192000" cy="65141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8AE3AB-E214-DFEF-72E6-8DA5262B0BA4}"/>
              </a:ext>
            </a:extLst>
          </p:cNvPr>
          <p:cNvSpPr/>
          <p:nvPr/>
        </p:nvSpPr>
        <p:spPr>
          <a:xfrm>
            <a:off x="0" y="-19050"/>
            <a:ext cx="4014651" cy="6514180"/>
          </a:xfrm>
          <a:prstGeom prst="rect">
            <a:avLst/>
          </a:prstGeom>
          <a:gradFill flip="none" rotWithShape="1">
            <a:gsLst>
              <a:gs pos="0">
                <a:srgbClr val="0070AD">
                  <a:alpha val="80000"/>
                </a:srgbClr>
              </a:gs>
              <a:gs pos="50000">
                <a:srgbClr val="0070AD">
                  <a:alpha val="50000"/>
                </a:srgbClr>
              </a:gs>
              <a:gs pos="100000">
                <a:srgbClr val="0070AD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67309-4156-28B2-118E-664841E53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839" y="5287304"/>
            <a:ext cx="3069984" cy="980690"/>
          </a:xfrm>
          <a:prstGeom prst="rect">
            <a:avLst/>
          </a:prstGeom>
          <a:effectLst>
            <a:outerShdw blurRad="76200" sx="102000" sy="102000" algn="ctr" rotWithShape="0">
              <a:prstClr val="black">
                <a:alpha val="75000"/>
              </a:prstClr>
            </a:outerShdw>
          </a:effectLst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9B87606-D5B9-D8F2-25E7-CE73A74594C6}"/>
              </a:ext>
            </a:extLst>
          </p:cNvPr>
          <p:cNvSpPr txBox="1">
            <a:spLocks/>
          </p:cNvSpPr>
          <p:nvPr/>
        </p:nvSpPr>
        <p:spPr>
          <a:xfrm>
            <a:off x="317650" y="3855135"/>
            <a:ext cx="4210807" cy="2005734"/>
          </a:xfrm>
          <a:prstGeom prst="rect">
            <a:avLst/>
          </a:prstGeom>
          <a:effectLst>
            <a:outerShdw blurRad="63500" dist="12700" dir="16200000" algn="tl" rotWithShape="0">
              <a:prstClr val="black">
                <a:alpha val="5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1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309" indent="-45720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arenR"/>
              <a:defRPr lang="en-US" sz="20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99967" indent="-28575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57076" indent="-28575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14184" indent="-285750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0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private philanthropy based in New York City, established by family owners of the A&amp;P grocery chain in 1929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6233A5-F67C-F4F1-1EE5-FC63789C1106}"/>
              </a:ext>
            </a:extLst>
          </p:cNvPr>
          <p:cNvSpPr txBox="1"/>
          <p:nvPr/>
        </p:nvSpPr>
        <p:spPr>
          <a:xfrm>
            <a:off x="317650" y="3002865"/>
            <a:ext cx="4210807" cy="861774"/>
          </a:xfrm>
          <a:prstGeom prst="rect">
            <a:avLst/>
          </a:prstGeom>
          <a:noFill/>
          <a:effectLst>
            <a:outerShdw blurRad="63500" dist="12700" dir="16200000" algn="ctr" rotWithShape="0">
              <a:schemeClr val="tx1">
                <a:alpha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300" normalizeH="0" baseline="0" noProof="0">
                <a:ln>
                  <a:noFill/>
                </a:ln>
                <a:solidFill>
                  <a:srgbClr val="F5F7F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1232759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43295-65B7-95D6-FFFC-58D471088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BE9E3-1838-2CE2-884C-1364A6EE1927}"/>
              </a:ext>
            </a:extLst>
          </p:cNvPr>
          <p:cNvSpPr txBox="1">
            <a:spLocks/>
          </p:cNvSpPr>
          <p:nvPr/>
        </p:nvSpPr>
        <p:spPr>
          <a:xfrm>
            <a:off x="503207" y="1897146"/>
            <a:ext cx="7702008" cy="5095314"/>
          </a:xfrm>
          <a:prstGeom prst="rect">
            <a:avLst/>
          </a:prstGeom>
        </p:spPr>
        <p:txBody>
          <a:bodyPr vert="horz" lIns="182843" tIns="91422" rIns="182843" bIns="91422" rtlCol="0" anchor="t">
            <a:noAutofit/>
          </a:bodyPr>
          <a:lstStyle>
            <a:lvl1pPr marL="342900" indent="-342900" algn="l" defTabSz="9142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309" indent="-45720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arenR"/>
              <a:defRPr lang="en-US" sz="20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99967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57076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14184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000" b="1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Geriatrics Workforce Enhancement Program &amp; Coordinating Center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Strengthens workforce by using AFHS principles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>
                <a:solidFill>
                  <a:srgbClr val="000000"/>
                </a:solidFill>
                <a:latin typeface="Arial" panose="020B0604020202020204"/>
                <a:cs typeface="Arial"/>
              </a:rPr>
              <a:t>4Ms as program requirement</a:t>
            </a:r>
            <a:endParaRPr kumimoji="0" lang="en-US" sz="3000" b="0" i="0" u="none" strike="noStrike" kern="1200" cap="none" spc="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American Geriatrics Society partners with IHI on national learning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2C78EE1-AB1F-A764-60E6-1033709DAEC7}"/>
              </a:ext>
            </a:extLst>
          </p:cNvPr>
          <p:cNvSpPr txBox="1">
            <a:spLocks/>
          </p:cNvSpPr>
          <p:nvPr/>
        </p:nvSpPr>
        <p:spPr>
          <a:xfrm>
            <a:off x="503207" y="288681"/>
            <a:ext cx="8568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</a:rPr>
              <a:t>AFHS Embedded in Workforce Policy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02DB1F-4DA5-79CF-F7AC-5CFDFDE5C701}"/>
              </a:ext>
            </a:extLst>
          </p:cNvPr>
          <p:cNvSpPr txBox="1"/>
          <p:nvPr/>
        </p:nvSpPr>
        <p:spPr>
          <a:xfrm>
            <a:off x="8502820" y="5307743"/>
            <a:ext cx="319876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66D9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americangeriatrics.org/programs/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srgbClr val="066D9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gwep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66D9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-coordinating-center</a:t>
            </a: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066D9F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026" name="Picture 2" descr="American Geriatrics Society Logo">
            <a:extLst>
              <a:ext uri="{FF2B5EF4-FFF2-40B4-BE49-F238E27FC236}">
                <a16:creationId xmlns:a16="http://schemas.microsoft.com/office/drawing/2014/main" id="{182F0CAD-1227-345B-7521-6D565220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555" y="1928822"/>
            <a:ext cx="2499290" cy="88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WE Pawardees">
            <a:extLst>
              <a:ext uri="{FF2B5EF4-FFF2-40B4-BE49-F238E27FC236}">
                <a16:creationId xmlns:a16="http://schemas.microsoft.com/office/drawing/2014/main" id="{05180D96-9EE7-D84C-3657-7F3BED30B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820" y="3114431"/>
            <a:ext cx="3478125" cy="185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81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9AB55-D51C-432A-C777-C858515E9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DAB29-03F4-8498-9729-9D898CE1966D}"/>
              </a:ext>
            </a:extLst>
          </p:cNvPr>
          <p:cNvSpPr txBox="1">
            <a:spLocks/>
          </p:cNvSpPr>
          <p:nvPr/>
        </p:nvSpPr>
        <p:spPr>
          <a:xfrm>
            <a:off x="726233" y="1614244"/>
            <a:ext cx="7001563" cy="4789268"/>
          </a:xfrm>
          <a:prstGeom prst="rect">
            <a:avLst/>
          </a:prstGeom>
        </p:spPr>
        <p:txBody>
          <a:bodyPr vert="horz" lIns="182843" tIns="91422" rIns="182843" bIns="91422" rtlCol="0" anchor="t">
            <a:noAutofit/>
          </a:bodyPr>
          <a:lstStyle>
            <a:lvl1pPr marL="342900" indent="-342900" algn="l" defTabSz="9142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309" indent="-45720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arenR"/>
              <a:defRPr lang="en-US" sz="20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99967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57076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14184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3200" err="1">
                <a:latin typeface="Arial"/>
                <a:cs typeface="Arial"/>
              </a:rPr>
              <a:t>AgingME</a:t>
            </a:r>
            <a:r>
              <a:rPr lang="en-US" sz="3200">
                <a:latin typeface="Arial"/>
                <a:cs typeface="Arial"/>
              </a:rPr>
              <a:t> GWEP</a:t>
            </a:r>
          </a:p>
          <a:p>
            <a:pPr>
              <a:spcAft>
                <a:spcPts val="1000"/>
              </a:spcAft>
            </a:pPr>
            <a:r>
              <a:rPr lang="en-US" sz="3200">
                <a:latin typeface="Arial"/>
                <a:cs typeface="Arial"/>
              </a:rPr>
              <a:t>Creating a more age-capable workforce in healthcare and LTSS</a:t>
            </a:r>
          </a:p>
          <a:p>
            <a:pPr>
              <a:spcAft>
                <a:spcPts val="1000"/>
              </a:spcAft>
            </a:pPr>
            <a:r>
              <a:rPr lang="en-US" sz="3200">
                <a:latin typeface="Arial"/>
                <a:cs typeface="Arial"/>
              </a:rPr>
              <a:t>Partnering with academic institutions, health care organizations and CBOs</a:t>
            </a:r>
          </a:p>
          <a:p>
            <a:pPr>
              <a:spcAft>
                <a:spcPts val="1000"/>
              </a:spcAft>
            </a:pPr>
            <a:endParaRPr lang="en-US" sz="280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077254F-9A68-4227-DF3B-3B02730F60A5}"/>
              </a:ext>
            </a:extLst>
          </p:cNvPr>
          <p:cNvSpPr txBox="1">
            <a:spLocks/>
          </p:cNvSpPr>
          <p:nvPr/>
        </p:nvSpPr>
        <p:spPr>
          <a:xfrm>
            <a:off x="503207" y="288681"/>
            <a:ext cx="7905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r>
              <a:rPr lang="en-US" sz="3800">
                <a:latin typeface="Georgia"/>
              </a:rPr>
              <a:t>GWEP in Maine: </a:t>
            </a:r>
            <a:r>
              <a:rPr lang="en-US" sz="3800" err="1">
                <a:latin typeface="Georgia"/>
              </a:rPr>
              <a:t>AgingME</a:t>
            </a:r>
            <a:endParaRPr lang="en-US" err="1"/>
          </a:p>
        </p:txBody>
      </p:sp>
      <p:pic>
        <p:nvPicPr>
          <p:cNvPr id="2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F8C99576-1064-B3F5-B6B9-9BF661848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430" y="2096689"/>
            <a:ext cx="3824378" cy="1912189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61A8C-1FF9-8C38-4805-6000DD27DF71}"/>
              </a:ext>
            </a:extLst>
          </p:cNvPr>
          <p:cNvSpPr txBox="1"/>
          <p:nvPr/>
        </p:nvSpPr>
        <p:spPr>
          <a:xfrm>
            <a:off x="8589457" y="4195465"/>
            <a:ext cx="31163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66D9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sites.une.edu/</a:t>
            </a:r>
            <a:r>
              <a:rPr lang="en-US" sz="2400" b="1" err="1">
                <a:solidFill>
                  <a:srgbClr val="066D9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gwep</a:t>
            </a:r>
            <a:endParaRPr lang="en-US" sz="2400" b="1">
              <a:solidFill>
                <a:srgbClr val="066D9F"/>
              </a:solidFill>
              <a:cs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971687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BEFB92F1-9592-0F08-E8F5-015E6A1A4EA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3953"/>
          <a:stretch/>
        </p:blipFill>
        <p:spPr>
          <a:xfrm>
            <a:off x="8587935" y="3036565"/>
            <a:ext cx="3394075" cy="2430463"/>
          </a:xfrm>
          <a:effectLst>
            <a:outerShdw dist="215900" dir="21540000">
              <a:srgbClr val="73B753"/>
            </a:outerShdw>
          </a:effec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E7450D94-B55A-8AFB-7C9D-C81A27388860}"/>
              </a:ext>
            </a:extLst>
          </p:cNvPr>
          <p:cNvSpPr txBox="1">
            <a:spLocks/>
          </p:cNvSpPr>
          <p:nvPr/>
        </p:nvSpPr>
        <p:spPr>
          <a:xfrm>
            <a:off x="599322" y="243198"/>
            <a:ext cx="7553543" cy="1401029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89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999">
                <a:solidFill>
                  <a:srgbClr val="000000"/>
                </a:solidFill>
                <a:latin typeface="Georgia"/>
              </a:rPr>
              <a:t>Payment Policy Critical to Advancing Age-Friendly Models</a:t>
            </a:r>
            <a:endParaRPr lang="en-US" sz="3999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BD2B28-5169-D30A-6647-EA523D368988}"/>
              </a:ext>
            </a:extLst>
          </p:cNvPr>
          <p:cNvSpPr txBox="1">
            <a:spLocks/>
          </p:cNvSpPr>
          <p:nvPr/>
        </p:nvSpPr>
        <p:spPr>
          <a:xfrm>
            <a:off x="599321" y="1835332"/>
            <a:ext cx="7891535" cy="5324400"/>
          </a:xfrm>
          <a:prstGeom prst="rect">
            <a:avLst/>
          </a:prstGeom>
        </p:spPr>
        <p:txBody>
          <a:bodyPr vert="horz" lIns="182796" tIns="91398" rIns="182796" bIns="91398" rtlCol="0" anchor="t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89">
              <a:spcBef>
                <a:spcPts val="1000"/>
              </a:spcBef>
              <a:defRPr/>
            </a:pPr>
            <a:r>
              <a:rPr lang="en-US" sz="3200" b="1" spc="50">
                <a:solidFill>
                  <a:srgbClr val="000000"/>
                </a:solidFill>
                <a:latin typeface="Arial"/>
                <a:cs typeface="Arial"/>
              </a:rPr>
              <a:t>Hospital at Home</a:t>
            </a:r>
          </a:p>
          <a:p>
            <a:pPr marL="342583" indent="-342583" defTabSz="913989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spc="50">
                <a:solidFill>
                  <a:srgbClr val="000000"/>
                </a:solidFill>
                <a:latin typeface="Arial"/>
                <a:cs typeface="Arial"/>
              </a:rPr>
              <a:t>Acute hospital-level care at home</a:t>
            </a:r>
          </a:p>
          <a:p>
            <a:pPr marL="342583" indent="-342583" defTabSz="913989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spc="50">
                <a:solidFill>
                  <a:srgbClr val="000000"/>
                </a:solidFill>
                <a:latin typeface="Arial"/>
                <a:cs typeface="Arial"/>
              </a:rPr>
              <a:t>Safe, proven age-friendly model</a:t>
            </a:r>
          </a:p>
          <a:p>
            <a:pPr marL="342583" indent="-342583" defTabSz="913989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spc="50">
                <a:solidFill>
                  <a:srgbClr val="000000"/>
                </a:solidFill>
                <a:latin typeface="Arial"/>
                <a:cs typeface="Arial"/>
              </a:rPr>
              <a:t>CMS waiver 2020 – allowed payment equal to inpatient admissions</a:t>
            </a:r>
          </a:p>
          <a:p>
            <a:pPr marL="342583" indent="-342583" defTabSz="913989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spc="50">
                <a:solidFill>
                  <a:srgbClr val="000000"/>
                </a:solidFill>
                <a:latin typeface="Arial"/>
                <a:cs typeface="Arial"/>
              </a:rPr>
              <a:t>37 states, &gt;300 sites, &gt; 12k patients </a:t>
            </a:r>
            <a:endParaRPr lang="en-US" sz="3200" spc="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Hospital-level care for adult patients ...">
            <a:extLst>
              <a:ext uri="{FF2B5EF4-FFF2-40B4-BE49-F238E27FC236}">
                <a16:creationId xmlns:a16="http://schemas.microsoft.com/office/drawing/2014/main" id="{940CED02-414F-A058-0B01-49DBE485B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279" y="2234794"/>
            <a:ext cx="3261630" cy="671512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036986-3EF9-08A1-4CA9-EB3B30B282AD}"/>
              </a:ext>
            </a:extLst>
          </p:cNvPr>
          <p:cNvSpPr txBox="1"/>
          <p:nvPr/>
        </p:nvSpPr>
        <p:spPr>
          <a:xfrm>
            <a:off x="8954344" y="5597287"/>
            <a:ext cx="2635499" cy="369308"/>
          </a:xfrm>
          <a:prstGeom prst="rect">
            <a:avLst/>
          </a:prstGeom>
          <a:noFill/>
        </p:spPr>
        <p:txBody>
          <a:bodyPr wrap="square" lIns="91416" tIns="45708" rIns="91416" bIns="45708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72">
              <a:defRPr/>
            </a:pPr>
            <a:r>
              <a:rPr lang="en-US" sz="1800" b="1">
                <a:solidFill>
                  <a:srgbClr val="066D9F"/>
                </a:solidFill>
                <a:latin typeface="Arial" panose="020B0604020202020204"/>
                <a:ea typeface="+mn-lt"/>
                <a:cs typeface="Arial" panose="020B060402020202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hahusersgroup.org</a:t>
            </a:r>
            <a:endParaRPr lang="en-US" sz="1800" b="1">
              <a:solidFill>
                <a:srgbClr val="066D9F"/>
              </a:solidFill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508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EF0F1-5510-CF25-6386-635C334FA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A group of women wearing face masks&#10;&#10;Description automatically generated">
            <a:extLst>
              <a:ext uri="{FF2B5EF4-FFF2-40B4-BE49-F238E27FC236}">
                <a16:creationId xmlns:a16="http://schemas.microsoft.com/office/drawing/2014/main" id="{2D148FF5-D8E8-6A0E-63AC-04A9C09C563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4956" b="4956"/>
          <a:stretch/>
        </p:blipFill>
        <p:spPr>
          <a:xfrm>
            <a:off x="8629001" y="2605827"/>
            <a:ext cx="3394075" cy="2430463"/>
          </a:xfrm>
          <a:effectLst>
            <a:outerShdw dist="215900" dir="21540000">
              <a:srgbClr val="73B753"/>
            </a:outerShdw>
          </a:effec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7DB52978-7FA4-6516-55B6-65AD9F434292}"/>
              </a:ext>
            </a:extLst>
          </p:cNvPr>
          <p:cNvSpPr txBox="1">
            <a:spLocks/>
          </p:cNvSpPr>
          <p:nvPr/>
        </p:nvSpPr>
        <p:spPr>
          <a:xfrm>
            <a:off x="599322" y="80477"/>
            <a:ext cx="7553543" cy="1401029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89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999">
                <a:solidFill>
                  <a:srgbClr val="000000"/>
                </a:solidFill>
                <a:latin typeface="Georgia"/>
              </a:rPr>
              <a:t>Advancing Hospital at Home</a:t>
            </a:r>
            <a:endParaRPr lang="en-US" sz="3999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17F2AB-9408-CE99-6DFD-E781CE78C8AA}"/>
              </a:ext>
            </a:extLst>
          </p:cNvPr>
          <p:cNvSpPr txBox="1">
            <a:spLocks/>
          </p:cNvSpPr>
          <p:nvPr/>
        </p:nvSpPr>
        <p:spPr>
          <a:xfrm>
            <a:off x="582525" y="1533600"/>
            <a:ext cx="7808408" cy="5324400"/>
          </a:xfrm>
          <a:prstGeom prst="rect">
            <a:avLst/>
          </a:prstGeom>
        </p:spPr>
        <p:txBody>
          <a:bodyPr vert="horz" lIns="182796" tIns="91398" rIns="182796" bIns="91398" rtlCol="0" anchor="t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583" indent="-342583" defTabSz="913989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spc="50">
                <a:solidFill>
                  <a:srgbClr val="000000"/>
                </a:solidFill>
                <a:cs typeface="Arial"/>
              </a:rPr>
              <a:t>Waiver ended March 2025</a:t>
            </a:r>
          </a:p>
          <a:p>
            <a:pPr marL="342583" indent="-342583" defTabSz="913989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spc="50">
                <a:solidFill>
                  <a:srgbClr val="000000"/>
                </a:solidFill>
                <a:cs typeface="Arial"/>
              </a:rPr>
              <a:t>Ne</a:t>
            </a:r>
            <a:r>
              <a:rPr lang="en-US" sz="3000" spc="50">
                <a:solidFill>
                  <a:srgbClr val="000000"/>
                </a:solidFill>
                <a:latin typeface="Arial"/>
                <a:cs typeface="Arial"/>
              </a:rPr>
              <a:t>w 5-year extension passed Dec 2025 </a:t>
            </a:r>
          </a:p>
          <a:p>
            <a:pPr marL="342583" indent="-342583" defTabSz="913989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spc="50">
                <a:solidFill>
                  <a:srgbClr val="000000"/>
                </a:solidFill>
                <a:latin typeface="Arial"/>
                <a:cs typeface="Arial"/>
              </a:rPr>
              <a:t>JAHF funds </a:t>
            </a:r>
            <a:r>
              <a:rPr lang="en-US" sz="3000" spc="50" err="1">
                <a:solidFill>
                  <a:srgbClr val="000000"/>
                </a:solidFill>
                <a:latin typeface="Arial"/>
                <a:cs typeface="Arial"/>
              </a:rPr>
              <a:t>HaH</a:t>
            </a:r>
            <a:r>
              <a:rPr lang="en-US" sz="3000" spc="50">
                <a:solidFill>
                  <a:srgbClr val="000000"/>
                </a:solidFill>
                <a:latin typeface="Arial"/>
                <a:cs typeface="Arial"/>
              </a:rPr>
              <a:t> Users Group</a:t>
            </a:r>
          </a:p>
          <a:p>
            <a:pPr marL="795338" lvl="1" indent="-341313" defTabSz="913989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spc="50">
                <a:solidFill>
                  <a:srgbClr val="000000"/>
                </a:solidFill>
                <a:cs typeface="Arial"/>
              </a:rPr>
              <a:t>advocating for permanent payment</a:t>
            </a:r>
          </a:p>
          <a:p>
            <a:pPr marL="795338" lvl="1" indent="-341313" defTabSz="913989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spc="50">
                <a:solidFill>
                  <a:srgbClr val="000000"/>
                </a:solidFill>
                <a:latin typeface="Arial"/>
                <a:cs typeface="Arial"/>
              </a:rPr>
              <a:t>sharing best practices</a:t>
            </a:r>
          </a:p>
          <a:p>
            <a:pPr marL="795338" lvl="1" indent="-341313" defTabSz="913989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spc="50">
                <a:solidFill>
                  <a:srgbClr val="000000"/>
                </a:solidFill>
                <a:latin typeface="Arial"/>
                <a:cs typeface="Arial"/>
              </a:rPr>
              <a:t>researching and creating tools to support family caregivers</a:t>
            </a:r>
            <a:endParaRPr lang="en-US" sz="3000" spc="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Hospital-level care for adult patients ...">
            <a:extLst>
              <a:ext uri="{FF2B5EF4-FFF2-40B4-BE49-F238E27FC236}">
                <a16:creationId xmlns:a16="http://schemas.microsoft.com/office/drawing/2014/main" id="{BADB7823-041E-8852-96C2-756E60D3B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915" y="1788878"/>
            <a:ext cx="3261630" cy="671512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917A2-B092-AF08-3857-6B4F5690169B}"/>
              </a:ext>
            </a:extLst>
          </p:cNvPr>
          <p:cNvSpPr txBox="1"/>
          <p:nvPr/>
        </p:nvSpPr>
        <p:spPr>
          <a:xfrm>
            <a:off x="9387577" y="5362937"/>
            <a:ext cx="2635499" cy="369308"/>
          </a:xfrm>
          <a:prstGeom prst="rect">
            <a:avLst/>
          </a:prstGeom>
          <a:noFill/>
        </p:spPr>
        <p:txBody>
          <a:bodyPr wrap="square" lIns="91416" tIns="45708" rIns="91416" bIns="45708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72">
              <a:defRPr/>
            </a:pPr>
            <a:r>
              <a:rPr lang="en-US" sz="1800" b="1">
                <a:solidFill>
                  <a:srgbClr val="066D9F"/>
                </a:solidFill>
                <a:latin typeface="Arial" panose="020B0604020202020204"/>
                <a:ea typeface="+mn-lt"/>
                <a:cs typeface="Arial" panose="020B060402020202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hahusersgroup.org</a:t>
            </a:r>
            <a:endParaRPr lang="en-US" sz="1800" b="1">
              <a:solidFill>
                <a:srgbClr val="066D9F"/>
              </a:solidFill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544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CB862-9324-DE5B-664D-BC5A569A8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056B-F0D5-BFA1-E179-5804C8738E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9162" y="460985"/>
            <a:ext cx="8258175" cy="133985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Georgia"/>
                <a:ea typeface="Calibri"/>
              </a:rPr>
              <a:t>Leveraging New Policy Opportunities: Rural Health Transformation Program 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A1374354-8F32-96C1-7759-A64558928E8C}"/>
              </a:ext>
            </a:extLst>
          </p:cNvPr>
          <p:cNvSpPr>
            <a:spLocks noGrp="1"/>
          </p:cNvSpPr>
          <p:nvPr/>
        </p:nvSpPr>
        <p:spPr>
          <a:xfrm>
            <a:off x="439162" y="1871052"/>
            <a:ext cx="7443536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</a:t>
            </a:r>
            <a:r>
              <a:rPr lang="en-US" sz="3000">
                <a:solidFill>
                  <a:srgbClr val="000000"/>
                </a:solidFill>
                <a:latin typeface="Arial" panose="020B0604020202020204"/>
              </a:rPr>
              <a:t>art of HR1, $50b to states over 5 years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Arial" panose="020B0604020202020204"/>
                <a:ea typeface="Times New Roman" panose="02020603050405020304" pitchFamily="18" charset="0"/>
                <a:cs typeface="Arial"/>
              </a:rPr>
              <a:t>Not meant to backfill federal funding changes, but to make forward-looking investments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3000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National Rural Health Association developed recommendations to integrate age-friendly care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000">
              <a:solidFill>
                <a:srgbClr val="000000"/>
              </a:solidFill>
              <a:latin typeface="Arial" panose="020B0604020202020204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E14CF-8E93-D351-995D-D1B77BA37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71" y="2287416"/>
            <a:ext cx="3968424" cy="2646947"/>
          </a:xfrm>
          <a:prstGeom prst="rect">
            <a:avLst/>
          </a:prstGeom>
          <a:effectLst>
            <a:outerShdw dist="215900" dir="21540000" algn="ctr" rotWithShape="0">
              <a:srgbClr val="73B753"/>
            </a:outerShdw>
          </a:effectLst>
        </p:spPr>
      </p:pic>
    </p:spTree>
    <p:extLst>
      <p:ext uri="{BB962C8B-B14F-4D97-AF65-F5344CB8AC3E}">
        <p14:creationId xmlns:p14="http://schemas.microsoft.com/office/powerpoint/2010/main" val="1226646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16CA-CB5A-3768-6A2C-5E3AE0AB9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C203-53A9-E76A-3EF5-623861A8A2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3137" y="237899"/>
            <a:ext cx="9045575" cy="1339850"/>
          </a:xfrm>
        </p:spPr>
        <p:txBody>
          <a:bodyPr>
            <a:normAutofit/>
          </a:bodyPr>
          <a:lstStyle/>
          <a:p>
            <a:r>
              <a:rPr lang="en-US">
                <a:latin typeface="Georgia"/>
                <a:ea typeface="Calibri"/>
              </a:rPr>
              <a:t>RHTP: Opportunities in Maine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51D1DDEF-54F7-57BC-FA66-A20B342039EE}"/>
              </a:ext>
            </a:extLst>
          </p:cNvPr>
          <p:cNvSpPr>
            <a:spLocks noGrp="1"/>
          </p:cNvSpPr>
          <p:nvPr/>
        </p:nvSpPr>
        <p:spPr>
          <a:xfrm>
            <a:off x="433137" y="1444153"/>
            <a:ext cx="8017780" cy="49969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Maine Awarded $190 Million in first year</a:t>
            </a:r>
          </a:p>
          <a:p>
            <a:pPr marL="0" indent="0">
              <a:buNone/>
              <a:defRPr/>
            </a:pPr>
            <a:r>
              <a:rPr lang="en-US" sz="2800" b="1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Opportunities for Age-Friendly Care</a:t>
            </a:r>
          </a:p>
          <a:p>
            <a:pPr marL="457200" lvl="1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Expand CHW programs in rural Maine with age-friendly framework</a:t>
            </a:r>
          </a:p>
          <a:p>
            <a:pPr marL="457200" lvl="1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Integrate falls prevention, chronic care management, home-based interventions in remote monitoring </a:t>
            </a:r>
          </a:p>
          <a:p>
            <a:pPr marL="457200" lvl="1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Invest in broadband and digital literacy for older adults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EA6CA-9CCB-7EFB-5C1E-A772E5FC90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 t="6452" r="6931" b="14675"/>
          <a:stretch>
            <a:fillRect/>
          </a:stretch>
        </p:blipFill>
        <p:spPr>
          <a:xfrm>
            <a:off x="8450917" y="2348335"/>
            <a:ext cx="3537886" cy="2206732"/>
          </a:xfrm>
          <a:prstGeom prst="rect">
            <a:avLst/>
          </a:prstGeom>
          <a:effectLst>
            <a:outerShdw dist="215900" dir="21540000" algn="ctr" rotWithShape="0">
              <a:srgbClr val="FFD53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15952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A4CF9-D5B6-D06F-BB9F-B6142EDCB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BFDB69F1-D4AC-9B0A-F002-D86D78FB60F2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432" r="25" b="10432"/>
          <a:stretch/>
        </p:blipFill>
        <p:spPr>
          <a:xfrm>
            <a:off x="0" y="0"/>
            <a:ext cx="12188952" cy="642823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AF006F-6D36-088B-3012-D9AF07463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854" y="346254"/>
            <a:ext cx="2824662" cy="902323"/>
          </a:xfrm>
          <a:prstGeom prst="rect">
            <a:avLst/>
          </a:prstGeom>
          <a:effectLst>
            <a:outerShdw blurRad="152400" dist="25400" algn="ctr" rotWithShape="0">
              <a:prstClr val="black">
                <a:alpha val="25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594800-36A9-62A2-12D2-E56B087A9D9B}"/>
              </a:ext>
            </a:extLst>
          </p:cNvPr>
          <p:cNvSpPr/>
          <p:nvPr/>
        </p:nvSpPr>
        <p:spPr>
          <a:xfrm>
            <a:off x="2438400" y="3843867"/>
            <a:ext cx="7326086" cy="1566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62350DF-4882-7539-BB7E-8D0B03F809D6}"/>
              </a:ext>
            </a:extLst>
          </p:cNvPr>
          <p:cNvSpPr txBox="1">
            <a:spLocks/>
          </p:cNvSpPr>
          <p:nvPr/>
        </p:nvSpPr>
        <p:spPr>
          <a:xfrm>
            <a:off x="2721428" y="4084872"/>
            <a:ext cx="6760029" cy="80518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Georgia" panose="02040502050405020303" pitchFamily="18" charset="0"/>
              </a:rPr>
              <a:t>Family Caregiving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DA2A33-3C3D-9D35-D9F6-C3070164F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278" y="5039468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29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B4032-0E97-CB41-B8D6-74F670D7E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F81AB5-88AD-91BB-DF30-9FD47FAD192F}"/>
              </a:ext>
            </a:extLst>
          </p:cNvPr>
          <p:cNvSpPr txBox="1"/>
          <p:nvPr/>
        </p:nvSpPr>
        <p:spPr>
          <a:xfrm>
            <a:off x="709473" y="1952625"/>
            <a:ext cx="8088238" cy="4026143"/>
          </a:xfrm>
          <a:prstGeom prst="rect">
            <a:avLst/>
          </a:prstGeom>
          <a:noFill/>
        </p:spPr>
        <p:txBody>
          <a:bodyPr wrap="square" lIns="91416" tIns="45708" rIns="91416" bIns="45708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National Academy for State Health Policy</a:t>
            </a:r>
          </a:p>
          <a:p>
            <a:pPr marL="342900" marR="0" lvl="0" indent="-34290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Advances National Strategy implementation</a:t>
            </a:r>
          </a:p>
          <a:p>
            <a:pPr marL="342900" marR="0" lvl="0" indent="-34290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>
                <a:solidFill>
                  <a:srgbClr val="000000"/>
                </a:solidFill>
                <a:latin typeface="Arial" panose="020B0604020202020204"/>
              </a:rPr>
              <a:t>Partnership with JAHF/ACL/NASHP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Supports NASHP to engage states and partners, integrate caregiver lived experience and drive policy action nationwide</a:t>
            </a:r>
          </a:p>
          <a:p>
            <a:pPr marL="342900" marR="0" lvl="0" indent="-34290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Leads national dissemination and communications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B8E3BC-0AA9-7EC6-13D2-13B57E1A5A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034" y="428286"/>
            <a:ext cx="8997820" cy="1325563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75">
                <a:latin typeface="Georgia"/>
              </a:rPr>
              <a:t>NASHP – RAISE Act &amp; National Strategy to Support Family Caregivers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F4FF6A-B775-EC45-FF48-96863C2E7228}"/>
              </a:ext>
            </a:extLst>
          </p:cNvPr>
          <p:cNvSpPr txBox="1">
            <a:spLocks/>
          </p:cNvSpPr>
          <p:nvPr/>
        </p:nvSpPr>
        <p:spPr>
          <a:xfrm>
            <a:off x="733034" y="1767462"/>
            <a:ext cx="7188594" cy="4655611"/>
          </a:xfrm>
          <a:prstGeom prst="rect">
            <a:avLst/>
          </a:prstGeom>
        </p:spPr>
        <p:txBody>
          <a:bodyPr lIns="91416" tIns="45708" rIns="91416" bIns="45708" anchor="t">
            <a:norm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15" marR="0" lvl="0" indent="-282505" algn="l" defTabSz="9139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50" normalizeH="0" baseline="0" noProof="0">
              <a:ln>
                <a:noFill/>
              </a:ln>
              <a:solidFill>
                <a:srgbClr val="404042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92AFD8-A230-6E55-A6FE-20455F6BB4E3}"/>
              </a:ext>
            </a:extLst>
          </p:cNvPr>
          <p:cNvSpPr txBox="1"/>
          <p:nvPr/>
        </p:nvSpPr>
        <p:spPr>
          <a:xfrm>
            <a:off x="8153400" y="5138238"/>
            <a:ext cx="4038600" cy="523196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8" rIns="91416" bIns="45708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6D9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nashp.org/policy/aging-and-disabilities/family-caregiving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66D9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0D616-BFB4-312D-A279-340C712903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0688" y="2798333"/>
            <a:ext cx="3482635" cy="2326292"/>
          </a:xfrm>
          <a:prstGeom prst="rect">
            <a:avLst/>
          </a:prstGeom>
          <a:effectLst>
            <a:outerShdw dist="215900" algn="ctr" rotWithShape="0">
              <a:srgbClr val="73B753"/>
            </a:outerShdw>
          </a:effectLst>
        </p:spPr>
      </p:pic>
      <p:pic>
        <p:nvPicPr>
          <p:cNvPr id="3074" name="Picture 2" descr="National Academy for State Health Policy logo">
            <a:extLst>
              <a:ext uri="{FF2B5EF4-FFF2-40B4-BE49-F238E27FC236}">
                <a16:creationId xmlns:a16="http://schemas.microsoft.com/office/drawing/2014/main" id="{2BAE8041-E1E9-0274-8D98-8E789240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41" y="1952625"/>
            <a:ext cx="2371725" cy="75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013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51B8D-5317-DEFE-B6BA-034EE4FE6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4ACC52-67C2-3247-B0A1-5EB5EF9B7238}"/>
              </a:ext>
            </a:extLst>
          </p:cNvPr>
          <p:cNvSpPr txBox="1"/>
          <p:nvPr/>
        </p:nvSpPr>
        <p:spPr>
          <a:xfrm>
            <a:off x="638175" y="1557774"/>
            <a:ext cx="9256452" cy="4527818"/>
          </a:xfrm>
          <a:prstGeom prst="rect">
            <a:avLst/>
          </a:prstGeom>
          <a:noFill/>
        </p:spPr>
        <p:txBody>
          <a:bodyPr wrap="square" lIns="91416" tIns="45708" rIns="91416" bIns="45708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00000"/>
                </a:solidFill>
                <a:latin typeface="Arial" panose="020B0604020202020204"/>
              </a:rPr>
              <a:t>Advancing the National Strategy to Support Family Caregivers</a:t>
            </a:r>
          </a:p>
          <a:p>
            <a:pPr marL="0" marR="0" lvl="0" indent="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JAHF Grant Supports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Expanding Medicare-funded caregiver training </a:t>
            </a:r>
          </a:p>
          <a:p>
            <a:pPr marL="285750" marR="0" lvl="0" indent="-28575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Increasing funding for LTC </a:t>
            </a:r>
          </a:p>
          <a:p>
            <a:pPr marL="285750" marR="0" lvl="0" indent="-28575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Improving financial supports</a:t>
            </a:r>
          </a:p>
          <a:p>
            <a:pPr marL="285750" marR="0" lvl="0" indent="-28575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Engaging broad-based coalition to educate policymakers</a:t>
            </a:r>
          </a:p>
          <a:p>
            <a:pPr marL="285750" marR="0" lvl="0" indent="-28575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Prioritizing caregivers with greatest need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44FEC4-69A1-29AC-D913-C1FC6078B4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8175" y="257969"/>
            <a:ext cx="8716757" cy="1325563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75">
                <a:latin typeface="Georgia"/>
              </a:rPr>
              <a:t>National Alliance for Caregiving: Caregiver Nation Coalition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C2A16B-B496-A8E7-555F-F1B2439B2018}"/>
              </a:ext>
            </a:extLst>
          </p:cNvPr>
          <p:cNvSpPr txBox="1">
            <a:spLocks/>
          </p:cNvSpPr>
          <p:nvPr/>
        </p:nvSpPr>
        <p:spPr>
          <a:xfrm>
            <a:off x="733034" y="1767462"/>
            <a:ext cx="7188594" cy="4655611"/>
          </a:xfrm>
          <a:prstGeom prst="rect">
            <a:avLst/>
          </a:prstGeom>
        </p:spPr>
        <p:txBody>
          <a:bodyPr lIns="91416" tIns="45708" rIns="91416" bIns="45708" anchor="t">
            <a:norm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15" marR="0" lvl="0" indent="-282505" algn="l" defTabSz="9139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50" normalizeH="0" baseline="0" noProof="0">
              <a:ln>
                <a:noFill/>
              </a:ln>
              <a:solidFill>
                <a:srgbClr val="404042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F53CE-E45F-A6AB-FC2D-ED0457EFD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5454" y="3150935"/>
            <a:ext cx="2681660" cy="1789156"/>
          </a:xfrm>
          <a:prstGeom prst="rect">
            <a:avLst/>
          </a:prstGeom>
          <a:effectLst>
            <a:outerShdw dist="215900" algn="ctr" rotWithShape="0">
              <a:srgbClr val="5DABD5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CEF1F9-8001-21A9-D40B-760BF99C6BB0}"/>
              </a:ext>
            </a:extLst>
          </p:cNvPr>
          <p:cNvSpPr txBox="1"/>
          <p:nvPr/>
        </p:nvSpPr>
        <p:spPr>
          <a:xfrm>
            <a:off x="8969282" y="5294129"/>
            <a:ext cx="333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66D9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caregivernationcoalition.org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66D9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Caregiver Nation Coalition">
            <a:extLst>
              <a:ext uri="{FF2B5EF4-FFF2-40B4-BE49-F238E27FC236}">
                <a16:creationId xmlns:a16="http://schemas.microsoft.com/office/drawing/2014/main" id="{BD88F02A-4F3F-97AD-F97C-3FDAB30F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137" y="2560653"/>
            <a:ext cx="2842858" cy="37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756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C8D81804-0402-4241-B83F-65E0EF64DB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8801" y="337524"/>
            <a:ext cx="8409965" cy="1357649"/>
          </a:xfrm>
        </p:spPr>
        <p:txBody>
          <a:bodyPr>
            <a:noAutofit/>
          </a:bodyPr>
          <a:lstStyle/>
          <a:p>
            <a:r>
              <a:rPr lang="en-US" sz="3200">
                <a:latin typeface="Georgia"/>
              </a:rPr>
              <a:t>CMS GUIDE Model – Payment Policy to Support Comprehensive Dementia Care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67F78F-0E2B-DE1C-52EC-C3E6E18E880D}"/>
              </a:ext>
            </a:extLst>
          </p:cNvPr>
          <p:cNvSpPr txBox="1">
            <a:spLocks/>
          </p:cNvSpPr>
          <p:nvPr/>
        </p:nvSpPr>
        <p:spPr>
          <a:xfrm>
            <a:off x="778801" y="1967507"/>
            <a:ext cx="8060398" cy="359820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9142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309" indent="-45720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arenR"/>
              <a:defRPr lang="en-US" sz="20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99967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57076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14184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5 key aims</a:t>
            </a:r>
            <a:r>
              <a:rPr lang="en-US" sz="2800" b="1" kern="100">
                <a:solidFill>
                  <a:srgbClr val="000000"/>
                </a:solidFill>
                <a:latin typeface="Arial" panose="020B0604020202020204"/>
              </a:rPr>
              <a:t> for Medicare FFS model</a:t>
            </a:r>
            <a:r>
              <a:rPr kumimoji="0" lang="en-US" sz="2800" b="1" i="0" u="none" strike="noStrike" kern="1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: </a:t>
            </a:r>
          </a:p>
          <a:p>
            <a:pPr marL="912495" marR="0" lvl="1" indent="-4572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Comprehensive care</a:t>
            </a:r>
          </a:p>
          <a:p>
            <a:pPr marL="912495" marR="0" lvl="1" indent="-4572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i="0" u="none" strike="noStrike" kern="1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Monthly per-beneficiary payment</a:t>
            </a:r>
          </a:p>
          <a:p>
            <a:pPr marL="912495" marR="0" lvl="1" indent="-4572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i="0" u="none" strike="noStrike" kern="1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/>
              </a:rPr>
              <a:t>Address unpaid caregiver needs</a:t>
            </a:r>
          </a:p>
          <a:p>
            <a:pPr marL="912495" marR="0" lvl="1" indent="-4572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i="0" u="none" strike="noStrike" kern="1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/>
              </a:rPr>
              <a:t>Respite services </a:t>
            </a:r>
            <a:r>
              <a:rPr kumimoji="0" lang="en-US" sz="2800" b="0" i="0" u="none" strike="noStrike" kern="1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/>
              </a:rPr>
              <a:t>($2,500 / beneficiary / year)</a:t>
            </a:r>
          </a:p>
          <a:p>
            <a:pPr marL="912495" marR="0" lvl="1" indent="-4572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/>
              </a:rPr>
              <a:t>Screen for social needs</a:t>
            </a:r>
            <a:endParaRPr kumimoji="0" lang="en-US" sz="2800" b="0" i="0" u="none" strike="noStrike" kern="100" cap="none" spc="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ptos" panose="020B0004020202020204" pitchFamily="34" charset="0"/>
              <a:cs typeface="Arial"/>
            </a:endParaRPr>
          </a:p>
          <a:p>
            <a:pPr marL="688975" marR="0" lvl="1" indent="-233045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07588-B956-3EDE-EDCB-59BDA931A6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" t="178" r="1705" b="1321"/>
          <a:stretch>
            <a:fillRect/>
          </a:stretch>
        </p:blipFill>
        <p:spPr>
          <a:xfrm>
            <a:off x="9188522" y="3300432"/>
            <a:ext cx="2217224" cy="233522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A1056-C567-A0DA-2511-79521D437D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92" t="20263" r="7279" b="14596"/>
          <a:stretch>
            <a:fillRect/>
          </a:stretch>
        </p:blipFill>
        <p:spPr>
          <a:xfrm>
            <a:off x="9188766" y="2239841"/>
            <a:ext cx="2336800" cy="10563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26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5CB9-B05D-06BF-8953-547C9A0F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49000"/>
                  </a:schemeClr>
                </a:solidFill>
                <a:latin typeface="Georgia"/>
              </a:rPr>
              <a:t>Our Mission</a:t>
            </a:r>
            <a:endParaRPr lang="en-US">
              <a:solidFill>
                <a:schemeClr val="tx1">
                  <a:lumMod val="49000"/>
                </a:schemeClr>
              </a:solidFill>
            </a:endParaRPr>
          </a:p>
        </p:txBody>
      </p:sp>
      <p:pic>
        <p:nvPicPr>
          <p:cNvPr id="9" name="Picture Placeholder 8" descr="A group of people walking on a path&#10;&#10;AI-generated content may be incorrect.">
            <a:extLst>
              <a:ext uri="{FF2B5EF4-FFF2-40B4-BE49-F238E27FC236}">
                <a16:creationId xmlns:a16="http://schemas.microsoft.com/office/drawing/2014/main" id="{7C041504-8E74-9D89-D94B-FDEB6D2C7E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2641" b="12641"/>
          <a:stretch/>
        </p:blipFill>
        <p:spPr>
          <a:prstGeom prst="rect">
            <a:avLst/>
          </a:prstGeom>
          <a:solidFill>
            <a:srgbClr val="FFFFFF">
              <a:lumMod val="95000"/>
            </a:srgbClr>
          </a:solidFill>
          <a:effectLst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5F3BAF-3D6A-D88D-1D54-17F5ECA7A02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Dedicated to improving the care of older adults.</a:t>
            </a: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850792-808E-0A71-F6C9-4DCFB22983A0}"/>
              </a:ext>
            </a:extLst>
          </p:cNvPr>
          <p:cNvSpPr/>
          <p:nvPr/>
        </p:nvSpPr>
        <p:spPr>
          <a:xfrm>
            <a:off x="5375031" y="4134339"/>
            <a:ext cx="2047630" cy="2028092"/>
          </a:xfrm>
          <a:prstGeom prst="ellipse">
            <a:avLst/>
          </a:prstGeom>
          <a:solidFill>
            <a:srgbClr val="FDF9F4"/>
          </a:solidFill>
          <a:ln w="57150">
            <a:solidFill>
              <a:srgbClr val="FD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AAE322-E8FF-FC45-335B-3AE354A77E6D}"/>
              </a:ext>
            </a:extLst>
          </p:cNvPr>
          <p:cNvSpPr/>
          <p:nvPr/>
        </p:nvSpPr>
        <p:spPr>
          <a:xfrm>
            <a:off x="7045569" y="4134339"/>
            <a:ext cx="2047317" cy="2028092"/>
          </a:xfrm>
          <a:prstGeom prst="ellipse">
            <a:avLst/>
          </a:prstGeom>
          <a:solidFill>
            <a:srgbClr val="FDF9F4"/>
          </a:solidFill>
          <a:ln w="57150">
            <a:solidFill>
              <a:srgbClr val="66A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4AD59E-A404-4361-D4E0-65A62577FC0E}"/>
              </a:ext>
            </a:extLst>
          </p:cNvPr>
          <p:cNvSpPr/>
          <p:nvPr/>
        </p:nvSpPr>
        <p:spPr>
          <a:xfrm>
            <a:off x="8891953" y="4212492"/>
            <a:ext cx="2046304" cy="2028092"/>
          </a:xfrm>
          <a:prstGeom prst="ellipse">
            <a:avLst/>
          </a:prstGeom>
          <a:solidFill>
            <a:srgbClr val="FDF9F4"/>
          </a:solidFill>
          <a:ln w="57150">
            <a:solidFill>
              <a:srgbClr val="6AB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6CB7A-3077-5CE3-D90B-1E39552CBCD2}"/>
              </a:ext>
            </a:extLst>
          </p:cNvPr>
          <p:cNvSpPr txBox="1"/>
          <p:nvPr/>
        </p:nvSpPr>
        <p:spPr>
          <a:xfrm>
            <a:off x="5724507" y="4553318"/>
            <a:ext cx="132118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8595B">
                    <a:lumMod val="49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Age-Friendly Health 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8F044-8780-7B36-FB6C-E9D34FB57D92}"/>
              </a:ext>
            </a:extLst>
          </p:cNvPr>
          <p:cNvSpPr txBox="1"/>
          <p:nvPr/>
        </p:nvSpPr>
        <p:spPr>
          <a:xfrm>
            <a:off x="7259528" y="4843930"/>
            <a:ext cx="156307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B2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Family Caregiving</a:t>
            </a:r>
            <a:r>
              <a:rPr kumimoji="0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​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CB09175C-6D90-6ABB-968F-9C6CF5CD1705}"/>
              </a:ext>
            </a:extLst>
          </p:cNvPr>
          <p:cNvSpPr txBox="1">
            <a:spLocks/>
          </p:cNvSpPr>
          <p:nvPr/>
        </p:nvSpPr>
        <p:spPr>
          <a:xfrm>
            <a:off x="9101907" y="4736163"/>
            <a:ext cx="1688697" cy="98359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217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309" indent="-457200" algn="l" defTabSz="914217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0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99967" indent="-285750" algn="l" defTabSz="914217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8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57076" indent="-285750" algn="l" defTabSz="914217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6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14184" indent="-285750" algn="l" defTabSz="914217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600" b="0" i="0" kern="1200" spc="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srgbClr val="58595B">
                    <a:lumMod val="49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Serious Illness and End of Life</a:t>
            </a:r>
            <a:endParaRPr kumimoji="0" lang="en-US" sz="2000" b="1" i="0" u="none" strike="noStrike" kern="1200" cap="none" spc="50" normalizeH="0" baseline="0" noProof="0">
              <a:ln>
                <a:noFill/>
              </a:ln>
              <a:solidFill>
                <a:srgbClr val="58595B">
                  <a:lumMod val="49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E6396F-6A69-004C-CDA3-39BE6FD19B43}"/>
              </a:ext>
            </a:extLst>
          </p:cNvPr>
          <p:cNvSpPr txBox="1"/>
          <p:nvPr/>
        </p:nvSpPr>
        <p:spPr>
          <a:xfrm>
            <a:off x="947615" y="4845538"/>
            <a:ext cx="60960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8595B">
                    <a:lumMod val="49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Priority Areas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595B">
                  <a:lumMod val="49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332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B82C2D-BB8C-8701-3E25-BEE2481F266C}"/>
              </a:ext>
            </a:extLst>
          </p:cNvPr>
          <p:cNvSpPr txBox="1"/>
          <p:nvPr/>
        </p:nvSpPr>
        <p:spPr>
          <a:xfrm>
            <a:off x="636185" y="587294"/>
            <a:ext cx="843905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>
                <a:latin typeface="Georgia"/>
              </a:rPr>
              <a:t>Supporting Successful GUIDE Policy Implementation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F3C58DC-6F17-BC93-75D8-2824FEA0B3A2}"/>
              </a:ext>
            </a:extLst>
          </p:cNvPr>
          <p:cNvSpPr txBox="1"/>
          <p:nvPr/>
        </p:nvSpPr>
        <p:spPr>
          <a:xfrm>
            <a:off x="7837086" y="4064280"/>
            <a:ext cx="287416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046C9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ndcc.edc.org</a:t>
            </a:r>
            <a:r>
              <a:rPr lang="en-US" sz="2400" b="1">
                <a:solidFill>
                  <a:srgbClr val="046C9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b="1">
              <a:solidFill>
                <a:srgbClr val="046C9E"/>
              </a:solidFill>
              <a:cs typeface="Arial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AC64EDE-C520-7234-59C0-1DC59916401B}"/>
              </a:ext>
            </a:extLst>
          </p:cNvPr>
          <p:cNvSpPr txBox="1"/>
          <p:nvPr/>
        </p:nvSpPr>
        <p:spPr>
          <a:xfrm>
            <a:off x="836210" y="2392722"/>
            <a:ext cx="5793189" cy="267765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cs typeface="Arial"/>
              </a:rPr>
              <a:t>JAHF funds the </a:t>
            </a:r>
            <a:r>
              <a:rPr lang="en-US" sz="2800" b="1">
                <a:cs typeface="Arial"/>
              </a:rPr>
              <a:t>National Dementia Care Collaborative</a:t>
            </a:r>
          </a:p>
          <a:p>
            <a:endParaRPr lang="en-US" sz="2800" b="1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6 GUIDE-ready models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Sharing best practices with other sites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B4D079-49D6-4A05-D1C7-D96AC7AF85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69"/>
          <a:stretch>
            <a:fillRect/>
          </a:stretch>
        </p:blipFill>
        <p:spPr>
          <a:xfrm>
            <a:off x="6950245" y="2392722"/>
            <a:ext cx="4249993" cy="149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37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2F326-262F-9658-8AF9-4A544F28B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9D760-A04C-288D-747A-7B92435223E8}"/>
              </a:ext>
            </a:extLst>
          </p:cNvPr>
          <p:cNvSpPr txBox="1">
            <a:spLocks/>
          </p:cNvSpPr>
          <p:nvPr/>
        </p:nvSpPr>
        <p:spPr>
          <a:xfrm>
            <a:off x="420812" y="339281"/>
            <a:ext cx="8796340" cy="1450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Georgia"/>
              </a:rPr>
              <a:t>Sherrie: “People need training”</a:t>
            </a:r>
          </a:p>
        </p:txBody>
      </p:sp>
      <p:pic>
        <p:nvPicPr>
          <p:cNvPr id="3" name="for PPT Sherrie what people say">
            <a:hlinkClick r:id="" action="ppaction://media"/>
            <a:extLst>
              <a:ext uri="{FF2B5EF4-FFF2-40B4-BE49-F238E27FC236}">
                <a16:creationId xmlns:a16="http://schemas.microsoft.com/office/drawing/2014/main" id="{23C1A3C2-AD5E-87AE-A9FF-B9C80AD82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9216" y="1605199"/>
            <a:ext cx="7973568" cy="44671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8A27A3C-02BD-923C-B54F-A3074A5213A8}"/>
              </a:ext>
            </a:extLst>
          </p:cNvPr>
          <p:cNvSpPr txBox="1">
            <a:spLocks/>
          </p:cNvSpPr>
          <p:nvPr/>
        </p:nvSpPr>
        <p:spPr>
          <a:xfrm>
            <a:off x="10208795" y="5005137"/>
            <a:ext cx="1882942" cy="98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+mj-lt"/>
              </a:rPr>
              <a:t>Public Policy Lab and The SCAN Foundation. (2024). “Sherrie” #07, </a:t>
            </a:r>
            <a:r>
              <a:rPr lang="en-US" sz="1100" i="1">
                <a:latin typeface="+mj-lt"/>
              </a:rPr>
              <a:t>The People Say,</a:t>
            </a:r>
            <a:r>
              <a:rPr lang="en-US" sz="1100">
                <a:latin typeface="+mj-lt"/>
              </a:rPr>
              <a:t> accessed April 20, 2026.</a:t>
            </a:r>
          </a:p>
        </p:txBody>
      </p:sp>
    </p:spTree>
    <p:extLst>
      <p:ext uri="{BB962C8B-B14F-4D97-AF65-F5344CB8AC3E}">
        <p14:creationId xmlns:p14="http://schemas.microsoft.com/office/powerpoint/2010/main" val="26943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72B18-437C-D6D4-4949-E1EC0CAAE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162731D-2497-515A-AAEA-019F33B63A91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b="10556"/>
          <a:stretch/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976B40-1970-5665-EB96-B17BAA0C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854" y="346254"/>
            <a:ext cx="2824662" cy="902323"/>
          </a:xfrm>
          <a:prstGeom prst="rect">
            <a:avLst/>
          </a:prstGeom>
          <a:effectLst>
            <a:outerShdw blurRad="152400" dist="25400" algn="ctr" rotWithShape="0">
              <a:prstClr val="black">
                <a:alpha val="25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293FB8-B284-3D13-A923-A73026664449}"/>
              </a:ext>
            </a:extLst>
          </p:cNvPr>
          <p:cNvSpPr/>
          <p:nvPr/>
        </p:nvSpPr>
        <p:spPr>
          <a:xfrm>
            <a:off x="2449285" y="3543178"/>
            <a:ext cx="7326086" cy="1981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2E13D40-8BC7-8A56-C375-61D4C76CDB36}"/>
              </a:ext>
            </a:extLst>
          </p:cNvPr>
          <p:cNvSpPr txBox="1">
            <a:spLocks/>
          </p:cNvSpPr>
          <p:nvPr/>
        </p:nvSpPr>
        <p:spPr>
          <a:xfrm>
            <a:off x="2732313" y="3733021"/>
            <a:ext cx="6760029" cy="80518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Georgia" panose="02040502050405020303" pitchFamily="18" charset="0"/>
              </a:rPr>
              <a:t>Serious Illness and </a:t>
            </a: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Georgia" panose="02040502050405020303" pitchFamily="18" charset="0"/>
              </a:rPr>
              <a:t>End of Life Care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C2E0B1-55CC-1F4A-3B01-909A896DE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278" y="5039468"/>
            <a:ext cx="497344" cy="1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47886-C2BC-AAB4-879B-E71356F71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5825F-17EB-877F-740D-B1BEADDC7C4A}"/>
              </a:ext>
            </a:extLst>
          </p:cNvPr>
          <p:cNvSpPr txBox="1">
            <a:spLocks/>
          </p:cNvSpPr>
          <p:nvPr/>
        </p:nvSpPr>
        <p:spPr>
          <a:xfrm>
            <a:off x="503207" y="2417836"/>
            <a:ext cx="7091692" cy="4328903"/>
          </a:xfrm>
          <a:prstGeom prst="rect">
            <a:avLst/>
          </a:prstGeom>
        </p:spPr>
        <p:txBody>
          <a:bodyPr vert="horz" lIns="182843" tIns="91422" rIns="182843" bIns="91422" rtlCol="0" anchor="t">
            <a:noAutofit/>
          </a:bodyPr>
          <a:lstStyle>
            <a:lvl1pPr marL="342900" indent="-342900" algn="l" defTabSz="9142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309" indent="-45720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arenR"/>
              <a:defRPr lang="en-US" sz="20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99967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57076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14184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Advances legislation &amp; payment strategies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Developed tools, e.g., Palliative Care Cost Calculator, to help states design sustainable Medicaid palliative care benefits</a:t>
            </a:r>
            <a:endParaRPr kumimoji="0" lang="en-US" sz="3200" b="0" i="0" u="none" strike="noStrike" kern="1200" cap="none" spc="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C69814B-307B-8B23-782F-1A95CCA0D903}"/>
              </a:ext>
            </a:extLst>
          </p:cNvPr>
          <p:cNvSpPr txBox="1">
            <a:spLocks/>
          </p:cNvSpPr>
          <p:nvPr/>
        </p:nvSpPr>
        <p:spPr>
          <a:xfrm>
            <a:off x="503207" y="288681"/>
            <a:ext cx="7905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</a:rPr>
              <a:t>Building State Policies to Improve Care for People with Serious Illness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92237D-946A-32DB-EF35-6E08288E8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414" y="2066477"/>
            <a:ext cx="2952750" cy="942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C0A5E-7084-1BE5-3CAB-4341BDA9B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275" y="3009452"/>
            <a:ext cx="3839219" cy="2559479"/>
          </a:xfrm>
          <a:prstGeom prst="rect">
            <a:avLst/>
          </a:prstGeom>
          <a:effectLst>
            <a:outerShdw dist="215900" algn="ctr" rotWithShape="0">
              <a:srgbClr val="73B753"/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7F2214-5092-3138-7A5A-0A9C1E5982E5}"/>
              </a:ext>
            </a:extLst>
          </p:cNvPr>
          <p:cNvSpPr txBox="1"/>
          <p:nvPr/>
        </p:nvSpPr>
        <p:spPr>
          <a:xfrm>
            <a:off x="503207" y="1562838"/>
            <a:ext cx="12030500" cy="453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3806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National Academy for State Health Policy</a:t>
            </a:r>
          </a:p>
        </p:txBody>
      </p:sp>
    </p:spTree>
    <p:extLst>
      <p:ext uri="{BB962C8B-B14F-4D97-AF65-F5344CB8AC3E}">
        <p14:creationId xmlns:p14="http://schemas.microsoft.com/office/powerpoint/2010/main" val="1074315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E9E8F-96E5-8959-D460-B7920F8BC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50E91-A6A5-1C70-8A51-767986595F2F}"/>
              </a:ext>
            </a:extLst>
          </p:cNvPr>
          <p:cNvSpPr txBox="1">
            <a:spLocks/>
          </p:cNvSpPr>
          <p:nvPr/>
        </p:nvSpPr>
        <p:spPr>
          <a:xfrm>
            <a:off x="503206" y="1490883"/>
            <a:ext cx="7905781" cy="5367117"/>
          </a:xfrm>
          <a:prstGeom prst="rect">
            <a:avLst/>
          </a:prstGeom>
        </p:spPr>
        <p:txBody>
          <a:bodyPr vert="horz" lIns="182843" tIns="91422" rIns="182843" bIns="91422" rtlCol="0" anchor="t">
            <a:noAutofit/>
          </a:bodyPr>
          <a:lstStyle>
            <a:lvl1pPr marL="342900" indent="-342900" algn="l" defTabSz="9142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309" indent="-45720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arenR"/>
              <a:defRPr lang="en-US" sz="20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99967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57076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14184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latin typeface="+mj-lt"/>
                <a:cs typeface="Arial"/>
              </a:rPr>
              <a:t>6 states participating</a:t>
            </a:r>
          </a:p>
          <a:p>
            <a:pPr marL="457200" indent="-457200"/>
            <a:r>
              <a:rPr lang="en-US" sz="3200">
                <a:latin typeface="Arial"/>
                <a:cs typeface="Arial"/>
              </a:rPr>
              <a:t>TA and peer learning</a:t>
            </a:r>
          </a:p>
          <a:p>
            <a:pPr marL="457200" indent="-457200"/>
            <a:r>
              <a:rPr lang="en-US" sz="3200"/>
              <a:t>Supports sustainable, state-specific approaches to improving care</a:t>
            </a:r>
          </a:p>
          <a:p>
            <a:pPr marL="457200" indent="-457200"/>
            <a:r>
              <a:rPr lang="en-US" sz="3200"/>
              <a:t>Maine is making progress!</a:t>
            </a:r>
          </a:p>
          <a:p>
            <a:pPr marL="457200" indent="-457200"/>
            <a:r>
              <a:rPr lang="en-US" sz="3200"/>
              <a:t>Serious Illness Messaging Toolkit can help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2787647-C985-FE78-9417-A1045A23E996}"/>
              </a:ext>
            </a:extLst>
          </p:cNvPr>
          <p:cNvSpPr txBox="1">
            <a:spLocks/>
          </p:cNvSpPr>
          <p:nvPr/>
        </p:nvSpPr>
        <p:spPr>
          <a:xfrm>
            <a:off x="503207" y="226335"/>
            <a:ext cx="7905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r>
              <a:rPr lang="en-US" sz="3800">
                <a:latin typeface="Georgia"/>
              </a:rPr>
              <a:t>NASHP's State Policy Institute 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95D3B-94BB-02C8-767F-DD1E32D916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076"/>
          <a:stretch>
            <a:fillRect/>
          </a:stretch>
        </p:blipFill>
        <p:spPr>
          <a:xfrm>
            <a:off x="8697403" y="1367017"/>
            <a:ext cx="3380477" cy="1504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F83A45-1D63-AEAB-C4A9-53357B7D6311}"/>
              </a:ext>
            </a:extLst>
          </p:cNvPr>
          <p:cNvSpPr txBox="1"/>
          <p:nvPr/>
        </p:nvSpPr>
        <p:spPr>
          <a:xfrm>
            <a:off x="8828595" y="2871788"/>
            <a:ext cx="32492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66D9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nashp.org/policy/aging-and-disabilities/palliative-care</a:t>
            </a:r>
            <a:endParaRPr lang="en-US" b="1">
              <a:solidFill>
                <a:srgbClr val="066D9F"/>
              </a:solidFill>
              <a:cs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1A26D-707B-B336-9CC3-3E15CB6C9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998" y="3816654"/>
            <a:ext cx="3380477" cy="1802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BF41C-E430-7EE2-1BE5-0BD36513896E}"/>
              </a:ext>
            </a:extLst>
          </p:cNvPr>
          <p:cNvSpPr txBox="1"/>
          <p:nvPr/>
        </p:nvSpPr>
        <p:spPr>
          <a:xfrm>
            <a:off x="8828595" y="5619575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66D9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seriousillnessmessaging.org</a:t>
            </a:r>
            <a:endParaRPr lang="en-US" b="1">
              <a:solidFill>
                <a:srgbClr val="066D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36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FFD8F-08F4-EE54-EE53-A92F986F7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r="3421"/>
          <a:stretch/>
        </p:blipFill>
        <p:spPr>
          <a:xfrm>
            <a:off x="8351395" y="1828801"/>
            <a:ext cx="3840604" cy="2744592"/>
          </a:xfrm>
          <a:prstGeom prst="rect">
            <a:avLst/>
          </a:prstGeom>
          <a:noFill/>
          <a:effectLst>
            <a:innerShdw dist="215900">
              <a:schemeClr val="accent3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117E7-1930-6A81-1C68-F38C1197F251}"/>
              </a:ext>
            </a:extLst>
          </p:cNvPr>
          <p:cNvSpPr txBox="1"/>
          <p:nvPr/>
        </p:nvSpPr>
        <p:spPr>
          <a:xfrm>
            <a:off x="729658" y="1828801"/>
            <a:ext cx="6323009" cy="1343758"/>
          </a:xfrm>
          <a:prstGeom prst="rect">
            <a:avLst/>
          </a:prstGeom>
        </p:spPr>
        <p:txBody>
          <a:bodyPr vert="horz" lIns="182843" tIns="91422" rIns="182843" bIns="91422" rtlCol="0" anchor="t">
            <a:noAutofit/>
          </a:bodyPr>
          <a:lstStyle/>
          <a:p>
            <a:pPr marL="0" marR="0" lvl="0" indent="0" algn="l" defTabSz="9139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Visit </a:t>
            </a:r>
            <a:r>
              <a:rPr kumimoji="0" lang="en-US" sz="2800" b="1" i="0" u="none" strike="noStrike" kern="1200" cap="none" spc="50" normalizeH="0" baseline="0" noProof="0">
                <a:ln>
                  <a:noFill/>
                </a:ln>
                <a:solidFill>
                  <a:srgbClr val="056D9F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johnahartford.org</a:t>
            </a:r>
            <a:r>
              <a:rPr kumimoji="0" lang="en-US" sz="2800" b="1" i="0" u="none" strike="noStrike" kern="1200" cap="none" spc="50" normalizeH="0" baseline="0" noProof="0">
                <a:ln>
                  <a:noFill/>
                </a:ln>
                <a:solidFill>
                  <a:srgbClr val="5DABD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the latest policy and practice news, tools and training</a:t>
            </a:r>
            <a:br>
              <a:rPr kumimoji="0" lang="en-US" sz="28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800" b="0" i="0" u="none" strike="noStrike" kern="1200" cap="none" spc="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39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42FA6A-007E-5D27-5959-0013C7A25E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6224" y="436415"/>
            <a:ext cx="8154988" cy="13382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Stay Connected &amp; Use Our Resources</a:t>
            </a:r>
            <a:endParaRPr lang="en-US" kern="1200"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0D0CB-4B8C-4DA6-00E7-33FC2B5C2B3F}"/>
              </a:ext>
            </a:extLst>
          </p:cNvPr>
          <p:cNvSpPr txBox="1"/>
          <p:nvPr/>
        </p:nvSpPr>
        <p:spPr>
          <a:xfrm>
            <a:off x="3693862" y="3801080"/>
            <a:ext cx="493735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Stay up to date on: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Age-friendly health systems/public health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Family caregiving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Serious illness &amp; end-of-life care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E4FD7-291B-CA49-1046-1C7F6798E645}"/>
              </a:ext>
            </a:extLst>
          </p:cNvPr>
          <p:cNvSpPr txBox="1"/>
          <p:nvPr/>
        </p:nvSpPr>
        <p:spPr>
          <a:xfrm>
            <a:off x="999286" y="3429949"/>
            <a:ext cx="61558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Scan to subscribe</a:t>
            </a:r>
          </a:p>
        </p:txBody>
      </p:sp>
      <p:pic>
        <p:nvPicPr>
          <p:cNvPr id="1026" name="Picture 2" descr="A qr code with a blue circle&#10;&#10;AI-generated content may be incorrect.">
            <a:extLst>
              <a:ext uri="{FF2B5EF4-FFF2-40B4-BE49-F238E27FC236}">
                <a16:creationId xmlns:a16="http://schemas.microsoft.com/office/drawing/2014/main" id="{22E1D4F8-8F7C-6B2F-4B68-EABAFD933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86" y="3799281"/>
            <a:ext cx="2499102" cy="24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11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4CE50-A48C-4043-8CE9-E82C894514F4}"/>
              </a:ext>
            </a:extLst>
          </p:cNvPr>
          <p:cNvPicPr>
            <a:picLocks noGrp="1"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7672" r="8344" b="26422"/>
          <a:stretch/>
        </p:blipFill>
        <p:spPr>
          <a:xfrm>
            <a:off x="9293" y="3064"/>
            <a:ext cx="12188952" cy="64282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FE2E00-FD86-4A5D-9000-385444BDFF33}"/>
              </a:ext>
            </a:extLst>
          </p:cNvPr>
          <p:cNvSpPr/>
          <p:nvPr/>
        </p:nvSpPr>
        <p:spPr>
          <a:xfrm>
            <a:off x="3362093" y="3419708"/>
            <a:ext cx="5522023" cy="239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03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18" algn="l" defTabSz="91403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034" algn="l" defTabSz="91403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052" algn="l" defTabSz="91403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069" algn="l" defTabSz="91403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086" algn="l" defTabSz="91403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104" algn="l" defTabSz="91403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120" algn="l" defTabSz="91403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138" algn="l" defTabSz="91403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v</a:t>
            </a: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6192289D-F3D8-164E-8BB4-312F3652C07C}"/>
              </a:ext>
            </a:extLst>
          </p:cNvPr>
          <p:cNvSpPr txBox="1">
            <a:spLocks/>
          </p:cNvSpPr>
          <p:nvPr/>
        </p:nvSpPr>
        <p:spPr>
          <a:xfrm>
            <a:off x="3272428" y="3751007"/>
            <a:ext cx="5673672" cy="805188"/>
          </a:xfrm>
          <a:prstGeom prst="rect">
            <a:avLst/>
          </a:prstGeom>
          <a:effectLst/>
        </p:spPr>
        <p:txBody>
          <a:bodyPr>
            <a:normAutofit/>
          </a:bodyPr>
          <a:lstStyle>
            <a:defPPr>
              <a:defRPr lang="en-US"/>
            </a:defPPr>
            <a:lvl1pPr marL="0"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457018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34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052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069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086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104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120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138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>
                <a:effectLst/>
              </a:rPr>
              <a:t>Thank You!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DB5D27AA-CB6A-3F4C-BCB9-2854BD063BC1}"/>
              </a:ext>
            </a:extLst>
          </p:cNvPr>
          <p:cNvSpPr txBox="1"/>
          <p:nvPr/>
        </p:nvSpPr>
        <p:spPr>
          <a:xfrm>
            <a:off x="3268507" y="4886139"/>
            <a:ext cx="5615609" cy="2862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18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34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052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069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086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104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120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138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spc="300">
                <a:effectLst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WWW.JOHNAHARTFORD.ORG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CB997C-4BA6-344A-BEF1-6B5D6B143E1D}"/>
              </a:ext>
            </a:extLst>
          </p:cNvPr>
          <p:cNvGrpSpPr/>
          <p:nvPr/>
        </p:nvGrpSpPr>
        <p:grpSpPr>
          <a:xfrm>
            <a:off x="5781401" y="5312929"/>
            <a:ext cx="589750" cy="257525"/>
            <a:chOff x="5605864" y="5273376"/>
            <a:chExt cx="1279359" cy="558656"/>
          </a:xfrm>
          <a:solidFill>
            <a:schemeClr val="tx1"/>
          </a:solidFill>
        </p:grpSpPr>
        <p:sp>
          <p:nvSpPr>
            <p:cNvPr id="10" name="Shape 2860">
              <a:extLst>
                <a:ext uri="{FF2B5EF4-FFF2-40B4-BE49-F238E27FC236}">
                  <a16:creationId xmlns:a16="http://schemas.microsoft.com/office/drawing/2014/main" id="{9CD0B971-2D97-AD46-A8F9-71A77DC203B1}"/>
                </a:ext>
              </a:extLst>
            </p:cNvPr>
            <p:cNvSpPr/>
            <p:nvPr/>
          </p:nvSpPr>
          <p:spPr>
            <a:xfrm>
              <a:off x="6326568" y="5273377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4" y="7858"/>
                  </a:lnTo>
                  <a:lnTo>
                    <a:pt x="13244" y="6381"/>
                  </a:lnTo>
                  <a:lnTo>
                    <a:pt x="11938" y="6381"/>
                  </a:lnTo>
                  <a:cubicBezTo>
                    <a:pt x="10369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>
              <a:defPPr>
                <a:defRPr lang="en-US"/>
              </a:defPPr>
              <a:lvl1pPr marL="0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18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34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052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069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086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104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120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138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00"/>
            </a:p>
          </p:txBody>
        </p:sp>
        <p:sp>
          <p:nvSpPr>
            <p:cNvPr id="11" name="Shape 2865">
              <a:extLst>
                <a:ext uri="{FF2B5EF4-FFF2-40B4-BE49-F238E27FC236}">
                  <a16:creationId xmlns:a16="http://schemas.microsoft.com/office/drawing/2014/main" id="{C89FC04C-84B6-5247-99C2-C2BE90710A4F}"/>
                </a:ext>
              </a:extLst>
            </p:cNvPr>
            <p:cNvSpPr/>
            <p:nvPr/>
          </p:nvSpPr>
          <p:spPr>
            <a:xfrm>
              <a:off x="5605864" y="5273376"/>
              <a:ext cx="558655" cy="558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3430" y="9320"/>
                  </a:moveTo>
                  <a:cubicBezTo>
                    <a:pt x="11975" y="9320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0"/>
                    <a:pt x="13430" y="9320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0"/>
                  </a:lnTo>
                  <a:lnTo>
                    <a:pt x="6873" y="9320"/>
                  </a:lnTo>
                  <a:cubicBezTo>
                    <a:pt x="6873" y="9320"/>
                    <a:pt x="6873" y="14727"/>
                    <a:pt x="6873" y="14727"/>
                  </a:cubicBezTo>
                  <a:close/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>
              <a:defPPr>
                <a:defRPr lang="en-US"/>
              </a:defPPr>
              <a:lvl1pPr marL="0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18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34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052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069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086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104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120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138" algn="l" defTabSz="914034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8EDB34-5B49-0445-BE79-14165BE4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196" y="290497"/>
            <a:ext cx="2350735" cy="744347"/>
          </a:xfrm>
          <a:prstGeom prst="rect">
            <a:avLst/>
          </a:prstGeom>
          <a:effectLst>
            <a:outerShdw blurRad="152400" dist="25400" algn="ctr" rotWithShape="0">
              <a:prstClr val="black">
                <a:alpha val="25000"/>
              </a:prstClr>
            </a:outerShdw>
          </a:effec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C6C7C616-55DA-BCBF-6423-5DAFFBB3DC6E}"/>
              </a:ext>
            </a:extLst>
          </p:cNvPr>
          <p:cNvSpPr txBox="1"/>
          <p:nvPr/>
        </p:nvSpPr>
        <p:spPr>
          <a:xfrm>
            <a:off x="1724105" y="4498564"/>
            <a:ext cx="8724275" cy="34163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18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34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052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069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086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104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120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138" algn="l" defTabSz="9140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pc="150">
                <a:latin typeface="Arial"/>
                <a:ea typeface="Montserrat Light" charset="0"/>
                <a:cs typeface="Arial"/>
              </a:rPr>
              <a:t>Rani.Snyder</a:t>
            </a:r>
            <a:r>
              <a:rPr lang="en-US" spc="150">
                <a:effectLst/>
                <a:latin typeface="Arial"/>
                <a:ea typeface="Montserrat Light" charset="0"/>
                <a:cs typeface="Arial"/>
              </a:rPr>
              <a:t>@johnahartford.org</a:t>
            </a:r>
          </a:p>
        </p:txBody>
      </p:sp>
    </p:spTree>
    <p:extLst>
      <p:ext uri="{BB962C8B-B14F-4D97-AF65-F5344CB8AC3E}">
        <p14:creationId xmlns:p14="http://schemas.microsoft.com/office/powerpoint/2010/main" val="411348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B2A7F-B2A2-D54F-98C4-6088604C84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084" y="366713"/>
            <a:ext cx="6542153" cy="145097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Georgia"/>
              </a:rPr>
              <a:t>The Context: We All Need an Age-Friendly Society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3728BA-12D4-4046-FB25-BE7301A2174F}"/>
              </a:ext>
            </a:extLst>
          </p:cNvPr>
          <p:cNvSpPr txBox="1"/>
          <p:nvPr/>
        </p:nvSpPr>
        <p:spPr>
          <a:xfrm>
            <a:off x="662793" y="2074823"/>
            <a:ext cx="5797176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15" marR="0" lvl="0" indent="-342815" algn="l" defTabSz="9139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Longevity is greatest success story of last century</a:t>
            </a:r>
          </a:p>
          <a:p>
            <a:pPr marL="342815" marR="0" lvl="0" indent="-342815" algn="l" defTabSz="9139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we age, we can make vital contributions and power up communities – with support</a:t>
            </a:r>
          </a:p>
          <a:p>
            <a:pPr marL="342815" marR="0" lvl="0" indent="-342815" algn="l" defTabSz="9139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just society requires us to make all sectors </a:t>
            </a:r>
            <a:r>
              <a:rPr kumimoji="0" lang="en-US" sz="2800" b="1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age-friendly</a:t>
            </a:r>
            <a:r>
              <a:rPr kumimoji="0" lang="en-US" sz="2800" b="0" i="0" u="none" strike="noStrike" kern="1200" cap="none" spc="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AB1560-7E38-C62E-E65C-DE772651A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63" y="91583"/>
            <a:ext cx="5412828" cy="626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04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04B4A-A2EF-B915-C761-57128B62B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85C171BC-1E8C-C09B-B0A6-FA80833C09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6827" y="264998"/>
            <a:ext cx="9742488" cy="1217612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>
                <a:latin typeface="Georgia"/>
              </a:rPr>
              <a:t>How Age-Friendly is Your State?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1C6B1-12DA-822A-74C0-2A9E2CD644FD}"/>
              </a:ext>
            </a:extLst>
          </p:cNvPr>
          <p:cNvSpPr txBox="1"/>
          <p:nvPr/>
        </p:nvSpPr>
        <p:spPr>
          <a:xfrm>
            <a:off x="8404235" y="3714113"/>
            <a:ext cx="3588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66D9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afaphs.org/age-friendly-ecosystem</a:t>
            </a:r>
            <a:endParaRPr lang="en-US" sz="1600" b="1">
              <a:solidFill>
                <a:srgbClr val="066D9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B6603-0B61-A3EA-EAE9-EB799B0240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5724"/>
          <a:stretch>
            <a:fillRect/>
          </a:stretch>
        </p:blipFill>
        <p:spPr>
          <a:xfrm>
            <a:off x="304930" y="1322779"/>
            <a:ext cx="8099305" cy="4829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0D32B8-BC6A-C76A-67CE-1D2ABEEAF6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25" r="3843"/>
          <a:stretch>
            <a:fillRect/>
          </a:stretch>
        </p:blipFill>
        <p:spPr>
          <a:xfrm>
            <a:off x="8292336" y="2393613"/>
            <a:ext cx="3791712" cy="1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1">
            <a:extLst>
              <a:ext uri="{FF2B5EF4-FFF2-40B4-BE49-F238E27FC236}">
                <a16:creationId xmlns:a16="http://schemas.microsoft.com/office/drawing/2014/main" id="{6FFB4013-4B5B-3E6C-BA61-23FD30071DCD}"/>
              </a:ext>
            </a:extLst>
          </p:cNvPr>
          <p:cNvSpPr txBox="1">
            <a:spLocks/>
          </p:cNvSpPr>
          <p:nvPr/>
        </p:nvSpPr>
        <p:spPr>
          <a:xfrm>
            <a:off x="1384962" y="361034"/>
            <a:ext cx="8196263" cy="1217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Georgia"/>
              </a:rPr>
              <a:t>Maine: Age-Friendly Snapshot</a:t>
            </a:r>
            <a:endParaRPr lang="en-US"/>
          </a:p>
        </p:txBody>
      </p:sp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67DC181E-C13A-7972-A513-D56F31789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5" y="3828289"/>
            <a:ext cx="7164810" cy="1865932"/>
          </a:xfrm>
          <a:prstGeom prst="rect">
            <a:avLst/>
          </a:prstGeom>
        </p:spPr>
      </p:pic>
      <p:pic>
        <p:nvPicPr>
          <p:cNvPr id="6" name="Picture 5" descr="A blue and red rectangular sign with a white outline of the state&#10;&#10;AI-generated content may be incorrect.">
            <a:extLst>
              <a:ext uri="{FF2B5EF4-FFF2-40B4-BE49-F238E27FC236}">
                <a16:creationId xmlns:a16="http://schemas.microsoft.com/office/drawing/2014/main" id="{27241D6C-4602-393D-3F04-6BB09F01B3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87" b="513"/>
          <a:stretch>
            <a:fillRect/>
          </a:stretch>
        </p:blipFill>
        <p:spPr>
          <a:xfrm>
            <a:off x="270185" y="295269"/>
            <a:ext cx="1114777" cy="1349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2142F1-3378-7952-AD56-16CD3AB913D5}"/>
              </a:ext>
            </a:extLst>
          </p:cNvPr>
          <p:cNvSpPr txBox="1"/>
          <p:nvPr/>
        </p:nvSpPr>
        <p:spPr>
          <a:xfrm>
            <a:off x="2343461" y="3153968"/>
            <a:ext cx="3234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66D9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afphs.org/ecosystem-</a:t>
            </a:r>
            <a:r>
              <a:rPr lang="en-US" b="1" err="1">
                <a:solidFill>
                  <a:srgbClr val="066D9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maine</a:t>
            </a:r>
            <a:endParaRPr lang="en-US" b="1">
              <a:solidFill>
                <a:srgbClr val="066D9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E3619-EE1D-59AD-0B6A-C48745E706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25" r="3843"/>
          <a:stretch>
            <a:fillRect/>
          </a:stretch>
        </p:blipFill>
        <p:spPr>
          <a:xfrm>
            <a:off x="2094257" y="1868910"/>
            <a:ext cx="4001743" cy="1285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345F81-A675-3673-9578-6AAD7D70B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551" y="2104706"/>
            <a:ext cx="4553105" cy="34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87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C9A0E-8719-F0EF-4A4C-9237F7D3E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1">
            <a:extLst>
              <a:ext uri="{FF2B5EF4-FFF2-40B4-BE49-F238E27FC236}">
                <a16:creationId xmlns:a16="http://schemas.microsoft.com/office/drawing/2014/main" id="{D5A4C70A-12A2-AB9F-5631-9D071845D0DC}"/>
              </a:ext>
            </a:extLst>
          </p:cNvPr>
          <p:cNvSpPr txBox="1">
            <a:spLocks/>
          </p:cNvSpPr>
          <p:nvPr/>
        </p:nvSpPr>
        <p:spPr>
          <a:xfrm>
            <a:off x="556993" y="624912"/>
            <a:ext cx="8496696" cy="1217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Georgia"/>
              </a:rPr>
              <a:t>Ready or Not: An Age-Friendly State is Also Prepared for Emergencies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F7C82-7142-60CA-D1C3-FA108B89B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309" y="1842525"/>
            <a:ext cx="3229483" cy="381581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BC5DAE-817C-02C7-30F1-57031EA7F6D2}"/>
              </a:ext>
            </a:extLst>
          </p:cNvPr>
          <p:cNvSpPr txBox="1">
            <a:spLocks/>
          </p:cNvSpPr>
          <p:nvPr/>
        </p:nvSpPr>
        <p:spPr>
          <a:xfrm>
            <a:off x="503208" y="2043287"/>
            <a:ext cx="7669948" cy="4368801"/>
          </a:xfrm>
          <a:prstGeom prst="rect">
            <a:avLst/>
          </a:prstGeom>
        </p:spPr>
        <p:txBody>
          <a:bodyPr vert="horz" lIns="182843" tIns="91422" rIns="182843" bIns="91422" rtlCol="0" anchor="t">
            <a:noAutofit/>
          </a:bodyPr>
          <a:lstStyle>
            <a:lvl1pPr marL="342900" indent="-342900" algn="l" defTabSz="9142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309" indent="-45720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arenR"/>
              <a:defRPr lang="en-US" sz="20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99967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57076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14184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+mj-lt"/>
                <a:cs typeface="Arial"/>
              </a:rPr>
              <a:t>TFAH report: recommendations for emergencies </a:t>
            </a:r>
            <a:endParaRPr lang="en-US" sz="2800" dirty="0">
              <a:latin typeface="+mj-lt"/>
              <a:cs typeface="Arial"/>
            </a:endParaRPr>
          </a:p>
          <a:p>
            <a:r>
              <a:rPr lang="en-US" sz="2800">
                <a:latin typeface="+mj-lt"/>
                <a:cs typeface="Arial"/>
              </a:rPr>
              <a:t>Older adults should be front and center </a:t>
            </a:r>
            <a:endParaRPr lang="en-US" sz="2800" dirty="0">
              <a:latin typeface="+mj-lt"/>
              <a:cs typeface="Arial"/>
            </a:endParaRPr>
          </a:p>
          <a:p>
            <a:r>
              <a:rPr lang="en-US" sz="2800">
                <a:latin typeface="+mj-lt"/>
                <a:cs typeface="Arial"/>
              </a:rPr>
              <a:t>Maine example: working with LTC, practices and pharmacies to ensure vaccine access</a:t>
            </a:r>
            <a:endParaRPr lang="en-US" sz="2800" dirty="0">
              <a:latin typeface="+mj-lt"/>
              <a:cs typeface="Arial"/>
            </a:endParaRPr>
          </a:p>
          <a:p>
            <a:r>
              <a:rPr lang="en-US" sz="2800" dirty="0">
                <a:latin typeface="+mj-lt"/>
                <a:cs typeface="Arial"/>
              </a:rPr>
              <a:t>Focus on: preparedness planning, policy advocacy and specific risks</a:t>
            </a:r>
          </a:p>
        </p:txBody>
      </p:sp>
    </p:spTree>
    <p:extLst>
      <p:ext uri="{BB962C8B-B14F-4D97-AF65-F5344CB8AC3E}">
        <p14:creationId xmlns:p14="http://schemas.microsoft.com/office/powerpoint/2010/main" val="157380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E6F16-1843-5FCA-1F59-7CC3034A7C42}"/>
              </a:ext>
            </a:extLst>
          </p:cNvPr>
          <p:cNvSpPr txBox="1">
            <a:spLocks/>
          </p:cNvSpPr>
          <p:nvPr/>
        </p:nvSpPr>
        <p:spPr>
          <a:xfrm>
            <a:off x="503208" y="1422399"/>
            <a:ext cx="7908316" cy="4515461"/>
          </a:xfrm>
          <a:prstGeom prst="rect">
            <a:avLst/>
          </a:prstGeom>
        </p:spPr>
        <p:txBody>
          <a:bodyPr vert="horz" lIns="182843" tIns="91422" rIns="182843" bIns="91422" rtlCol="0" anchor="t">
            <a:noAutofit/>
          </a:bodyPr>
          <a:lstStyle>
            <a:lvl1pPr marL="342900" indent="-342900" algn="l" defTabSz="9142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309" indent="-45720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arenR"/>
              <a:defRPr lang="en-US" sz="20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99967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57076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14184" indent="-285750" algn="l" defTabSz="91421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spc="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>
                <a:latin typeface="+mj-lt"/>
                <a:cs typeface="Arial"/>
              </a:rPr>
              <a:t>MCOA and National Center to Reframe Aging launched </a:t>
            </a:r>
            <a:r>
              <a:rPr lang="en-US" sz="2500" b="1">
                <a:latin typeface="+mj-lt"/>
                <a:cs typeface="Arial"/>
              </a:rPr>
              <a:t>Leadership Exchange on Ageism</a:t>
            </a:r>
            <a:r>
              <a:rPr lang="en-US" sz="2500">
                <a:latin typeface="+mj-lt"/>
                <a:cs typeface="Arial"/>
              </a:rPr>
              <a:t> for health care leaders </a:t>
            </a:r>
          </a:p>
          <a:p>
            <a:r>
              <a:rPr lang="en-US" sz="2500">
                <a:latin typeface="Arial"/>
                <a:cs typeface="Arial"/>
              </a:rPr>
              <a:t>Intensive, peer-learning leadership experience</a:t>
            </a:r>
            <a:endParaRPr lang="en-US" sz="2500"/>
          </a:p>
          <a:p>
            <a:r>
              <a:rPr lang="en-US" sz="2500">
                <a:latin typeface="Arial"/>
                <a:cs typeface="Arial"/>
              </a:rPr>
              <a:t>Designed for executives in business, policy, research and community settings</a:t>
            </a:r>
            <a:endParaRPr lang="en-US"/>
          </a:p>
          <a:p>
            <a:r>
              <a:rPr lang="en-US" sz="2500">
                <a:latin typeface="Arial"/>
                <a:cs typeface="Arial"/>
              </a:rPr>
              <a:t>Transforming how we understand and address ageism</a:t>
            </a:r>
            <a:endParaRPr lang="en-US"/>
          </a:p>
          <a:p>
            <a:r>
              <a:rPr lang="en-US" sz="2500">
                <a:latin typeface="Arial"/>
                <a:cs typeface="Arial"/>
              </a:rPr>
              <a:t>400+ leaders have completed general program </a:t>
            </a:r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E448C83-71EC-475F-DB26-FD36F1312B7E}"/>
              </a:ext>
            </a:extLst>
          </p:cNvPr>
          <p:cNvSpPr txBox="1">
            <a:spLocks/>
          </p:cNvSpPr>
          <p:nvPr/>
        </p:nvSpPr>
        <p:spPr>
          <a:xfrm>
            <a:off x="503207" y="288681"/>
            <a:ext cx="7905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r>
              <a:rPr lang="en-US" sz="3800">
                <a:latin typeface="Georgia"/>
              </a:rPr>
              <a:t>Leadership Exchange on Ageism </a:t>
            </a:r>
            <a:endParaRPr lang="en-US"/>
          </a:p>
        </p:txBody>
      </p:sp>
      <p:pic>
        <p:nvPicPr>
          <p:cNvPr id="10" name="Picture 9" descr="Maine Council on Aging – We are changing the conversation about growing old  in Maine.">
            <a:extLst>
              <a:ext uri="{FF2B5EF4-FFF2-40B4-BE49-F238E27FC236}">
                <a16:creationId xmlns:a16="http://schemas.microsoft.com/office/drawing/2014/main" id="{B7AEACF6-7BA5-E8B0-88DE-8DCAC48AB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477" y="1715477"/>
            <a:ext cx="1844431" cy="1844431"/>
          </a:xfrm>
          <a:prstGeom prst="rect">
            <a:avLst/>
          </a:prstGeom>
        </p:spPr>
      </p:pic>
      <p:pic>
        <p:nvPicPr>
          <p:cNvPr id="11" name="Picture 10" descr="NCOA Connect: National Center To Reframe Aging">
            <a:extLst>
              <a:ext uri="{FF2B5EF4-FFF2-40B4-BE49-F238E27FC236}">
                <a16:creationId xmlns:a16="http://schemas.microsoft.com/office/drawing/2014/main" id="{DA8D49EE-6CFD-F2A7-48DC-B8AB589D9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092" y="3797719"/>
            <a:ext cx="2743199" cy="17634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27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D4B6E-67E5-0ABE-39E2-4653DE6E8B49}"/>
              </a:ext>
            </a:extLst>
          </p:cNvPr>
          <p:cNvSpPr txBox="1">
            <a:spLocks/>
          </p:cNvSpPr>
          <p:nvPr/>
        </p:nvSpPr>
        <p:spPr>
          <a:xfrm>
            <a:off x="420812" y="208652"/>
            <a:ext cx="8796340" cy="1450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Georgia"/>
              </a:rPr>
              <a:t>Sandra: “I still have a lot to say”</a:t>
            </a:r>
          </a:p>
        </p:txBody>
      </p:sp>
      <p:pic>
        <p:nvPicPr>
          <p:cNvPr id="3" name="for PPT Sandra People Say video">
            <a:hlinkClick r:id="" action="ppaction://media"/>
            <a:extLst>
              <a:ext uri="{FF2B5EF4-FFF2-40B4-BE49-F238E27FC236}">
                <a16:creationId xmlns:a16="http://schemas.microsoft.com/office/drawing/2014/main" id="{158972F7-7642-00EB-E0FC-605D455114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8200" y="1659627"/>
            <a:ext cx="7975600" cy="44922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608428-CE98-CC64-9D22-1641A51D4234}"/>
              </a:ext>
            </a:extLst>
          </p:cNvPr>
          <p:cNvSpPr txBox="1">
            <a:spLocks/>
          </p:cNvSpPr>
          <p:nvPr/>
        </p:nvSpPr>
        <p:spPr>
          <a:xfrm>
            <a:off x="10208795" y="5005137"/>
            <a:ext cx="1882942" cy="98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+mj-lt"/>
              </a:rPr>
              <a:t>Public Policy Lab and The SCAN Foundation. (2024). “Sandra” #19, </a:t>
            </a:r>
            <a:r>
              <a:rPr lang="en-US" sz="1100" i="1">
                <a:latin typeface="+mj-lt"/>
              </a:rPr>
              <a:t>The People Say,</a:t>
            </a:r>
            <a:r>
              <a:rPr lang="en-US" sz="1100">
                <a:latin typeface="+mj-lt"/>
              </a:rPr>
              <a:t> accessed April 20, 2026.</a:t>
            </a:r>
          </a:p>
        </p:txBody>
      </p:sp>
    </p:spTree>
    <p:extLst>
      <p:ext uri="{BB962C8B-B14F-4D97-AF65-F5344CB8AC3E}">
        <p14:creationId xmlns:p14="http://schemas.microsoft.com/office/powerpoint/2010/main" val="36098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The John A Hartford Foundation">
      <a:dk1>
        <a:srgbClr val="000000"/>
      </a:dk1>
      <a:lt1>
        <a:srgbClr val="FFFFFF"/>
      </a:lt1>
      <a:dk2>
        <a:srgbClr val="5482A1"/>
      </a:dk2>
      <a:lt2>
        <a:srgbClr val="FFFFFF"/>
      </a:lt2>
      <a:accent1>
        <a:srgbClr val="5DABD5"/>
      </a:accent1>
      <a:accent2>
        <a:srgbClr val="FFD530"/>
      </a:accent2>
      <a:accent3>
        <a:srgbClr val="73B753"/>
      </a:accent3>
      <a:accent4>
        <a:srgbClr val="5482A1"/>
      </a:accent4>
      <a:accent5>
        <a:srgbClr val="DCB532"/>
      </a:accent5>
      <a:accent6>
        <a:srgbClr val="5B8A59"/>
      </a:accent6>
      <a:hlink>
        <a:srgbClr val="58595B"/>
      </a:hlink>
      <a:folHlink>
        <a:srgbClr val="5859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JAHF_template_07.pptx" id="{7269D71A-7B12-FA42-8FFD-A4A55A2D51BC}" vid="{DC93BAE8-10FD-3E46-9460-9C063F0120B5}"/>
    </a:ext>
  </a:extLst>
</a:theme>
</file>

<file path=ppt/theme/theme2.xml><?xml version="1.0" encoding="utf-8"?>
<a:theme xmlns:a="http://schemas.openxmlformats.org/drawingml/2006/main" name="Office Theme">
  <a:themeElements>
    <a:clrScheme name="SCCM-2402">
      <a:dk1>
        <a:sysClr val="windowText" lastClr="000000"/>
      </a:dk1>
      <a:lt1>
        <a:sysClr val="window" lastClr="FFFFFF"/>
      </a:lt1>
      <a:dk2>
        <a:srgbClr val="58595B"/>
      </a:dk2>
      <a:lt2>
        <a:srgbClr val="BCBEC0"/>
      </a:lt2>
      <a:accent1>
        <a:srgbClr val="FFD400"/>
      </a:accent1>
      <a:accent2>
        <a:srgbClr val="ED7A2B"/>
      </a:accent2>
      <a:accent3>
        <a:srgbClr val="F05123"/>
      </a:accent3>
      <a:accent4>
        <a:srgbClr val="EF4626"/>
      </a:accent4>
      <a:accent5>
        <a:srgbClr val="BCBEC0"/>
      </a:accent5>
      <a:accent6>
        <a:srgbClr val="58595B"/>
      </a:accent6>
      <a:hlink>
        <a:srgbClr val="EF4626"/>
      </a:hlink>
      <a:folHlink>
        <a:srgbClr val="FFD400"/>
      </a:folHlink>
    </a:clrScheme>
    <a:fontScheme name="SCC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25-PPT-Faculty" id="{7BCD27D7-83C7-44D0-8896-576BD36BE228}" vid="{33026D9D-384F-4BA0-B5A4-FA6B5D73991E}"/>
    </a:ext>
  </a:extLst>
</a:theme>
</file>

<file path=ppt/theme/theme3.xml><?xml version="1.0" encoding="utf-8"?>
<a:theme xmlns:a="http://schemas.openxmlformats.org/drawingml/2006/main" name="2_Default Theme">
  <a:themeElements>
    <a:clrScheme name="The John A Hartford Foundation">
      <a:dk1>
        <a:srgbClr val="58595B"/>
      </a:dk1>
      <a:lt1>
        <a:srgbClr val="FFFFFF"/>
      </a:lt1>
      <a:dk2>
        <a:srgbClr val="0070AD"/>
      </a:dk2>
      <a:lt2>
        <a:srgbClr val="FFFFFF"/>
      </a:lt2>
      <a:accent1>
        <a:srgbClr val="5DABD5"/>
      </a:accent1>
      <a:accent2>
        <a:srgbClr val="FFD530"/>
      </a:accent2>
      <a:accent3>
        <a:srgbClr val="73B753"/>
      </a:accent3>
      <a:accent4>
        <a:srgbClr val="0070AD"/>
      </a:accent4>
      <a:accent5>
        <a:srgbClr val="FCAF17"/>
      </a:accent5>
      <a:accent6>
        <a:srgbClr val="1E713F"/>
      </a:accent6>
      <a:hlink>
        <a:srgbClr val="58595B"/>
      </a:hlink>
      <a:folHlink>
        <a:srgbClr val="797B7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ctr">
          <a:defRPr sz="12500" b="0" i="0" spc="-30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AHF_template_03.pptx" id="{F002F4D7-DBA6-BD46-8FB4-D90E266F6FD3}" vid="{70AB84DF-472D-6B41-9130-F8A9621B41AE}"/>
    </a:ext>
  </a:extLst>
</a:theme>
</file>

<file path=ppt/theme/theme4.xml><?xml version="1.0" encoding="utf-8"?>
<a:theme xmlns:a="http://schemas.openxmlformats.org/drawingml/2006/main" name="3_Default Theme">
  <a:themeElements>
    <a:clrScheme name="The John A Hartford Foundation">
      <a:dk1>
        <a:srgbClr val="58595B"/>
      </a:dk1>
      <a:lt1>
        <a:srgbClr val="FFFFFF"/>
      </a:lt1>
      <a:dk2>
        <a:srgbClr val="0070AD"/>
      </a:dk2>
      <a:lt2>
        <a:srgbClr val="FFFFFF"/>
      </a:lt2>
      <a:accent1>
        <a:srgbClr val="5DABD5"/>
      </a:accent1>
      <a:accent2>
        <a:srgbClr val="FFD530"/>
      </a:accent2>
      <a:accent3>
        <a:srgbClr val="73B753"/>
      </a:accent3>
      <a:accent4>
        <a:srgbClr val="0070AD"/>
      </a:accent4>
      <a:accent5>
        <a:srgbClr val="FCAF17"/>
      </a:accent5>
      <a:accent6>
        <a:srgbClr val="1E713F"/>
      </a:accent6>
      <a:hlink>
        <a:srgbClr val="58595B"/>
      </a:hlink>
      <a:folHlink>
        <a:srgbClr val="797B7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ctr">
          <a:defRPr sz="12500" b="0" i="0" spc="-30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AHF_template_03.pptx" id="{F002F4D7-DBA6-BD46-8FB4-D90E266F6FD3}" vid="{70AB84DF-472D-6B41-9130-F8A9621B41A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ommunications" ma:contentTypeID="0x01010019FFCE705313A641930138F4516ED47200D380F009458E4D40927BAA5AC05D152F" ma:contentTypeVersion="499" ma:contentTypeDescription="" ma:contentTypeScope="" ma:versionID="8736d218c773f931332a4e1ba4074c97">
  <xsd:schema xmlns:xsd="http://www.w3.org/2001/XMLSchema" xmlns:xs="http://www.w3.org/2001/XMLSchema" xmlns:p="http://schemas.microsoft.com/office/2006/metadata/properties" xmlns:ns2="d0122c09-f6e5-4ee1-9ab7-270ddaf34a17" xmlns:ns3="e5a53173-6cfa-47fc-8ea7-79b3a829ca0c" xmlns:ns4="2dcc72e9-4f5d-4455-afa2-80f692b298ff" targetNamespace="http://schemas.microsoft.com/office/2006/metadata/properties" ma:root="true" ma:fieldsID="4338c99fe781730bd997e734586e46d7" ns2:_="" ns3:_="" ns4:_="">
    <xsd:import namespace="d0122c09-f6e5-4ee1-9ab7-270ddaf34a17"/>
    <xsd:import namespace="e5a53173-6cfa-47fc-8ea7-79b3a829ca0c"/>
    <xsd:import namespace="2dcc72e9-4f5d-4455-afa2-80f692b298f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22c09-f6e5-4ee1-9ab7-270ddaf34a1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a6f80bf8-2369-46c8-b5ef-0d12ec765b93}" ma:internalName="TaxCatchAll" ma:showField="CatchAllData" ma:web="d0122c09-f6e5-4ee1-9ab7-270ddaf34a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53173-6cfa-47fc-8ea7-79b3a829ca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60d7cded-5c6b-4ed3-ad54-cf0861c327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c72e9-4f5d-4455-afa2-80f692b298ff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0122c09-f6e5-4ee1-9ab7-270ddaf34a17">JAHF-1983304813-221453</_dlc_DocId>
    <_dlc_DocIdUrl xmlns="d0122c09-f6e5-4ee1-9ab7-270ddaf34a17">
      <Url>https://johnahartford.sharepoint.com/sites/DMS/Comms/_layouts/15/DocIdRedir.aspx?ID=JAHF-1983304813-221453</Url>
      <Description>JAHF-1983304813-221453</Description>
    </_dlc_DocIdUrl>
    <lcf76f155ced4ddcb4097134ff3c332f xmlns="e5a53173-6cfa-47fc-8ea7-79b3a829ca0c">
      <Terms xmlns="http://schemas.microsoft.com/office/infopath/2007/PartnerControls"/>
    </lcf76f155ced4ddcb4097134ff3c332f>
    <TaxCatchAll xmlns="d0122c09-f6e5-4ee1-9ab7-270ddaf34a17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A5FB9F9-96EB-49F2-B72E-D72836A398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564035-1489-4A06-8CA0-174A08E81EB8}">
  <ds:schemaRefs>
    <ds:schemaRef ds:uri="2dcc72e9-4f5d-4455-afa2-80f692b298ff"/>
    <ds:schemaRef ds:uri="d0122c09-f6e5-4ee1-9ab7-270ddaf34a17"/>
    <ds:schemaRef ds:uri="e5a53173-6cfa-47fc-8ea7-79b3a829ca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F99FAA1-801E-4AA8-A82D-4798CE6C11B6}">
  <ds:schemaRefs>
    <ds:schemaRef ds:uri="2dcc72e9-4f5d-4455-afa2-80f692b298ff"/>
    <ds:schemaRef ds:uri="d0122c09-f6e5-4ee1-9ab7-270ddaf34a17"/>
    <ds:schemaRef ds:uri="e5a53173-6cfa-47fc-8ea7-79b3a829ca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5A53A87-C820-4B67-AAAF-251EFFC4E2E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1387</Words>
  <Application>Microsoft Office PowerPoint</Application>
  <PresentationFormat>Widescreen</PresentationFormat>
  <Paragraphs>233</Paragraphs>
  <Slides>36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Aptos</vt:lpstr>
      <vt:lpstr>Arial</vt:lpstr>
      <vt:lpstr>Avenir Next LT Pro</vt:lpstr>
      <vt:lpstr>Calibri</vt:lpstr>
      <vt:lpstr>Calibri Light</vt:lpstr>
      <vt:lpstr>Courier New</vt:lpstr>
      <vt:lpstr>Georgia</vt:lpstr>
      <vt:lpstr>Helvetica Light</vt:lpstr>
      <vt:lpstr>Montserrat</vt:lpstr>
      <vt:lpstr>public_sans</vt:lpstr>
      <vt:lpstr>Roboto</vt:lpstr>
      <vt:lpstr>Roboto Light</vt:lpstr>
      <vt:lpstr>Roboto Medium</vt:lpstr>
      <vt:lpstr>Times New Roman</vt:lpstr>
      <vt:lpstr>Wingdings</vt:lpstr>
      <vt:lpstr>Default Theme</vt:lpstr>
      <vt:lpstr>Office Theme</vt:lpstr>
      <vt:lpstr>2_Default Theme</vt:lpstr>
      <vt:lpstr>3_Default Theme</vt:lpstr>
      <vt:lpstr>PowerPoint Presentation</vt:lpstr>
      <vt:lpstr>PowerPoint Presentation</vt:lpstr>
      <vt:lpstr>Our Mission</vt:lpstr>
      <vt:lpstr>The Context: We All Need an Age-Friendly Society</vt:lpstr>
      <vt:lpstr>How Age-Friendly is Your State?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Age-Friendly Health Care</vt:lpstr>
      <vt:lpstr>Age-Friendly Health Systems: Aim</vt:lpstr>
      <vt:lpstr>PowerPoint Presentation</vt:lpstr>
      <vt:lpstr>A Growing Movement!</vt:lpstr>
      <vt:lpstr>PowerPoint Presentation</vt:lpstr>
      <vt:lpstr>Outcomes: VA Boston SNF</vt:lpstr>
      <vt:lpstr>PowerPoint Presentation</vt:lpstr>
      <vt:lpstr>Integrating the Age-Friendly Health Systems Movement into Macro Environment </vt:lpstr>
      <vt:lpstr>CMS Age Friendly Hospital Measure – Built on the 4Ms of Age-Friendly Care     </vt:lpstr>
      <vt:lpstr>PowerPoint Presentation</vt:lpstr>
      <vt:lpstr>PowerPoint Presentation</vt:lpstr>
      <vt:lpstr>PowerPoint Presentation</vt:lpstr>
      <vt:lpstr>PowerPoint Presentation</vt:lpstr>
      <vt:lpstr>Leveraging New Policy Opportunities: Rural Health Transformation Program </vt:lpstr>
      <vt:lpstr>RHTP: Opportunities in Maine</vt:lpstr>
      <vt:lpstr>PowerPoint Presentation</vt:lpstr>
      <vt:lpstr>NASHP – RAISE Act &amp; National Strategy to Support Family Caregivers </vt:lpstr>
      <vt:lpstr>National Alliance for Caregiving: Caregiver Nation Coalition</vt:lpstr>
      <vt:lpstr>CMS GUIDE Model – Payment Policy to Support Comprehensive Dementia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Connected &amp; Use Our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Guerette</dc:creator>
  <cp:lastModifiedBy>Julie Guerette</cp:lastModifiedBy>
  <cp:revision>30</cp:revision>
  <dcterms:created xsi:type="dcterms:W3CDTF">2013-07-15T20:26:40Z</dcterms:created>
  <dcterms:modified xsi:type="dcterms:W3CDTF">2026-05-14T14:04:36Z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0x01010019FFCE705313A641930138F4516ED47200D380F009458E4D40927BAA5AC05D152F</vt:lpwstr>
  </property>
  <property fmtid="{D5CDD505-2E9C-101B-9397-08002B2CF9AE}" pid="3" name="_dlc_DocIdItemGuid">
    <vt:lpwstr>b6876e90-72e1-4ce4-886c-124885e4007a</vt:lpwstr>
  </property>
  <property fmtid="{D5CDD505-2E9C-101B-9397-08002B2CF9AE}" pid="4" name="MediaServiceImageTags">
    <vt:lpwstr/>
  </property>
</Properties>
</file>