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71" r:id="rId6"/>
    <p:sldId id="272" r:id="rId7"/>
    <p:sldId id="273" r:id="rId8"/>
    <p:sldId id="274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D8A09-F47A-976D-7045-713C63EEF38E}" v="542" dt="2026-04-28T15:10:27.734"/>
    <p1510:client id="{49C4EADB-4B53-3D55-6485-5C350EE793C3}" v="5" dt="2026-04-29T13:14:29.803"/>
    <p1510:client id="{6D37ACA0-9B61-C45F-7721-536449EB399D}" v="8" dt="2026-04-30T12:05:11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8DB85F-2C45-427B-B75A-9F44D9EC8DC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3F7FD5A-B081-4A4E-850B-AD2BA85856DF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What did you hear?</a:t>
          </a:r>
          <a:endParaRPr lang="en-US"/>
        </a:p>
      </dgm:t>
    </dgm:pt>
    <dgm:pt modelId="{1D4EC101-71A5-4827-8DA1-BB9A654C5B3F}" type="parTrans" cxnId="{999A77EC-EDD5-48E6-BC73-156373006A84}">
      <dgm:prSet/>
      <dgm:spPr/>
    </dgm:pt>
    <dgm:pt modelId="{606F2275-74C2-49E4-AD5C-5D2447585187}" type="sibTrans" cxnId="{999A77EC-EDD5-48E6-BC73-156373006A84}">
      <dgm:prSet/>
      <dgm:spPr/>
    </dgm:pt>
    <dgm:pt modelId="{03EBE9F6-8022-4A45-B709-9F26BC6A3023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What did you learn?</a:t>
          </a:r>
          <a:endParaRPr lang="en-US"/>
        </a:p>
      </dgm:t>
    </dgm:pt>
    <dgm:pt modelId="{96769D28-822E-418D-A6A1-72DAD8CD23BA}" type="parTrans" cxnId="{63838DED-F12C-46D1-8661-272A993729FA}">
      <dgm:prSet/>
      <dgm:spPr/>
    </dgm:pt>
    <dgm:pt modelId="{E958A9A8-BB08-4D85-ADD0-1944D12E6657}" type="sibTrans" cxnId="{63838DED-F12C-46D1-8661-272A993729FA}">
      <dgm:prSet/>
      <dgm:spPr/>
    </dgm:pt>
    <dgm:pt modelId="{FE0F3DB5-EEF1-4060-A7DE-71F644BCF5C0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What inspired you?</a:t>
          </a:r>
          <a:endParaRPr lang="en-US"/>
        </a:p>
      </dgm:t>
    </dgm:pt>
    <dgm:pt modelId="{DC067033-2B7F-48A7-A908-B379E6970F07}" type="parTrans" cxnId="{4C29569F-AE80-4E10-BDB6-E110E44FDC06}">
      <dgm:prSet/>
      <dgm:spPr/>
    </dgm:pt>
    <dgm:pt modelId="{6B27634F-438E-4BF1-83AA-7F54AE39F9D3}" type="sibTrans" cxnId="{4C29569F-AE80-4E10-BDB6-E110E44FDC06}">
      <dgm:prSet/>
      <dgm:spPr/>
    </dgm:pt>
    <dgm:pt modelId="{9F47F32B-A769-48FE-87BF-FD720FC374FC}" type="pres">
      <dgm:prSet presAssocID="{618DB85F-2C45-427B-B75A-9F44D9EC8DC0}" presName="Name0" presStyleCnt="0">
        <dgm:presLayoutVars>
          <dgm:dir/>
          <dgm:animLvl val="lvl"/>
          <dgm:resizeHandles val="exact"/>
        </dgm:presLayoutVars>
      </dgm:prSet>
      <dgm:spPr/>
    </dgm:pt>
    <dgm:pt modelId="{35513D3B-7DB9-4C9F-B4F7-CDD4D28C2BAD}" type="pres">
      <dgm:prSet presAssocID="{03F7FD5A-B081-4A4E-850B-AD2BA85856D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4E37C1D-6AC3-47DC-81C2-92C68BB8A3F9}" type="pres">
      <dgm:prSet presAssocID="{606F2275-74C2-49E4-AD5C-5D2447585187}" presName="parTxOnlySpace" presStyleCnt="0"/>
      <dgm:spPr/>
    </dgm:pt>
    <dgm:pt modelId="{C4A49820-92C7-43F9-AFC9-B7C133F5B518}" type="pres">
      <dgm:prSet presAssocID="{03EBE9F6-8022-4A45-B709-9F26BC6A302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CFF480B-2978-4708-BB9E-C69AF3FB7EBC}" type="pres">
      <dgm:prSet presAssocID="{E958A9A8-BB08-4D85-ADD0-1944D12E6657}" presName="parTxOnlySpace" presStyleCnt="0"/>
      <dgm:spPr/>
    </dgm:pt>
    <dgm:pt modelId="{28AB244E-6C42-4C15-A7DB-849FD1D48025}" type="pres">
      <dgm:prSet presAssocID="{FE0F3DB5-EEF1-4060-A7DE-71F644BCF5C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FC0DA4D-3E5F-4B07-BFA6-34F7398D357C}" type="presOf" srcId="{FE0F3DB5-EEF1-4060-A7DE-71F644BCF5C0}" destId="{28AB244E-6C42-4C15-A7DB-849FD1D48025}" srcOrd="0" destOrd="0" presId="urn:microsoft.com/office/officeart/2005/8/layout/chevron1"/>
    <dgm:cxn modelId="{91E8177E-DEC5-4C5B-8698-31E68F3E9C12}" type="presOf" srcId="{618DB85F-2C45-427B-B75A-9F44D9EC8DC0}" destId="{9F47F32B-A769-48FE-87BF-FD720FC374FC}" srcOrd="0" destOrd="0" presId="urn:microsoft.com/office/officeart/2005/8/layout/chevron1"/>
    <dgm:cxn modelId="{4C29569F-AE80-4E10-BDB6-E110E44FDC06}" srcId="{618DB85F-2C45-427B-B75A-9F44D9EC8DC0}" destId="{FE0F3DB5-EEF1-4060-A7DE-71F644BCF5C0}" srcOrd="2" destOrd="0" parTransId="{DC067033-2B7F-48A7-A908-B379E6970F07}" sibTransId="{6B27634F-438E-4BF1-83AA-7F54AE39F9D3}"/>
    <dgm:cxn modelId="{E2268EAC-AD68-4935-97D4-0D8195D91726}" type="presOf" srcId="{03F7FD5A-B081-4A4E-850B-AD2BA85856DF}" destId="{35513D3B-7DB9-4C9F-B4F7-CDD4D28C2BAD}" srcOrd="0" destOrd="0" presId="urn:microsoft.com/office/officeart/2005/8/layout/chevron1"/>
    <dgm:cxn modelId="{025C4DD1-DEFB-42A0-B371-3CEA4A1B202B}" type="presOf" srcId="{03EBE9F6-8022-4A45-B709-9F26BC6A3023}" destId="{C4A49820-92C7-43F9-AFC9-B7C133F5B518}" srcOrd="0" destOrd="0" presId="urn:microsoft.com/office/officeart/2005/8/layout/chevron1"/>
    <dgm:cxn modelId="{999A77EC-EDD5-48E6-BC73-156373006A84}" srcId="{618DB85F-2C45-427B-B75A-9F44D9EC8DC0}" destId="{03F7FD5A-B081-4A4E-850B-AD2BA85856DF}" srcOrd="0" destOrd="0" parTransId="{1D4EC101-71A5-4827-8DA1-BB9A654C5B3F}" sibTransId="{606F2275-74C2-49E4-AD5C-5D2447585187}"/>
    <dgm:cxn modelId="{63838DED-F12C-46D1-8661-272A993729FA}" srcId="{618DB85F-2C45-427B-B75A-9F44D9EC8DC0}" destId="{03EBE9F6-8022-4A45-B709-9F26BC6A3023}" srcOrd="1" destOrd="0" parTransId="{96769D28-822E-418D-A6A1-72DAD8CD23BA}" sibTransId="{E958A9A8-BB08-4D85-ADD0-1944D12E6657}"/>
    <dgm:cxn modelId="{7B68E2B3-C711-4FB5-B436-3977B8AECE4A}" type="presParOf" srcId="{9F47F32B-A769-48FE-87BF-FD720FC374FC}" destId="{35513D3B-7DB9-4C9F-B4F7-CDD4D28C2BAD}" srcOrd="0" destOrd="0" presId="urn:microsoft.com/office/officeart/2005/8/layout/chevron1"/>
    <dgm:cxn modelId="{FA544A86-C3B9-4A37-967C-B0A62F2B3620}" type="presParOf" srcId="{9F47F32B-A769-48FE-87BF-FD720FC374FC}" destId="{34E37C1D-6AC3-47DC-81C2-92C68BB8A3F9}" srcOrd="1" destOrd="0" presId="urn:microsoft.com/office/officeart/2005/8/layout/chevron1"/>
    <dgm:cxn modelId="{A2E769AD-FEF1-440B-82B5-D16B1D829552}" type="presParOf" srcId="{9F47F32B-A769-48FE-87BF-FD720FC374FC}" destId="{C4A49820-92C7-43F9-AFC9-B7C133F5B518}" srcOrd="2" destOrd="0" presId="urn:microsoft.com/office/officeart/2005/8/layout/chevron1"/>
    <dgm:cxn modelId="{CDBE1D09-B155-461B-A5EF-A059AC66C9BD}" type="presParOf" srcId="{9F47F32B-A769-48FE-87BF-FD720FC374FC}" destId="{6CFF480B-2978-4708-BB9E-C69AF3FB7EBC}" srcOrd="3" destOrd="0" presId="urn:microsoft.com/office/officeart/2005/8/layout/chevron1"/>
    <dgm:cxn modelId="{BD134533-9C2A-473C-A36D-3D86A2904764}" type="presParOf" srcId="{9F47F32B-A769-48FE-87BF-FD720FC374FC}" destId="{28AB244E-6C42-4C15-A7DB-849FD1D4802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FCCDD-A07F-4DAB-A601-F18BDAB029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91D439-E101-4BF3-8CBA-7E222CC2D8F4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As an individual</a:t>
          </a:r>
          <a:endParaRPr lang="en-US"/>
        </a:p>
      </dgm:t>
    </dgm:pt>
    <dgm:pt modelId="{9C1E9B66-D8BF-4476-B419-2E1E2C03DDB6}" type="parTrans" cxnId="{BD710A84-BB87-4873-ADE2-2A47F4B6BBCE}">
      <dgm:prSet/>
      <dgm:spPr/>
      <dgm:t>
        <a:bodyPr/>
        <a:lstStyle/>
        <a:p>
          <a:endParaRPr lang="en-US"/>
        </a:p>
      </dgm:t>
    </dgm:pt>
    <dgm:pt modelId="{CE7516CC-0B23-49F2-A3EB-A1F9802930F0}" type="sibTrans" cxnId="{BD710A84-BB87-4873-ADE2-2A47F4B6BBCE}">
      <dgm:prSet/>
      <dgm:spPr/>
      <dgm:t>
        <a:bodyPr/>
        <a:lstStyle/>
        <a:p>
          <a:endParaRPr lang="en-US"/>
        </a:p>
      </dgm:t>
    </dgm:pt>
    <dgm:pt modelId="{E22AB6F2-9773-4BB2-A8DE-8C9ABF0E2A54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How will I show up as a model aging person / caregiver?</a:t>
          </a:r>
          <a:endParaRPr lang="en-US"/>
        </a:p>
      </dgm:t>
    </dgm:pt>
    <dgm:pt modelId="{D7F2CD67-DC34-4EB8-8CB6-4812561D9F86}" type="parTrans" cxnId="{28345813-CCE1-4ECA-8A18-A9F8F152CFA5}">
      <dgm:prSet/>
      <dgm:spPr/>
      <dgm:t>
        <a:bodyPr/>
        <a:lstStyle/>
        <a:p>
          <a:endParaRPr lang="en-US"/>
        </a:p>
      </dgm:t>
    </dgm:pt>
    <dgm:pt modelId="{88364E1C-9B26-4879-8C6D-7593A670696C}" type="sibTrans" cxnId="{28345813-CCE1-4ECA-8A18-A9F8F152CFA5}">
      <dgm:prSet/>
      <dgm:spPr/>
      <dgm:t>
        <a:bodyPr/>
        <a:lstStyle/>
        <a:p>
          <a:endParaRPr lang="en-US"/>
        </a:p>
      </dgm:t>
    </dgm:pt>
    <dgm:pt modelId="{B0BFC10E-4BD7-46AB-86C9-EFD72CE35F87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At your workplace</a:t>
          </a:r>
          <a:endParaRPr lang="en-US"/>
        </a:p>
      </dgm:t>
    </dgm:pt>
    <dgm:pt modelId="{C76E9D35-21E1-4600-85CF-319E3C1ECC2A}" type="parTrans" cxnId="{5B2454BB-C29A-4A72-B51E-E3072E5533CC}">
      <dgm:prSet/>
      <dgm:spPr/>
      <dgm:t>
        <a:bodyPr/>
        <a:lstStyle/>
        <a:p>
          <a:endParaRPr lang="en-US"/>
        </a:p>
      </dgm:t>
    </dgm:pt>
    <dgm:pt modelId="{574D75AB-66B6-4D4D-8FFA-3ECCFA014D76}" type="sibTrans" cxnId="{5B2454BB-C29A-4A72-B51E-E3072E5533CC}">
      <dgm:prSet/>
      <dgm:spPr/>
      <dgm:t>
        <a:bodyPr/>
        <a:lstStyle/>
        <a:p>
          <a:endParaRPr lang="en-US"/>
        </a:p>
      </dgm:t>
    </dgm:pt>
    <dgm:pt modelId="{C7C57EB1-C361-4F74-95C8-50A69CE2ADA5}">
      <dgm:prSet phldrT="[Text]" phldr="0"/>
      <dgm:spPr/>
      <dgm:t>
        <a:bodyPr/>
        <a:lstStyle/>
        <a:p>
          <a:pPr rtl="0"/>
          <a:r>
            <a:rPr lang="en-US" sz="1800">
              <a:latin typeface="Avenir Next LT Pro"/>
            </a:rPr>
            <a:t>What can we do differently to move the work forward?</a:t>
          </a:r>
          <a:endParaRPr lang="en-US" sz="1800"/>
        </a:p>
      </dgm:t>
    </dgm:pt>
    <dgm:pt modelId="{269E025A-D5E1-4F3E-B789-A3C0BCDAFA56}" type="parTrans" cxnId="{4DD19453-ED19-44DA-9407-5823BDDFF6D1}">
      <dgm:prSet/>
      <dgm:spPr/>
      <dgm:t>
        <a:bodyPr/>
        <a:lstStyle/>
        <a:p>
          <a:endParaRPr lang="en-US"/>
        </a:p>
      </dgm:t>
    </dgm:pt>
    <dgm:pt modelId="{24C7A68E-999A-4631-9600-1945ACE753E3}" type="sibTrans" cxnId="{4DD19453-ED19-44DA-9407-5823BDDFF6D1}">
      <dgm:prSet/>
      <dgm:spPr/>
      <dgm:t>
        <a:bodyPr/>
        <a:lstStyle/>
        <a:p>
          <a:endParaRPr lang="en-US"/>
        </a:p>
      </dgm:t>
    </dgm:pt>
    <dgm:pt modelId="{07FA012B-8AD5-4A50-81FF-415997399417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In your community</a:t>
          </a:r>
          <a:endParaRPr lang="en-US"/>
        </a:p>
      </dgm:t>
    </dgm:pt>
    <dgm:pt modelId="{559C1CE0-132E-4C99-AA89-CF59F6EA44D9}" type="parTrans" cxnId="{9A58727E-0169-45B9-9DB9-CBB4B6F0105E}">
      <dgm:prSet/>
      <dgm:spPr/>
      <dgm:t>
        <a:bodyPr/>
        <a:lstStyle/>
        <a:p>
          <a:endParaRPr lang="en-US"/>
        </a:p>
      </dgm:t>
    </dgm:pt>
    <dgm:pt modelId="{1CBD4E47-1D46-42DA-8FE5-286BC0B2B285}" type="sibTrans" cxnId="{9A58727E-0169-45B9-9DB9-CBB4B6F0105E}">
      <dgm:prSet/>
      <dgm:spPr/>
      <dgm:t>
        <a:bodyPr/>
        <a:lstStyle/>
        <a:p>
          <a:endParaRPr lang="en-US"/>
        </a:p>
      </dgm:t>
    </dgm:pt>
    <dgm:pt modelId="{B66DCF68-8591-4D91-8EC0-2533523E2588}">
      <dgm:prSet phldrT="[Text]" phldr="0"/>
      <dgm:spPr/>
      <dgm:t>
        <a:bodyPr/>
        <a:lstStyle/>
        <a:p>
          <a:pPr rtl="0"/>
          <a:r>
            <a:rPr lang="en-US">
              <a:latin typeface="Avenir Next LT Pro"/>
            </a:rPr>
            <a:t>What do I want to bring to my community?</a:t>
          </a:r>
          <a:endParaRPr lang="en-US"/>
        </a:p>
      </dgm:t>
    </dgm:pt>
    <dgm:pt modelId="{22D32424-B4C2-4933-B1AC-2878271EA2E9}" type="parTrans" cxnId="{21732790-9B3F-4AF1-B521-21CBC0438BFF}">
      <dgm:prSet/>
      <dgm:spPr/>
      <dgm:t>
        <a:bodyPr/>
        <a:lstStyle/>
        <a:p>
          <a:endParaRPr lang="en-US"/>
        </a:p>
      </dgm:t>
    </dgm:pt>
    <dgm:pt modelId="{52C55664-345F-489D-BDB8-20C7D83341EB}" type="sibTrans" cxnId="{21732790-9B3F-4AF1-B521-21CBC0438BFF}">
      <dgm:prSet/>
      <dgm:spPr/>
      <dgm:t>
        <a:bodyPr/>
        <a:lstStyle/>
        <a:p>
          <a:endParaRPr lang="en-US"/>
        </a:p>
      </dgm:t>
    </dgm:pt>
    <dgm:pt modelId="{81D07D32-80B2-43B1-9C80-58014B282B91}" type="pres">
      <dgm:prSet presAssocID="{7C5FCCDD-A07F-4DAB-A601-F18BDAB0293B}" presName="Name0" presStyleCnt="0">
        <dgm:presLayoutVars>
          <dgm:dir/>
          <dgm:animLvl val="lvl"/>
          <dgm:resizeHandles val="exact"/>
        </dgm:presLayoutVars>
      </dgm:prSet>
      <dgm:spPr/>
    </dgm:pt>
    <dgm:pt modelId="{3C1D981D-2F7C-4289-82EE-B01DE3648912}" type="pres">
      <dgm:prSet presAssocID="{1A91D439-E101-4BF3-8CBA-7E222CC2D8F4}" presName="composite" presStyleCnt="0"/>
      <dgm:spPr/>
    </dgm:pt>
    <dgm:pt modelId="{BB55F368-B7F6-40DF-A0F0-3D8CCD7BEAF3}" type="pres">
      <dgm:prSet presAssocID="{1A91D439-E101-4BF3-8CBA-7E222CC2D8F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385BA71-71A7-4689-BC22-F65CE95DA710}" type="pres">
      <dgm:prSet presAssocID="{1A91D439-E101-4BF3-8CBA-7E222CC2D8F4}" presName="desTx" presStyleLbl="alignAccFollowNode1" presStyleIdx="0" presStyleCnt="3">
        <dgm:presLayoutVars>
          <dgm:bulletEnabled val="1"/>
        </dgm:presLayoutVars>
      </dgm:prSet>
      <dgm:spPr/>
    </dgm:pt>
    <dgm:pt modelId="{94BC356A-BC2B-4C11-B59C-436F8D235073}" type="pres">
      <dgm:prSet presAssocID="{CE7516CC-0B23-49F2-A3EB-A1F9802930F0}" presName="space" presStyleCnt="0"/>
      <dgm:spPr/>
    </dgm:pt>
    <dgm:pt modelId="{21E8A954-82E0-447A-AFAE-618546E93A6F}" type="pres">
      <dgm:prSet presAssocID="{B0BFC10E-4BD7-46AB-86C9-EFD72CE35F87}" presName="composite" presStyleCnt="0"/>
      <dgm:spPr/>
    </dgm:pt>
    <dgm:pt modelId="{4A179390-9FEB-4305-82C0-6F44E323261C}" type="pres">
      <dgm:prSet presAssocID="{B0BFC10E-4BD7-46AB-86C9-EFD72CE35F8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4F0DAFF-BDD3-42F3-B172-1D17FF0F9BB5}" type="pres">
      <dgm:prSet presAssocID="{B0BFC10E-4BD7-46AB-86C9-EFD72CE35F87}" presName="desTx" presStyleLbl="alignAccFollowNode1" presStyleIdx="1" presStyleCnt="3">
        <dgm:presLayoutVars>
          <dgm:bulletEnabled val="1"/>
        </dgm:presLayoutVars>
      </dgm:prSet>
      <dgm:spPr/>
    </dgm:pt>
    <dgm:pt modelId="{8DF460E6-C158-4A02-9B10-2F28EC642022}" type="pres">
      <dgm:prSet presAssocID="{574D75AB-66B6-4D4D-8FFA-3ECCFA014D76}" presName="space" presStyleCnt="0"/>
      <dgm:spPr/>
    </dgm:pt>
    <dgm:pt modelId="{063F1F77-B054-464E-AB9A-9E16E602A759}" type="pres">
      <dgm:prSet presAssocID="{07FA012B-8AD5-4A50-81FF-415997399417}" presName="composite" presStyleCnt="0"/>
      <dgm:spPr/>
    </dgm:pt>
    <dgm:pt modelId="{3D461C0B-2FC5-428D-BD3B-3EEE5497969B}" type="pres">
      <dgm:prSet presAssocID="{07FA012B-8AD5-4A50-81FF-41599739941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D627B52-029C-40F8-A6F0-4DB8015E4C3F}" type="pres">
      <dgm:prSet presAssocID="{07FA012B-8AD5-4A50-81FF-41599739941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8345813-CCE1-4ECA-8A18-A9F8F152CFA5}" srcId="{1A91D439-E101-4BF3-8CBA-7E222CC2D8F4}" destId="{E22AB6F2-9773-4BB2-A8DE-8C9ABF0E2A54}" srcOrd="0" destOrd="0" parTransId="{D7F2CD67-DC34-4EB8-8CB6-4812561D9F86}" sibTransId="{88364E1C-9B26-4879-8C6D-7593A670696C}"/>
    <dgm:cxn modelId="{F1133C36-C385-43C0-ABA2-6E92C827A78B}" type="presOf" srcId="{C7C57EB1-C361-4F74-95C8-50A69CE2ADA5}" destId="{14F0DAFF-BDD3-42F3-B172-1D17FF0F9BB5}" srcOrd="0" destOrd="0" presId="urn:microsoft.com/office/officeart/2005/8/layout/hList1"/>
    <dgm:cxn modelId="{4DD19453-ED19-44DA-9407-5823BDDFF6D1}" srcId="{B0BFC10E-4BD7-46AB-86C9-EFD72CE35F87}" destId="{C7C57EB1-C361-4F74-95C8-50A69CE2ADA5}" srcOrd="0" destOrd="0" parTransId="{269E025A-D5E1-4F3E-B789-A3C0BCDAFA56}" sibTransId="{24C7A68E-999A-4631-9600-1945ACE753E3}"/>
    <dgm:cxn modelId="{9A58727E-0169-45B9-9DB9-CBB4B6F0105E}" srcId="{7C5FCCDD-A07F-4DAB-A601-F18BDAB0293B}" destId="{07FA012B-8AD5-4A50-81FF-415997399417}" srcOrd="2" destOrd="0" parTransId="{559C1CE0-132E-4C99-AA89-CF59F6EA44D9}" sibTransId="{1CBD4E47-1D46-42DA-8FE5-286BC0B2B285}"/>
    <dgm:cxn modelId="{3EB7BF80-BA61-47AE-8115-865A055E0F52}" type="presOf" srcId="{E22AB6F2-9773-4BB2-A8DE-8C9ABF0E2A54}" destId="{1385BA71-71A7-4689-BC22-F65CE95DA710}" srcOrd="0" destOrd="0" presId="urn:microsoft.com/office/officeart/2005/8/layout/hList1"/>
    <dgm:cxn modelId="{BD710A84-BB87-4873-ADE2-2A47F4B6BBCE}" srcId="{7C5FCCDD-A07F-4DAB-A601-F18BDAB0293B}" destId="{1A91D439-E101-4BF3-8CBA-7E222CC2D8F4}" srcOrd="0" destOrd="0" parTransId="{9C1E9B66-D8BF-4476-B419-2E1E2C03DDB6}" sibTransId="{CE7516CC-0B23-49F2-A3EB-A1F9802930F0}"/>
    <dgm:cxn modelId="{C4DA478C-639B-422E-B7DA-70F15E85302E}" type="presOf" srcId="{1A91D439-E101-4BF3-8CBA-7E222CC2D8F4}" destId="{BB55F368-B7F6-40DF-A0F0-3D8CCD7BEAF3}" srcOrd="0" destOrd="0" presId="urn:microsoft.com/office/officeart/2005/8/layout/hList1"/>
    <dgm:cxn modelId="{7F23408D-341D-403F-AD8D-DE9263294C11}" type="presOf" srcId="{07FA012B-8AD5-4A50-81FF-415997399417}" destId="{3D461C0B-2FC5-428D-BD3B-3EEE5497969B}" srcOrd="0" destOrd="0" presId="urn:microsoft.com/office/officeart/2005/8/layout/hList1"/>
    <dgm:cxn modelId="{21732790-9B3F-4AF1-B521-21CBC0438BFF}" srcId="{07FA012B-8AD5-4A50-81FF-415997399417}" destId="{B66DCF68-8591-4D91-8EC0-2533523E2588}" srcOrd="0" destOrd="0" parTransId="{22D32424-B4C2-4933-B1AC-2878271EA2E9}" sibTransId="{52C55664-345F-489D-BDB8-20C7D83341EB}"/>
    <dgm:cxn modelId="{5797DBA2-9118-4DE8-BEBB-7CA0C69955F0}" type="presOf" srcId="{B66DCF68-8591-4D91-8EC0-2533523E2588}" destId="{1D627B52-029C-40F8-A6F0-4DB8015E4C3F}" srcOrd="0" destOrd="0" presId="urn:microsoft.com/office/officeart/2005/8/layout/hList1"/>
    <dgm:cxn modelId="{2B319CB1-8A37-4885-A65D-374CDE39B56E}" type="presOf" srcId="{B0BFC10E-4BD7-46AB-86C9-EFD72CE35F87}" destId="{4A179390-9FEB-4305-82C0-6F44E323261C}" srcOrd="0" destOrd="0" presId="urn:microsoft.com/office/officeart/2005/8/layout/hList1"/>
    <dgm:cxn modelId="{5B2454BB-C29A-4A72-B51E-E3072E5533CC}" srcId="{7C5FCCDD-A07F-4DAB-A601-F18BDAB0293B}" destId="{B0BFC10E-4BD7-46AB-86C9-EFD72CE35F87}" srcOrd="1" destOrd="0" parTransId="{C76E9D35-21E1-4600-85CF-319E3C1ECC2A}" sibTransId="{574D75AB-66B6-4D4D-8FFA-3ECCFA014D76}"/>
    <dgm:cxn modelId="{E6D789E8-983D-44D3-977D-85D881F315ED}" type="presOf" srcId="{7C5FCCDD-A07F-4DAB-A601-F18BDAB0293B}" destId="{81D07D32-80B2-43B1-9C80-58014B282B91}" srcOrd="0" destOrd="0" presId="urn:microsoft.com/office/officeart/2005/8/layout/hList1"/>
    <dgm:cxn modelId="{EC05F75D-B671-47FE-861A-55295F11041C}" type="presParOf" srcId="{81D07D32-80B2-43B1-9C80-58014B282B91}" destId="{3C1D981D-2F7C-4289-82EE-B01DE3648912}" srcOrd="0" destOrd="0" presId="urn:microsoft.com/office/officeart/2005/8/layout/hList1"/>
    <dgm:cxn modelId="{5B03D842-2F07-4111-BBAC-0E8879CA3DAE}" type="presParOf" srcId="{3C1D981D-2F7C-4289-82EE-B01DE3648912}" destId="{BB55F368-B7F6-40DF-A0F0-3D8CCD7BEAF3}" srcOrd="0" destOrd="0" presId="urn:microsoft.com/office/officeart/2005/8/layout/hList1"/>
    <dgm:cxn modelId="{5D544472-F0DD-4445-B58B-41BA33E5A286}" type="presParOf" srcId="{3C1D981D-2F7C-4289-82EE-B01DE3648912}" destId="{1385BA71-71A7-4689-BC22-F65CE95DA710}" srcOrd="1" destOrd="0" presId="urn:microsoft.com/office/officeart/2005/8/layout/hList1"/>
    <dgm:cxn modelId="{C2BF0D39-87DE-42DB-B0C9-4CF5E4C62210}" type="presParOf" srcId="{81D07D32-80B2-43B1-9C80-58014B282B91}" destId="{94BC356A-BC2B-4C11-B59C-436F8D235073}" srcOrd="1" destOrd="0" presId="urn:microsoft.com/office/officeart/2005/8/layout/hList1"/>
    <dgm:cxn modelId="{DEE29AD4-3E36-4077-A857-7F1008615439}" type="presParOf" srcId="{81D07D32-80B2-43B1-9C80-58014B282B91}" destId="{21E8A954-82E0-447A-AFAE-618546E93A6F}" srcOrd="2" destOrd="0" presId="urn:microsoft.com/office/officeart/2005/8/layout/hList1"/>
    <dgm:cxn modelId="{599925E1-0C7E-4114-89E0-8D0C997CEC36}" type="presParOf" srcId="{21E8A954-82E0-447A-AFAE-618546E93A6F}" destId="{4A179390-9FEB-4305-82C0-6F44E323261C}" srcOrd="0" destOrd="0" presId="urn:microsoft.com/office/officeart/2005/8/layout/hList1"/>
    <dgm:cxn modelId="{2D6EA09C-2858-4A04-8BB3-7DCBE07DE476}" type="presParOf" srcId="{21E8A954-82E0-447A-AFAE-618546E93A6F}" destId="{14F0DAFF-BDD3-42F3-B172-1D17FF0F9BB5}" srcOrd="1" destOrd="0" presId="urn:microsoft.com/office/officeart/2005/8/layout/hList1"/>
    <dgm:cxn modelId="{1BCC1A6B-534A-42E0-9375-373E778432BB}" type="presParOf" srcId="{81D07D32-80B2-43B1-9C80-58014B282B91}" destId="{8DF460E6-C158-4A02-9B10-2F28EC642022}" srcOrd="3" destOrd="0" presId="urn:microsoft.com/office/officeart/2005/8/layout/hList1"/>
    <dgm:cxn modelId="{AA606617-2966-4096-986E-D8C1B27F3AB2}" type="presParOf" srcId="{81D07D32-80B2-43B1-9C80-58014B282B91}" destId="{063F1F77-B054-464E-AB9A-9E16E602A759}" srcOrd="4" destOrd="0" presId="urn:microsoft.com/office/officeart/2005/8/layout/hList1"/>
    <dgm:cxn modelId="{473F32B4-0271-42C6-A70F-07DCB1320603}" type="presParOf" srcId="{063F1F77-B054-464E-AB9A-9E16E602A759}" destId="{3D461C0B-2FC5-428D-BD3B-3EEE5497969B}" srcOrd="0" destOrd="0" presId="urn:microsoft.com/office/officeart/2005/8/layout/hList1"/>
    <dgm:cxn modelId="{6A6A48BF-BF83-4649-80F8-E24D925111FA}" type="presParOf" srcId="{063F1F77-B054-464E-AB9A-9E16E602A759}" destId="{1D627B52-029C-40F8-A6F0-4DB8015E4C3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13D3B-7DB9-4C9F-B4F7-CDD4D28C2BAD}">
      <dsp:nvSpPr>
        <dsp:cNvPr id="0" name=""/>
        <dsp:cNvSpPr/>
      </dsp:nvSpPr>
      <dsp:spPr>
        <a:xfrm>
          <a:off x="2791" y="1869200"/>
          <a:ext cx="3401430" cy="13605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venir Next LT Pro"/>
            </a:rPr>
            <a:t>What did you hear?</a:t>
          </a:r>
          <a:endParaRPr lang="en-US" sz="3000" kern="1200"/>
        </a:p>
      </dsp:txBody>
      <dsp:txXfrm>
        <a:off x="683077" y="1869200"/>
        <a:ext cx="2040858" cy="1360572"/>
      </dsp:txXfrm>
    </dsp:sp>
    <dsp:sp modelId="{C4A49820-92C7-43F9-AFC9-B7C133F5B518}">
      <dsp:nvSpPr>
        <dsp:cNvPr id="0" name=""/>
        <dsp:cNvSpPr/>
      </dsp:nvSpPr>
      <dsp:spPr>
        <a:xfrm>
          <a:off x="3064079" y="1869200"/>
          <a:ext cx="3401430" cy="13605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venir Next LT Pro"/>
            </a:rPr>
            <a:t>What did you learn?</a:t>
          </a:r>
          <a:endParaRPr lang="en-US" sz="3000" kern="1200"/>
        </a:p>
      </dsp:txBody>
      <dsp:txXfrm>
        <a:off x="3744365" y="1869200"/>
        <a:ext cx="2040858" cy="1360572"/>
      </dsp:txXfrm>
    </dsp:sp>
    <dsp:sp modelId="{28AB244E-6C42-4C15-A7DB-849FD1D48025}">
      <dsp:nvSpPr>
        <dsp:cNvPr id="0" name=""/>
        <dsp:cNvSpPr/>
      </dsp:nvSpPr>
      <dsp:spPr>
        <a:xfrm>
          <a:off x="6125366" y="1869200"/>
          <a:ext cx="3401430" cy="13605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venir Next LT Pro"/>
            </a:rPr>
            <a:t>What inspired you?</a:t>
          </a:r>
          <a:endParaRPr lang="en-US" sz="3000" kern="1200"/>
        </a:p>
      </dsp:txBody>
      <dsp:txXfrm>
        <a:off x="6805652" y="1869200"/>
        <a:ext cx="2040858" cy="1360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5F368-B7F6-40DF-A0F0-3D8CCD7BEAF3}">
      <dsp:nvSpPr>
        <dsp:cNvPr id="0" name=""/>
        <dsp:cNvSpPr/>
      </dsp:nvSpPr>
      <dsp:spPr>
        <a:xfrm>
          <a:off x="2986" y="167677"/>
          <a:ext cx="2911938" cy="1041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Avenir Next LT Pro"/>
            </a:rPr>
            <a:t>As an individual</a:t>
          </a:r>
          <a:endParaRPr lang="en-US" sz="2900" kern="1200"/>
        </a:p>
      </dsp:txBody>
      <dsp:txXfrm>
        <a:off x="2986" y="167677"/>
        <a:ext cx="2911938" cy="1041184"/>
      </dsp:txXfrm>
    </dsp:sp>
    <dsp:sp modelId="{1385BA71-71A7-4689-BC22-F65CE95DA710}">
      <dsp:nvSpPr>
        <dsp:cNvPr id="0" name=""/>
        <dsp:cNvSpPr/>
      </dsp:nvSpPr>
      <dsp:spPr>
        <a:xfrm>
          <a:off x="2986" y="1208862"/>
          <a:ext cx="2911938" cy="24279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>
              <a:latin typeface="Avenir Next LT Pro"/>
            </a:rPr>
            <a:t>How will I show up as a model aging person / caregiver?</a:t>
          </a:r>
          <a:endParaRPr lang="en-US" sz="2900" kern="1200"/>
        </a:p>
      </dsp:txBody>
      <dsp:txXfrm>
        <a:off x="2986" y="1208862"/>
        <a:ext cx="2911938" cy="2427952"/>
      </dsp:txXfrm>
    </dsp:sp>
    <dsp:sp modelId="{4A179390-9FEB-4305-82C0-6F44E323261C}">
      <dsp:nvSpPr>
        <dsp:cNvPr id="0" name=""/>
        <dsp:cNvSpPr/>
      </dsp:nvSpPr>
      <dsp:spPr>
        <a:xfrm>
          <a:off x="3322596" y="167677"/>
          <a:ext cx="2911938" cy="1041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Avenir Next LT Pro"/>
            </a:rPr>
            <a:t>At your workplace</a:t>
          </a:r>
          <a:endParaRPr lang="en-US" sz="2900" kern="1200"/>
        </a:p>
      </dsp:txBody>
      <dsp:txXfrm>
        <a:off x="3322596" y="167677"/>
        <a:ext cx="2911938" cy="1041184"/>
      </dsp:txXfrm>
    </dsp:sp>
    <dsp:sp modelId="{14F0DAFF-BDD3-42F3-B172-1D17FF0F9BB5}">
      <dsp:nvSpPr>
        <dsp:cNvPr id="0" name=""/>
        <dsp:cNvSpPr/>
      </dsp:nvSpPr>
      <dsp:spPr>
        <a:xfrm>
          <a:off x="3322596" y="1208862"/>
          <a:ext cx="2911938" cy="24279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>
              <a:latin typeface="Avenir Next LT Pro"/>
            </a:rPr>
            <a:t>What can we do differently to move the work forward?</a:t>
          </a:r>
          <a:endParaRPr lang="en-US" sz="2900" kern="1200"/>
        </a:p>
      </dsp:txBody>
      <dsp:txXfrm>
        <a:off x="3322596" y="1208862"/>
        <a:ext cx="2911938" cy="2427952"/>
      </dsp:txXfrm>
    </dsp:sp>
    <dsp:sp modelId="{3D461C0B-2FC5-428D-BD3B-3EEE5497969B}">
      <dsp:nvSpPr>
        <dsp:cNvPr id="0" name=""/>
        <dsp:cNvSpPr/>
      </dsp:nvSpPr>
      <dsp:spPr>
        <a:xfrm>
          <a:off x="6642206" y="167677"/>
          <a:ext cx="2911938" cy="1041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Avenir Next LT Pro"/>
            </a:rPr>
            <a:t>In your community</a:t>
          </a:r>
          <a:endParaRPr lang="en-US" sz="2900" kern="1200"/>
        </a:p>
      </dsp:txBody>
      <dsp:txXfrm>
        <a:off x="6642206" y="167677"/>
        <a:ext cx="2911938" cy="1041184"/>
      </dsp:txXfrm>
    </dsp:sp>
    <dsp:sp modelId="{1D627B52-029C-40F8-A6F0-4DB8015E4C3F}">
      <dsp:nvSpPr>
        <dsp:cNvPr id="0" name=""/>
        <dsp:cNvSpPr/>
      </dsp:nvSpPr>
      <dsp:spPr>
        <a:xfrm>
          <a:off x="6642206" y="1208862"/>
          <a:ext cx="2911938" cy="24279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>
              <a:latin typeface="Avenir Next LT Pro"/>
            </a:rPr>
            <a:t>What do I want to bring to my community?</a:t>
          </a:r>
          <a:endParaRPr lang="en-US" sz="2900" kern="1200"/>
        </a:p>
      </dsp:txBody>
      <dsp:txXfrm>
        <a:off x="6642206" y="1208862"/>
        <a:ext cx="2911938" cy="2427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11FB-1606-4EC5-9BCA-2DC04C2243EA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07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3D07-6BCF-40BC-A7F7-89BB8FFE98C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4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6D97-0980-426F-BEA7-F6EB2DE3AC08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2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AA53-8FBA-45E2-8B10-F7DD55E4E759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4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C84CF-6F0D-4195-920D-9D6F7589372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88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3BBE-A1CF-4CC7-B02C-EBCBBE110242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3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63E4-71A5-4C63-9515-748B28B89764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9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2BAC-F228-4DAC-8800-3D810F869187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FFE8-7E8E-427A-AB26-E496551AFB7B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2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8B19-DE76-4E18-BFC7-EB25B8C421E7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3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D94-1F69-4074-BD82-D6EDB89FE74F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7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49C728D-416F-40D5-8F13-55E5DD1CE8D1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017DE1FC-E54A-4B87-A814-263D1E8654B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98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288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7392">
          <p15:clr>
            <a:srgbClr val="F26B43"/>
          </p15:clr>
        </p15:guide>
        <p15:guide id="7" pos="5112">
          <p15:clr>
            <a:srgbClr val="F26B43"/>
          </p15:clr>
        </p15:guide>
        <p15:guide id="8" pos="2544">
          <p15:clr>
            <a:srgbClr val="F26B43"/>
          </p15:clr>
        </p15:guide>
        <p15:guide id="9" pos="864">
          <p15:clr>
            <a:srgbClr val="F26B43"/>
          </p15:clr>
        </p15:guide>
        <p15:guide id="10" orient="horz" pos="648">
          <p15:clr>
            <a:srgbClr val="F26B43"/>
          </p15:clr>
        </p15:guide>
        <p15:guide id="11" pos="6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smanzanas.com/2009/05/maine-a-un-paso-de-aprobar-definitivamente-el-matrimonio-homosexual-la-camara-de-representantes-da-su-visto-bueno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0" tIns="0" rIns="0" bIns="0" rtlCol="0" anchor="b">
            <a:noAutofit/>
          </a:bodyPr>
          <a:lstStyle/>
          <a:p>
            <a:r>
              <a:rPr lang="en-US">
                <a:latin typeface="Avenir Next LT Pro"/>
                <a:ea typeface="+mj-lt"/>
                <a:cs typeface="+mj-lt"/>
              </a:rPr>
              <a:t>Aging in Maine: action is key to changing the narrative in the oldest state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Noël Bonam</a:t>
            </a:r>
          </a:p>
          <a:p>
            <a:r>
              <a:rPr lang="en-US">
                <a:ea typeface="+mn-lt"/>
                <a:cs typeface="+mn-lt"/>
              </a:rPr>
              <a:t>Betsy Sawyer-Manter</a:t>
            </a:r>
          </a:p>
          <a:p>
            <a:r>
              <a:rPr lang="en-US">
                <a:ea typeface="+mn-lt"/>
                <a:cs typeface="+mn-lt"/>
              </a:rPr>
              <a:t>Megan Walton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B41BE-F163-B271-0DB1-AEC721614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47" y="306501"/>
            <a:ext cx="4383602" cy="701007"/>
          </a:xfrm>
        </p:spPr>
        <p:txBody>
          <a:bodyPr/>
          <a:lstStyle/>
          <a:p>
            <a:r>
              <a:rPr lang="en-US"/>
              <a:t>Who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F6402-A405-906D-BD57-306B4CEF6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865" y="1343758"/>
            <a:ext cx="10240903" cy="39561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Noël Bonam, </a:t>
            </a:r>
            <a:r>
              <a:rPr lang="en-US" sz="2400">
                <a:ea typeface="+mn-lt"/>
                <a:cs typeface="+mn-lt"/>
              </a:rPr>
              <a:t>BSc, MPM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ea typeface="+mn-lt"/>
                <a:cs typeface="+mn-lt"/>
              </a:rPr>
              <a:t>Maine State Director, AARP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sz="2000" dirty="0"/>
          </a:p>
          <a:p>
            <a:r>
              <a:rPr lang="en-US" sz="2400"/>
              <a:t>Betsy Sawyer-Manter, LMSW</a:t>
            </a:r>
            <a:endParaRPr lang="en-US" sz="240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President </a:t>
            </a:r>
            <a:r>
              <a:rPr lang="en-US" dirty="0">
                <a:ea typeface="+mn-lt"/>
                <a:cs typeface="+mn-lt"/>
              </a:rPr>
              <a:t>&amp;</a:t>
            </a:r>
            <a:r>
              <a:rPr lang="en-US" sz="2000" dirty="0">
                <a:ea typeface="+mn-lt"/>
                <a:cs typeface="+mn-lt"/>
              </a:rPr>
              <a:t> CEO, </a:t>
            </a:r>
            <a:r>
              <a:rPr lang="en-US" sz="2000" dirty="0" err="1">
                <a:ea typeface="+mn-lt"/>
                <a:cs typeface="+mn-lt"/>
              </a:rPr>
              <a:t>SeniorsPlus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sz="2000" dirty="0"/>
          </a:p>
          <a:p>
            <a:r>
              <a:rPr lang="en-US" sz="2400"/>
              <a:t>Megan Walton, MBA</a:t>
            </a:r>
            <a:endParaRPr lang="en-US" sz="24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ea typeface="+mn-lt"/>
                <a:cs typeface="+mn-lt"/>
              </a:rPr>
              <a:t>President </a:t>
            </a:r>
            <a:r>
              <a:rPr lang="en-US">
                <a:ea typeface="+mn-lt"/>
                <a:cs typeface="+mn-lt"/>
              </a:rPr>
              <a:t>&amp;</a:t>
            </a:r>
            <a:r>
              <a:rPr lang="en-US" sz="2000">
                <a:ea typeface="+mn-lt"/>
                <a:cs typeface="+mn-lt"/>
              </a:rPr>
              <a:t> CEO, Southern Maine Agency on Aging (SMAA)</a:t>
            </a:r>
            <a:endParaRPr lang="en-US" sz="2000" dirty="0"/>
          </a:p>
        </p:txBody>
      </p:sp>
      <p:pic>
        <p:nvPicPr>
          <p:cNvPr id="4" name="Picture 3" descr="AARP Logo, symbol, meaning, history, PNG, brand">
            <a:extLst>
              <a:ext uri="{FF2B5EF4-FFF2-40B4-BE49-F238E27FC236}">
                <a16:creationId xmlns:a16="http://schemas.microsoft.com/office/drawing/2014/main" id="{B0796522-A521-ADF5-9838-E7D1F712E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3830" y="927252"/>
            <a:ext cx="2662412" cy="1569906"/>
          </a:xfrm>
          <a:prstGeom prst="rect">
            <a:avLst/>
          </a:prstGeom>
        </p:spPr>
      </p:pic>
      <p:pic>
        <p:nvPicPr>
          <p:cNvPr id="5" name="Picture 4" descr="SeniorsPlus - Home - Enriching the lives of older adults and adults with  disabilities">
            <a:extLst>
              <a:ext uri="{FF2B5EF4-FFF2-40B4-BE49-F238E27FC236}">
                <a16:creationId xmlns:a16="http://schemas.microsoft.com/office/drawing/2014/main" id="{07C4988A-17AB-5292-D29F-4AA1B1A882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4304" y="2506222"/>
            <a:ext cx="2437367" cy="1469146"/>
          </a:xfrm>
          <a:prstGeom prst="rect">
            <a:avLst/>
          </a:prstGeom>
        </p:spPr>
      </p:pic>
      <p:pic>
        <p:nvPicPr>
          <p:cNvPr id="6" name="Picture 5" descr="A logo with green and grey colors&#10;&#10;AI-generated content may be incorrect.">
            <a:extLst>
              <a:ext uri="{FF2B5EF4-FFF2-40B4-BE49-F238E27FC236}">
                <a16:creationId xmlns:a16="http://schemas.microsoft.com/office/drawing/2014/main" id="{029F72D9-FBE8-E8D8-61D3-D71BF5C7D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4794" y="3962201"/>
            <a:ext cx="3451953" cy="168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9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E0B69-B53E-74E5-6504-7DC4CBB65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D7-6136-8D5A-C15E-3A49C828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47" y="306501"/>
            <a:ext cx="11076348" cy="1031513"/>
          </a:xfrm>
        </p:spPr>
        <p:txBody>
          <a:bodyPr>
            <a:normAutofit fontScale="90000"/>
          </a:bodyPr>
          <a:lstStyle/>
          <a:p>
            <a:r>
              <a:rPr lang="en-US"/>
              <a:t>Themes, Takeaways, &amp;Reflections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57BDE5E-62A1-832B-7369-C7ADADC17B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4019211"/>
              </p:ext>
            </p:extLst>
          </p:nvPr>
        </p:nvGraphicFramePr>
        <p:xfrm>
          <a:off x="1450555" y="1095260"/>
          <a:ext cx="9529589" cy="5098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4658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97ED2-2013-5578-DAB5-6DBE0CE55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98B32-DD95-ECC3-6F8D-E6A68EEF8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47" y="306501"/>
            <a:ext cx="11076348" cy="1031513"/>
          </a:xfrm>
        </p:spPr>
        <p:txBody>
          <a:bodyPr>
            <a:normAutofit/>
          </a:bodyPr>
          <a:lstStyle/>
          <a:p>
            <a:r>
              <a:rPr lang="en-US"/>
              <a:t>The Maine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D4874-B89A-0EB2-F403-8896CA11C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865" y="1710987"/>
            <a:ext cx="5320036" cy="395617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dirty="0"/>
              <a:t>What </a:t>
            </a:r>
            <a:r>
              <a:rPr lang="en-US" dirty="0">
                <a:ea typeface="+mn-lt"/>
                <a:cs typeface="+mn-lt"/>
              </a:rPr>
              <a:t>makes Maine a great place to age</a:t>
            </a:r>
            <a:r>
              <a:rPr lang="en-US" dirty="0"/>
              <a:t>?</a:t>
            </a:r>
            <a:endParaRPr lang="en-US" sz="2000" dirty="0">
              <a:ea typeface="+mn-lt"/>
              <a:cs typeface="+mn-lt"/>
            </a:endParaRPr>
          </a:p>
          <a:p>
            <a:endParaRPr lang="en-US" sz="2000" dirty="0"/>
          </a:p>
          <a:p>
            <a:endParaRPr lang="en-US" dirty="0"/>
          </a:p>
          <a:p>
            <a:r>
              <a:rPr lang="en-US"/>
              <a:t>What are the unique resiliencies and protective factors here?</a:t>
            </a:r>
          </a:p>
        </p:txBody>
      </p:sp>
      <p:pic>
        <p:nvPicPr>
          <p:cNvPr id="7" name="Picture 6" descr="A map of maine with cities&#10;&#10;AI-generated content may be incorrect.">
            <a:extLst>
              <a:ext uri="{FF2B5EF4-FFF2-40B4-BE49-F238E27FC236}">
                <a16:creationId xmlns:a16="http://schemas.microsoft.com/office/drawing/2014/main" id="{D2969E22-EEA3-4B83-4FC6-F4D4B7C8D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629974" y="1609840"/>
            <a:ext cx="5018871" cy="39412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4F1991-222A-3BFB-B73E-362D6BCBEE3A}"/>
              </a:ext>
            </a:extLst>
          </p:cNvPr>
          <p:cNvSpPr txBox="1"/>
          <p:nvPr/>
        </p:nvSpPr>
        <p:spPr>
          <a:xfrm>
            <a:off x="6629974" y="5376691"/>
            <a:ext cx="5018871" cy="36340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900"/>
              <a:t>ThePhoto by PhotoAuthor is licensed under CCYYSA.</a:t>
            </a:r>
          </a:p>
        </p:txBody>
      </p:sp>
    </p:spTree>
    <p:extLst>
      <p:ext uri="{BB962C8B-B14F-4D97-AF65-F5344CB8AC3E}">
        <p14:creationId xmlns:p14="http://schemas.microsoft.com/office/powerpoint/2010/main" val="61309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6F212-F089-6D66-16CA-AFC90B741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3652-5040-C4A2-FE2F-7F4ED9F7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47" y="306501"/>
            <a:ext cx="11076348" cy="1031513"/>
          </a:xfrm>
        </p:spPr>
        <p:txBody>
          <a:bodyPr>
            <a:normAutofit/>
          </a:bodyPr>
          <a:lstStyle/>
          <a:p>
            <a:r>
              <a:rPr lang="en-US" dirty="0"/>
              <a:t>Taking Action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A22D811-D1CF-B9C8-BB70-2E5A396903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6688457"/>
              </p:ext>
            </p:extLst>
          </p:nvPr>
        </p:nvGraphicFramePr>
        <p:xfrm>
          <a:off x="1202674" y="1985789"/>
          <a:ext cx="9557132" cy="3804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997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DE066-5F6D-2D91-94AD-F3BE5DF20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829" y="2500695"/>
            <a:ext cx="10240903" cy="1857777"/>
          </a:xfrm>
        </p:spPr>
        <p:txBody>
          <a:bodyPr/>
          <a:lstStyle/>
          <a:p>
            <a:pPr algn="ctr"/>
            <a:r>
              <a:rPr lang="en-US" dirty="0"/>
              <a:t>Together we </a:t>
            </a:r>
            <a:r>
              <a:rPr lang="en-US"/>
              <a:t>can change</a:t>
            </a:r>
            <a:r>
              <a:rPr lang="en-US" dirty="0"/>
              <a:t> the </a:t>
            </a:r>
            <a:r>
              <a:rPr lang="en-US"/>
              <a:t>narrative and rewrite the </a:t>
            </a:r>
            <a:r>
              <a:rPr lang="en-US" dirty="0"/>
              <a:t>script</a:t>
            </a:r>
          </a:p>
        </p:txBody>
      </p:sp>
    </p:spTree>
    <p:extLst>
      <p:ext uri="{BB962C8B-B14F-4D97-AF65-F5344CB8AC3E}">
        <p14:creationId xmlns:p14="http://schemas.microsoft.com/office/powerpoint/2010/main" val="309037988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VTI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GradientRiseVTI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GradientRis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13C68A69-E745-489A-84EC-B7BCE4AA380B}" vid="{9CF7857A-9412-4E45-AB0D-6EAA5A7DC4C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A7EBF15BF6084696AA290681967A0D" ma:contentTypeVersion="18" ma:contentTypeDescription="Create a new document." ma:contentTypeScope="" ma:versionID="a5829364f06dba46c0749a0f50a03e3c">
  <xsd:schema xmlns:xsd="http://www.w3.org/2001/XMLSchema" xmlns:xs="http://www.w3.org/2001/XMLSchema" xmlns:p="http://schemas.microsoft.com/office/2006/metadata/properties" xmlns:ns2="b1e20344-5cdf-4173-8c85-4e00381db595" xmlns:ns3="04001ca0-6477-46a9-91f8-eefe5db42778" targetNamespace="http://schemas.microsoft.com/office/2006/metadata/properties" ma:root="true" ma:fieldsID="0d03e1190f2795a8cfe02993f1a6ab24" ns2:_="" ns3:_="">
    <xsd:import namespace="b1e20344-5cdf-4173-8c85-4e00381db595"/>
    <xsd:import namespace="04001ca0-6477-46a9-91f8-eefe5db427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20344-5cdf-4173-8c85-4e00381db5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8e43d06-8d1f-4d90-91b4-becb395315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01ca0-6477-46a9-91f8-eefe5db4277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fe49ee5-5474-4503-841d-a5b5e1067c36}" ma:internalName="TaxCatchAll" ma:showField="CatchAllData" ma:web="04001ca0-6477-46a9-91f8-eefe5db427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20344-5cdf-4173-8c85-4e00381db595">
      <Terms xmlns="http://schemas.microsoft.com/office/infopath/2007/PartnerControls"/>
    </lcf76f155ced4ddcb4097134ff3c332f>
    <TaxCatchAll xmlns="04001ca0-6477-46a9-91f8-eefe5db4277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3B71BB-0206-4605-96EE-4D9CEC1073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e20344-5cdf-4173-8c85-4e00381db595"/>
    <ds:schemaRef ds:uri="04001ca0-6477-46a9-91f8-eefe5db42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E070CE-506E-4C4C-8AEA-427D8910FDC0}">
  <ds:schemaRefs>
    <ds:schemaRef ds:uri="http://schemas.microsoft.com/office/2006/metadata/properties"/>
    <ds:schemaRef ds:uri="http://schemas.microsoft.com/office/infopath/2007/PartnerControls"/>
    <ds:schemaRef ds:uri="b1e20344-5cdf-4173-8c85-4e00381db595"/>
    <ds:schemaRef ds:uri="04001ca0-6477-46a9-91f8-eefe5db42778"/>
  </ds:schemaRefs>
</ds:datastoreItem>
</file>

<file path=customXml/itemProps3.xml><?xml version="1.0" encoding="utf-8"?>
<ds:datastoreItem xmlns:ds="http://schemas.openxmlformats.org/officeDocument/2006/customXml" ds:itemID="{2798A69E-5381-4231-AE47-BDFB93A0A7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GradientRiseVTI</vt:lpstr>
      <vt:lpstr>Aging in Maine: action is key to changing the narrative in the oldest state</vt:lpstr>
      <vt:lpstr>Who We Are</vt:lpstr>
      <vt:lpstr>Themes, Takeaways, &amp;Reflections</vt:lpstr>
      <vt:lpstr>The Maine landscape</vt:lpstr>
      <vt:lpstr>Taking Action</vt:lpstr>
      <vt:lpstr>Together we can change the narrative and rewrite the script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148</cp:revision>
  <dcterms:created xsi:type="dcterms:W3CDTF">2026-04-28T14:24:51Z</dcterms:created>
  <dcterms:modified xsi:type="dcterms:W3CDTF">2026-04-30T12:05:31Z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0x01010084A7EBF15BF6084696AA290681967A0D</vt:lpwstr>
  </property>
  <property fmtid="{D5CDD505-2E9C-101B-9397-08002B2CF9AE}" pid="3" name="MediaServiceImageTags">
    <vt:lpwstr/>
  </property>
</Properties>
</file>