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handoutMasterIdLst>
    <p:handoutMasterId r:id="rId31"/>
  </p:handoutMasterIdLst>
  <p:sldIdLst>
    <p:sldId id="257" r:id="rId5"/>
    <p:sldId id="335" r:id="rId6"/>
    <p:sldId id="1312" r:id="rId7"/>
    <p:sldId id="1314" r:id="rId8"/>
    <p:sldId id="1293" r:id="rId9"/>
    <p:sldId id="1296" r:id="rId10"/>
    <p:sldId id="1294" r:id="rId11"/>
    <p:sldId id="313" r:id="rId12"/>
    <p:sldId id="1299" r:id="rId13"/>
    <p:sldId id="1301" r:id="rId14"/>
    <p:sldId id="1300" r:id="rId15"/>
    <p:sldId id="320" r:id="rId16"/>
    <p:sldId id="2147376173" r:id="rId17"/>
    <p:sldId id="2147376171" r:id="rId18"/>
    <p:sldId id="2147376172" r:id="rId19"/>
    <p:sldId id="1313" r:id="rId20"/>
    <p:sldId id="1302" r:id="rId21"/>
    <p:sldId id="314" r:id="rId22"/>
    <p:sldId id="2147376177" r:id="rId23"/>
    <p:sldId id="323" r:id="rId24"/>
    <p:sldId id="1281" r:id="rId25"/>
    <p:sldId id="1287" r:id="rId26"/>
    <p:sldId id="1311" r:id="rId27"/>
    <p:sldId id="2147376176" r:id="rId28"/>
    <p:sldId id="310" r:id="rId29"/>
  </p:sldIdLst>
  <p:sldSz cx="9144000" cy="6858000" type="screen4x3"/>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C71E0B-8898-8C8F-B11E-1775D58B7E08}" name="Rooney, Nicole" initials="NR" userId="S::Nicole.Rooney@maine.gov::0514aeba-5787-4324-b69f-c672474e1e2b" providerId="AD"/>
  <p188:author id="{CB877646-D5E3-EB00-1259-70245B133F8A}" name="Spencer, Jaime" initials="SJ" userId="S::jaime.spencer@maine.gov::2788a7c0-ace2-4f19-8124-3fbceccdf49b" providerId="AD"/>
  <p188:author id="{621D8448-4889-D55E-F3F8-5182BE059ECA}" name="Moorhead, James" initials="" userId="S::James.Moorhead@maine.gov::b6ac4972-2517-4408-b469-ed7c75dedfd2" providerId="AD"/>
  <p188:author id="{CA949A50-61F8-FAFB-5073-67693CB4E773}" name="Mason, Karen" initials="KM" userId="S::Karen.Mason@maine.gov::e70c0c8c-80ce-4d97-98ee-dcea520b5209" providerId="AD"/>
  <p188:author id="{832E5659-E9E8-AE67-06E9-24559D8C81D9}" name="Mason, Karen" initials="MK" userId="S::karen.mason@maine.gov::e70c0c8c-80ce-4d97-98ee-dcea520b5209" providerId="AD"/>
  <p188:author id="{9248B4D9-F8C7-DCE8-7710-81789AC50F9A}" name="Gattine, Elizabeth" initials="GE" userId="S::Elizabeth.Gattine@maine.gov::e033020f-66a6-4bb2-ba70-66cfd4288d6a" providerId="AD"/>
  <p188:author id="{6F1A65EA-E13B-D080-2390-A960B1C9A9E2}" name="Gattine, Elizabeth" initials="GE" userId="S::elizabeth.gattine@maine.gov::e033020f-66a6-4bb2-ba70-66cfd4288d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F13FE-D650-447E-A752-5FF45E300921}" v="348" dt="2025-05-15T19:12:34.500"/>
    <p1510:client id="{1094E517-BCCB-4750-B362-40CEDC8B7AA4}" v="190" dt="2025-05-15T16:29:16.837"/>
    <p1510:client id="{278C7EF3-B9BF-7034-ACB0-EA019736BB8E}" v="8" dt="2025-05-15T16:05:37.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on, Karen" userId="e70c0c8c-80ce-4d97-98ee-dcea520b5209" providerId="ADAL" clId="{0FEF13FE-D650-447E-A752-5FF45E300921}"/>
    <pc:docChg chg="undo custSel addSld delSld modSld">
      <pc:chgData name="Mason, Karen" userId="e70c0c8c-80ce-4d97-98ee-dcea520b5209" providerId="ADAL" clId="{0FEF13FE-D650-447E-A752-5FF45E300921}" dt="2025-05-15T19:12:34.500" v="4714" actId="20577"/>
      <pc:docMkLst>
        <pc:docMk/>
      </pc:docMkLst>
      <pc:sldChg chg="modSp mod">
        <pc:chgData name="Mason, Karen" userId="e70c0c8c-80ce-4d97-98ee-dcea520b5209" providerId="ADAL" clId="{0FEF13FE-D650-447E-A752-5FF45E300921}" dt="2025-05-05T15:02:50.256" v="1584" actId="20577"/>
        <pc:sldMkLst>
          <pc:docMk/>
          <pc:sldMk cId="1715151854" sldId="257"/>
        </pc:sldMkLst>
        <pc:spChg chg="mod">
          <ac:chgData name="Mason, Karen" userId="e70c0c8c-80ce-4d97-98ee-dcea520b5209" providerId="ADAL" clId="{0FEF13FE-D650-447E-A752-5FF45E300921}" dt="2025-05-05T15:02:50.256" v="1584" actId="20577"/>
          <ac:spMkLst>
            <pc:docMk/>
            <pc:sldMk cId="1715151854" sldId="257"/>
            <ac:spMk id="2" creationId="{00000000-0000-0000-0000-000000000000}"/>
          </ac:spMkLst>
        </pc:spChg>
        <pc:spChg chg="mod">
          <ac:chgData name="Mason, Karen" userId="e70c0c8c-80ce-4d97-98ee-dcea520b5209" providerId="ADAL" clId="{0FEF13FE-D650-447E-A752-5FF45E300921}" dt="2025-04-28T20:30:18.357" v="1223" actId="14100"/>
          <ac:spMkLst>
            <pc:docMk/>
            <pc:sldMk cId="1715151854" sldId="257"/>
            <ac:spMk id="3" creationId="{00000000-0000-0000-0000-000000000000}"/>
          </ac:spMkLst>
        </pc:spChg>
        <pc:picChg chg="mod">
          <ac:chgData name="Mason, Karen" userId="e70c0c8c-80ce-4d97-98ee-dcea520b5209" providerId="ADAL" clId="{0FEF13FE-D650-447E-A752-5FF45E300921}" dt="2025-04-28T20:30:24.277" v="1224" actId="1076"/>
          <ac:picMkLst>
            <pc:docMk/>
            <pc:sldMk cId="1715151854" sldId="257"/>
            <ac:picMk id="6" creationId="{00000000-0000-0000-0000-000000000000}"/>
          </ac:picMkLst>
        </pc:picChg>
      </pc:sldChg>
      <pc:sldChg chg="modSp del mod">
        <pc:chgData name="Mason, Karen" userId="e70c0c8c-80ce-4d97-98ee-dcea520b5209" providerId="ADAL" clId="{0FEF13FE-D650-447E-A752-5FF45E300921}" dt="2025-05-05T15:17:57.236" v="1647" actId="2696"/>
        <pc:sldMkLst>
          <pc:docMk/>
          <pc:sldMk cId="2656455078" sldId="267"/>
        </pc:sldMkLst>
      </pc:sldChg>
      <pc:sldChg chg="addSp delSp modSp mod setBg">
        <pc:chgData name="Mason, Karen" userId="e70c0c8c-80ce-4d97-98ee-dcea520b5209" providerId="ADAL" clId="{0FEF13FE-D650-447E-A752-5FF45E300921}" dt="2025-04-25T19:56:10.228" v="351" actId="26606"/>
        <pc:sldMkLst>
          <pc:docMk/>
          <pc:sldMk cId="839144972" sldId="310"/>
        </pc:sldMkLst>
        <pc:spChg chg="mod ord">
          <ac:chgData name="Mason, Karen" userId="e70c0c8c-80ce-4d97-98ee-dcea520b5209" providerId="ADAL" clId="{0FEF13FE-D650-447E-A752-5FF45E300921}" dt="2025-04-25T19:56:10.228" v="351" actId="26606"/>
          <ac:spMkLst>
            <pc:docMk/>
            <pc:sldMk cId="839144972" sldId="310"/>
            <ac:spMk id="2" creationId="{00000000-0000-0000-0000-000000000000}"/>
          </ac:spMkLst>
        </pc:spChg>
        <pc:spChg chg="mod ord">
          <ac:chgData name="Mason, Karen" userId="e70c0c8c-80ce-4d97-98ee-dcea520b5209" providerId="ADAL" clId="{0FEF13FE-D650-447E-A752-5FF45E300921}" dt="2025-04-25T19:56:10.228" v="351" actId="26606"/>
          <ac:spMkLst>
            <pc:docMk/>
            <pc:sldMk cId="839144972" sldId="310"/>
            <ac:spMk id="3" creationId="{00000000-0000-0000-0000-000000000000}"/>
          </ac:spMkLst>
        </pc:spChg>
        <pc:spChg chg="mod ord">
          <ac:chgData name="Mason, Karen" userId="e70c0c8c-80ce-4d97-98ee-dcea520b5209" providerId="ADAL" clId="{0FEF13FE-D650-447E-A752-5FF45E300921}" dt="2025-04-25T19:56:10.228" v="351" actId="26606"/>
          <ac:spMkLst>
            <pc:docMk/>
            <pc:sldMk cId="839144972" sldId="310"/>
            <ac:spMk id="5" creationId="{00000000-0000-0000-0000-000000000000}"/>
          </ac:spMkLst>
        </pc:spChg>
        <pc:spChg chg="add">
          <ac:chgData name="Mason, Karen" userId="e70c0c8c-80ce-4d97-98ee-dcea520b5209" providerId="ADAL" clId="{0FEF13FE-D650-447E-A752-5FF45E300921}" dt="2025-04-25T19:56:10.228" v="351" actId="26606"/>
          <ac:spMkLst>
            <pc:docMk/>
            <pc:sldMk cId="839144972" sldId="310"/>
            <ac:spMk id="1047" creationId="{1A95671B-3CC6-4792-9114-B74FAEA224E6}"/>
          </ac:spMkLst>
        </pc:spChg>
        <pc:picChg chg="add mod">
          <ac:chgData name="Mason, Karen" userId="e70c0c8c-80ce-4d97-98ee-dcea520b5209" providerId="ADAL" clId="{0FEF13FE-D650-447E-A752-5FF45E300921}" dt="2025-04-25T19:56:10.228" v="351" actId="26606"/>
          <ac:picMkLst>
            <pc:docMk/>
            <pc:sldMk cId="839144972" sldId="310"/>
            <ac:picMk id="1026" creationId="{DFCAEA4A-80D8-63F4-95AB-CA5BFF94B1AC}"/>
          </ac:picMkLst>
        </pc:picChg>
      </pc:sldChg>
      <pc:sldChg chg="del">
        <pc:chgData name="Mason, Karen" userId="e70c0c8c-80ce-4d97-98ee-dcea520b5209" providerId="ADAL" clId="{0FEF13FE-D650-447E-A752-5FF45E300921}" dt="2025-04-25T20:44:36.991" v="477" actId="2696"/>
        <pc:sldMkLst>
          <pc:docMk/>
          <pc:sldMk cId="2604143159" sldId="312"/>
        </pc:sldMkLst>
      </pc:sldChg>
      <pc:sldChg chg="addSp delSp modSp mod">
        <pc:chgData name="Mason, Karen" userId="e70c0c8c-80ce-4d97-98ee-dcea520b5209" providerId="ADAL" clId="{0FEF13FE-D650-447E-A752-5FF45E300921}" dt="2025-05-15T16:35:40.081" v="4572" actId="255"/>
        <pc:sldMkLst>
          <pc:docMk/>
          <pc:sldMk cId="811380198" sldId="313"/>
        </pc:sldMkLst>
        <pc:spChg chg="add del mod">
          <ac:chgData name="Mason, Karen" userId="e70c0c8c-80ce-4d97-98ee-dcea520b5209" providerId="ADAL" clId="{0FEF13FE-D650-447E-A752-5FF45E300921}" dt="2025-05-15T16:35:40.081" v="4572" actId="255"/>
          <ac:spMkLst>
            <pc:docMk/>
            <pc:sldMk cId="811380198" sldId="313"/>
            <ac:spMk id="3" creationId="{00000000-0000-0000-0000-000000000000}"/>
          </ac:spMkLst>
        </pc:spChg>
        <pc:spChg chg="add del mod">
          <ac:chgData name="Mason, Karen" userId="e70c0c8c-80ce-4d97-98ee-dcea520b5209" providerId="ADAL" clId="{0FEF13FE-D650-447E-A752-5FF45E300921}" dt="2025-05-14T20:04:09.245" v="3477" actId="478"/>
          <ac:spMkLst>
            <pc:docMk/>
            <pc:sldMk cId="811380198" sldId="313"/>
            <ac:spMk id="7" creationId="{82C5EC71-4BCB-6669-6AF0-5D419DAA160C}"/>
          </ac:spMkLst>
        </pc:spChg>
      </pc:sldChg>
      <pc:sldChg chg="addSp modSp mod">
        <pc:chgData name="Mason, Karen" userId="e70c0c8c-80ce-4d97-98ee-dcea520b5209" providerId="ADAL" clId="{0FEF13FE-D650-447E-A752-5FF45E300921}" dt="2025-05-15T16:04:52.966" v="4374" actId="1076"/>
        <pc:sldMkLst>
          <pc:docMk/>
          <pc:sldMk cId="1513444686" sldId="314"/>
        </pc:sldMkLst>
        <pc:spChg chg="mod">
          <ac:chgData name="Mason, Karen" userId="e70c0c8c-80ce-4d97-98ee-dcea520b5209" providerId="ADAL" clId="{0FEF13FE-D650-447E-A752-5FF45E300921}" dt="2025-05-14T20:11:31.764" v="3576" actId="20577"/>
          <ac:spMkLst>
            <pc:docMk/>
            <pc:sldMk cId="1513444686" sldId="314"/>
            <ac:spMk id="3" creationId="{9B2DF78B-458C-1F4C-B1E0-3DC5EFCA5B94}"/>
          </ac:spMkLst>
        </pc:spChg>
        <pc:picChg chg="add mod">
          <ac:chgData name="Mason, Karen" userId="e70c0c8c-80ce-4d97-98ee-dcea520b5209" providerId="ADAL" clId="{0FEF13FE-D650-447E-A752-5FF45E300921}" dt="2025-05-15T16:04:52.966" v="4374" actId="1076"/>
          <ac:picMkLst>
            <pc:docMk/>
            <pc:sldMk cId="1513444686" sldId="314"/>
            <ac:picMk id="1026" creationId="{D9067BAF-D2E4-B495-2930-DB131FA76ABB}"/>
          </ac:picMkLst>
        </pc:picChg>
      </pc:sldChg>
      <pc:sldChg chg="modSp mod">
        <pc:chgData name="Mason, Karen" userId="e70c0c8c-80ce-4d97-98ee-dcea520b5209" providerId="ADAL" clId="{0FEF13FE-D650-447E-A752-5FF45E300921}" dt="2025-04-24T13:33:37.602" v="89" actId="20577"/>
        <pc:sldMkLst>
          <pc:docMk/>
          <pc:sldMk cId="1954871399" sldId="319"/>
        </pc:sldMkLst>
      </pc:sldChg>
      <pc:sldChg chg="addSp delSp modSp mod">
        <pc:chgData name="Mason, Karen" userId="e70c0c8c-80ce-4d97-98ee-dcea520b5209" providerId="ADAL" clId="{0FEF13FE-D650-447E-A752-5FF45E300921}" dt="2025-05-14T20:28:25.393" v="3653" actId="21"/>
        <pc:sldMkLst>
          <pc:docMk/>
          <pc:sldMk cId="2571006061" sldId="320"/>
        </pc:sldMkLst>
        <pc:spChg chg="mod">
          <ac:chgData name="Mason, Karen" userId="e70c0c8c-80ce-4d97-98ee-dcea520b5209" providerId="ADAL" clId="{0FEF13FE-D650-447E-A752-5FF45E300921}" dt="2025-05-14T20:28:14.520" v="3651" actId="20577"/>
          <ac:spMkLst>
            <pc:docMk/>
            <pc:sldMk cId="2571006061" sldId="320"/>
            <ac:spMk id="7" creationId="{FE9B55E5-A36A-D980-529A-F127F71DAB12}"/>
          </ac:spMkLst>
        </pc:spChg>
        <pc:graphicFrameChg chg="add del mod">
          <ac:chgData name="Mason, Karen" userId="e70c0c8c-80ce-4d97-98ee-dcea520b5209" providerId="ADAL" clId="{0FEF13FE-D650-447E-A752-5FF45E300921}" dt="2025-05-14T20:25:20.662" v="3583" actId="21"/>
          <ac:graphicFrameMkLst>
            <pc:docMk/>
            <pc:sldMk cId="2571006061" sldId="320"/>
            <ac:graphicFrameMk id="3" creationId="{0150E147-91B0-1C09-BFF8-71C54C9D60F2}"/>
          </ac:graphicFrameMkLst>
        </pc:graphicFrameChg>
        <pc:graphicFrameChg chg="add del mod">
          <ac:chgData name="Mason, Karen" userId="e70c0c8c-80ce-4d97-98ee-dcea520b5209" providerId="ADAL" clId="{0FEF13FE-D650-447E-A752-5FF45E300921}" dt="2025-05-14T20:25:33.118" v="3585" actId="21"/>
          <ac:graphicFrameMkLst>
            <pc:docMk/>
            <pc:sldMk cId="2571006061" sldId="320"/>
            <ac:graphicFrameMk id="8" creationId="{0150E147-91B0-1C09-BFF8-71C54C9D60F2}"/>
          </ac:graphicFrameMkLst>
        </pc:graphicFrameChg>
        <pc:graphicFrameChg chg="add del mod">
          <ac:chgData name="Mason, Karen" userId="e70c0c8c-80ce-4d97-98ee-dcea520b5209" providerId="ADAL" clId="{0FEF13FE-D650-447E-A752-5FF45E300921}" dt="2025-05-14T20:26:38.221" v="3590" actId="21"/>
          <ac:graphicFrameMkLst>
            <pc:docMk/>
            <pc:sldMk cId="2571006061" sldId="320"/>
            <ac:graphicFrameMk id="9" creationId="{E8136857-8928-284E-FB50-5AD3F774CDA4}"/>
          </ac:graphicFrameMkLst>
        </pc:graphicFrameChg>
        <pc:graphicFrameChg chg="add del mod">
          <ac:chgData name="Mason, Karen" userId="e70c0c8c-80ce-4d97-98ee-dcea520b5209" providerId="ADAL" clId="{0FEF13FE-D650-447E-A752-5FF45E300921}" dt="2025-05-14T20:28:25.393" v="3653" actId="21"/>
          <ac:graphicFrameMkLst>
            <pc:docMk/>
            <pc:sldMk cId="2571006061" sldId="320"/>
            <ac:graphicFrameMk id="10" creationId="{2EDB83BB-7009-4445-70C9-D424E295D325}"/>
          </ac:graphicFrameMkLst>
        </pc:graphicFrameChg>
      </pc:sldChg>
      <pc:sldChg chg="modSp del mod">
        <pc:chgData name="Mason, Karen" userId="e70c0c8c-80ce-4d97-98ee-dcea520b5209" providerId="ADAL" clId="{0FEF13FE-D650-447E-A752-5FF45E300921}" dt="2025-05-15T15:47:03.533" v="4370" actId="2696"/>
        <pc:sldMkLst>
          <pc:docMk/>
          <pc:sldMk cId="2520872400" sldId="321"/>
        </pc:sldMkLst>
      </pc:sldChg>
      <pc:sldChg chg="del">
        <pc:chgData name="Mason, Karen" userId="e70c0c8c-80ce-4d97-98ee-dcea520b5209" providerId="ADAL" clId="{0FEF13FE-D650-447E-A752-5FF45E300921}" dt="2025-05-15T15:47:11.617" v="4371" actId="2696"/>
        <pc:sldMkLst>
          <pc:docMk/>
          <pc:sldMk cId="4227423205" sldId="324"/>
        </pc:sldMkLst>
      </pc:sldChg>
      <pc:sldChg chg="modSp del mod">
        <pc:chgData name="Mason, Karen" userId="e70c0c8c-80ce-4d97-98ee-dcea520b5209" providerId="ADAL" clId="{0FEF13FE-D650-447E-A752-5FF45E300921}" dt="2025-05-15T15:11:40.503" v="4108" actId="2696"/>
        <pc:sldMkLst>
          <pc:docMk/>
          <pc:sldMk cId="4168129988" sldId="325"/>
        </pc:sldMkLst>
      </pc:sldChg>
      <pc:sldChg chg="del">
        <pc:chgData name="Mason, Karen" userId="e70c0c8c-80ce-4d97-98ee-dcea520b5209" providerId="ADAL" clId="{0FEF13FE-D650-447E-A752-5FF45E300921}" dt="2025-04-25T21:02:19.246" v="654" actId="2696"/>
        <pc:sldMkLst>
          <pc:docMk/>
          <pc:sldMk cId="1813298089" sldId="329"/>
        </pc:sldMkLst>
      </pc:sldChg>
      <pc:sldChg chg="modSp mod">
        <pc:chgData name="Mason, Karen" userId="e70c0c8c-80ce-4d97-98ee-dcea520b5209" providerId="ADAL" clId="{0FEF13FE-D650-447E-A752-5FF45E300921}" dt="2025-05-15T16:30:58.969" v="4543" actId="20577"/>
        <pc:sldMkLst>
          <pc:docMk/>
          <pc:sldMk cId="2643463819" sldId="335"/>
        </pc:sldMkLst>
        <pc:spChg chg="mod">
          <ac:chgData name="Mason, Karen" userId="e70c0c8c-80ce-4d97-98ee-dcea520b5209" providerId="ADAL" clId="{0FEF13FE-D650-447E-A752-5FF45E300921}" dt="2025-05-05T17:42:08.040" v="2338" actId="255"/>
          <ac:spMkLst>
            <pc:docMk/>
            <pc:sldMk cId="2643463819" sldId="335"/>
            <ac:spMk id="4" creationId="{00000000-0000-0000-0000-000000000000}"/>
          </ac:spMkLst>
        </pc:spChg>
        <pc:spChg chg="mod">
          <ac:chgData name="Mason, Karen" userId="e70c0c8c-80ce-4d97-98ee-dcea520b5209" providerId="ADAL" clId="{0FEF13FE-D650-447E-A752-5FF45E300921}" dt="2025-05-15T16:30:58.969" v="4543" actId="20577"/>
          <ac:spMkLst>
            <pc:docMk/>
            <pc:sldMk cId="2643463819" sldId="335"/>
            <ac:spMk id="7" creationId="{E9B52EAF-D156-0CB6-C8AB-D7E7E32114B3}"/>
          </ac:spMkLst>
        </pc:spChg>
      </pc:sldChg>
      <pc:sldChg chg="del">
        <pc:chgData name="Mason, Karen" userId="e70c0c8c-80ce-4d97-98ee-dcea520b5209" providerId="ADAL" clId="{0FEF13FE-D650-447E-A752-5FF45E300921}" dt="2025-05-05T14:16:58.926" v="1580" actId="2696"/>
        <pc:sldMkLst>
          <pc:docMk/>
          <pc:sldMk cId="2625307562" sldId="337"/>
        </pc:sldMkLst>
      </pc:sldChg>
      <pc:sldChg chg="delSp modSp add del mod setBg delDesignElem">
        <pc:chgData name="Mason, Karen" userId="e70c0c8c-80ce-4d97-98ee-dcea520b5209" providerId="ADAL" clId="{0FEF13FE-D650-447E-A752-5FF45E300921}" dt="2025-05-15T16:06:02.773" v="4376" actId="2696"/>
        <pc:sldMkLst>
          <pc:docMk/>
          <pc:sldMk cId="3012434561" sldId="376"/>
        </pc:sldMkLst>
      </pc:sldChg>
      <pc:sldChg chg="delSp modSp add del mod setBg delDesignElem">
        <pc:chgData name="Mason, Karen" userId="e70c0c8c-80ce-4d97-98ee-dcea520b5209" providerId="ADAL" clId="{0FEF13FE-D650-447E-A752-5FF45E300921}" dt="2025-05-15T16:05:52.762" v="4375" actId="2696"/>
        <pc:sldMkLst>
          <pc:docMk/>
          <pc:sldMk cId="2884225120" sldId="396"/>
        </pc:sldMkLst>
      </pc:sldChg>
      <pc:sldChg chg="modSp mod">
        <pc:chgData name="Mason, Karen" userId="e70c0c8c-80ce-4d97-98ee-dcea520b5209" providerId="ADAL" clId="{0FEF13FE-D650-447E-A752-5FF45E300921}" dt="2025-05-15T16:32:07.609" v="4571" actId="20577"/>
        <pc:sldMkLst>
          <pc:docMk/>
          <pc:sldMk cId="2508703769" sldId="1281"/>
        </pc:sldMkLst>
        <pc:spChg chg="mod">
          <ac:chgData name="Mason, Karen" userId="e70c0c8c-80ce-4d97-98ee-dcea520b5209" providerId="ADAL" clId="{0FEF13FE-D650-447E-A752-5FF45E300921}" dt="2025-05-15T16:32:07.609" v="4571" actId="20577"/>
          <ac:spMkLst>
            <pc:docMk/>
            <pc:sldMk cId="2508703769" sldId="1281"/>
            <ac:spMk id="4" creationId="{00000000-0000-0000-0000-000000000000}"/>
          </ac:spMkLst>
        </pc:spChg>
        <pc:picChg chg="mod">
          <ac:chgData name="Mason, Karen" userId="e70c0c8c-80ce-4d97-98ee-dcea520b5209" providerId="ADAL" clId="{0FEF13FE-D650-447E-A752-5FF45E300921}" dt="2025-05-15T15:27:06.282" v="4267" actId="1076"/>
          <ac:picMkLst>
            <pc:docMk/>
            <pc:sldMk cId="2508703769" sldId="1281"/>
            <ac:picMk id="6" creationId="{531BA4EA-4469-2C2B-40DB-FD41DCAA8CB7}"/>
          </ac:picMkLst>
        </pc:picChg>
      </pc:sldChg>
      <pc:sldChg chg="modSp del mod">
        <pc:chgData name="Mason, Karen" userId="e70c0c8c-80ce-4d97-98ee-dcea520b5209" providerId="ADAL" clId="{0FEF13FE-D650-447E-A752-5FF45E300921}" dt="2025-05-08T14:39:59.018" v="2552" actId="2696"/>
        <pc:sldMkLst>
          <pc:docMk/>
          <pc:sldMk cId="2838992653" sldId="1283"/>
        </pc:sldMkLst>
      </pc:sldChg>
      <pc:sldChg chg="addSp delSp modSp del mod">
        <pc:chgData name="Mason, Karen" userId="e70c0c8c-80ce-4d97-98ee-dcea520b5209" providerId="ADAL" clId="{0FEF13FE-D650-447E-A752-5FF45E300921}" dt="2025-05-07T18:54:13.257" v="2528" actId="2696"/>
        <pc:sldMkLst>
          <pc:docMk/>
          <pc:sldMk cId="1101531042" sldId="1284"/>
        </pc:sldMkLst>
      </pc:sldChg>
      <pc:sldChg chg="modSp mod">
        <pc:chgData name="Mason, Karen" userId="e70c0c8c-80ce-4d97-98ee-dcea520b5209" providerId="ADAL" clId="{0FEF13FE-D650-447E-A752-5FF45E300921}" dt="2025-05-05T15:15:17.289" v="1642" actId="20577"/>
        <pc:sldMkLst>
          <pc:docMk/>
          <pc:sldMk cId="103409707" sldId="1287"/>
        </pc:sldMkLst>
        <pc:spChg chg="mod">
          <ac:chgData name="Mason, Karen" userId="e70c0c8c-80ce-4d97-98ee-dcea520b5209" providerId="ADAL" clId="{0FEF13FE-D650-447E-A752-5FF45E300921}" dt="2025-05-05T15:15:17.289" v="1642" actId="20577"/>
          <ac:spMkLst>
            <pc:docMk/>
            <pc:sldMk cId="103409707" sldId="1287"/>
            <ac:spMk id="4" creationId="{00000000-0000-0000-0000-000000000000}"/>
          </ac:spMkLst>
        </pc:spChg>
      </pc:sldChg>
      <pc:sldChg chg="modSp del mod">
        <pc:chgData name="Mason, Karen" userId="e70c0c8c-80ce-4d97-98ee-dcea520b5209" providerId="ADAL" clId="{0FEF13FE-D650-447E-A752-5FF45E300921}" dt="2025-05-15T16:52:44.051" v="4573" actId="2696"/>
        <pc:sldMkLst>
          <pc:docMk/>
          <pc:sldMk cId="3157201844" sldId="1288"/>
        </pc:sldMkLst>
        <pc:spChg chg="mod">
          <ac:chgData name="Mason, Karen" userId="e70c0c8c-80ce-4d97-98ee-dcea520b5209" providerId="ADAL" clId="{0FEF13FE-D650-447E-A752-5FF45E300921}" dt="2025-05-15T16:32:00.896" v="4569" actId="20577"/>
          <ac:spMkLst>
            <pc:docMk/>
            <pc:sldMk cId="3157201844" sldId="1288"/>
            <ac:spMk id="4" creationId="{00000000-0000-0000-0000-000000000000}"/>
          </ac:spMkLst>
        </pc:spChg>
      </pc:sldChg>
      <pc:sldChg chg="del">
        <pc:chgData name="Mason, Karen" userId="e70c0c8c-80ce-4d97-98ee-dcea520b5209" providerId="ADAL" clId="{0FEF13FE-D650-447E-A752-5FF45E300921}" dt="2025-04-28T17:55:29.820" v="1150" actId="2696"/>
        <pc:sldMkLst>
          <pc:docMk/>
          <pc:sldMk cId="3552687888" sldId="1289"/>
        </pc:sldMkLst>
      </pc:sldChg>
      <pc:sldChg chg="del">
        <pc:chgData name="Mason, Karen" userId="e70c0c8c-80ce-4d97-98ee-dcea520b5209" providerId="ADAL" clId="{0FEF13FE-D650-447E-A752-5FF45E300921}" dt="2025-04-28T17:55:37.471" v="1151" actId="2696"/>
        <pc:sldMkLst>
          <pc:docMk/>
          <pc:sldMk cId="268399154" sldId="1290"/>
        </pc:sldMkLst>
      </pc:sldChg>
      <pc:sldChg chg="delSp modSp add del setBg delDesignElem">
        <pc:chgData name="Mason, Karen" userId="e70c0c8c-80ce-4d97-98ee-dcea520b5209" providerId="ADAL" clId="{0FEF13FE-D650-447E-A752-5FF45E300921}" dt="2025-04-25T20:40:47.984" v="357" actId="2696"/>
        <pc:sldMkLst>
          <pc:docMk/>
          <pc:sldMk cId="1106152058" sldId="1291"/>
        </pc:sldMkLst>
      </pc:sldChg>
      <pc:sldChg chg="addSp delSp modSp add del mod">
        <pc:chgData name="Mason, Karen" userId="e70c0c8c-80ce-4d97-98ee-dcea520b5209" providerId="ADAL" clId="{0FEF13FE-D650-447E-A752-5FF45E300921}" dt="2025-05-11T01:06:34.699" v="3348" actId="2696"/>
        <pc:sldMkLst>
          <pc:docMk/>
          <pc:sldMk cId="1604441736" sldId="1291"/>
        </pc:sldMkLst>
      </pc:sldChg>
      <pc:sldChg chg="modSp del mod">
        <pc:chgData name="Mason, Karen" userId="e70c0c8c-80ce-4d97-98ee-dcea520b5209" providerId="ADAL" clId="{0FEF13FE-D650-447E-A752-5FF45E300921}" dt="2025-05-15T15:11:47.188" v="4109" actId="2696"/>
        <pc:sldMkLst>
          <pc:docMk/>
          <pc:sldMk cId="2639225038" sldId="1292"/>
        </pc:sldMkLst>
      </pc:sldChg>
      <pc:sldChg chg="modSp mod">
        <pc:chgData name="Mason, Karen" userId="e70c0c8c-80ce-4d97-98ee-dcea520b5209" providerId="ADAL" clId="{0FEF13FE-D650-447E-A752-5FF45E300921}" dt="2025-05-15T17:10:25.143" v="4665" actId="1076"/>
        <pc:sldMkLst>
          <pc:docMk/>
          <pc:sldMk cId="284831992" sldId="1293"/>
        </pc:sldMkLst>
        <pc:spChg chg="mod">
          <ac:chgData name="Mason, Karen" userId="e70c0c8c-80ce-4d97-98ee-dcea520b5209" providerId="ADAL" clId="{0FEF13FE-D650-447E-A752-5FF45E300921}" dt="2025-05-14T13:06:00.852" v="3406" actId="20577"/>
          <ac:spMkLst>
            <pc:docMk/>
            <pc:sldMk cId="284831992" sldId="1293"/>
            <ac:spMk id="3" creationId="{25E15C83-7D0A-0E8E-E88B-15092867D4E7}"/>
          </ac:spMkLst>
        </pc:spChg>
        <pc:spChg chg="mod">
          <ac:chgData name="Mason, Karen" userId="e70c0c8c-80ce-4d97-98ee-dcea520b5209" providerId="ADAL" clId="{0FEF13FE-D650-447E-A752-5FF45E300921}" dt="2025-05-15T17:10:25.143" v="4665" actId="1076"/>
          <ac:spMkLst>
            <pc:docMk/>
            <pc:sldMk cId="284831992" sldId="1293"/>
            <ac:spMk id="4" creationId="{E2BD0062-82CA-326C-7EC0-F64018EBB72D}"/>
          </ac:spMkLst>
        </pc:spChg>
      </pc:sldChg>
      <pc:sldChg chg="addSp delSp modSp add mod">
        <pc:chgData name="Mason, Karen" userId="e70c0c8c-80ce-4d97-98ee-dcea520b5209" providerId="ADAL" clId="{0FEF13FE-D650-447E-A752-5FF45E300921}" dt="2025-05-15T16:31:31.784" v="4564" actId="20577"/>
        <pc:sldMkLst>
          <pc:docMk/>
          <pc:sldMk cId="3319649906" sldId="1294"/>
        </pc:sldMkLst>
        <pc:spChg chg="mod">
          <ac:chgData name="Mason, Karen" userId="e70c0c8c-80ce-4d97-98ee-dcea520b5209" providerId="ADAL" clId="{0FEF13FE-D650-447E-A752-5FF45E300921}" dt="2025-05-15T16:31:31.784" v="4564" actId="20577"/>
          <ac:spMkLst>
            <pc:docMk/>
            <pc:sldMk cId="3319649906" sldId="1294"/>
            <ac:spMk id="4" creationId="{22FDAB95-591D-DE2A-D1E6-7CAAB61AAD77}"/>
          </ac:spMkLst>
        </pc:spChg>
        <pc:spChg chg="mod">
          <ac:chgData name="Mason, Karen" userId="e70c0c8c-80ce-4d97-98ee-dcea520b5209" providerId="ADAL" clId="{0FEF13FE-D650-447E-A752-5FF45E300921}" dt="2025-05-15T16:09:33.928" v="4391" actId="20577"/>
          <ac:spMkLst>
            <pc:docMk/>
            <pc:sldMk cId="3319649906" sldId="1294"/>
            <ac:spMk id="10" creationId="{86782A69-605B-61DF-B338-195DC448F7AC}"/>
          </ac:spMkLst>
        </pc:spChg>
      </pc:sldChg>
      <pc:sldChg chg="add del">
        <pc:chgData name="Mason, Karen" userId="e70c0c8c-80ce-4d97-98ee-dcea520b5209" providerId="ADAL" clId="{0FEF13FE-D650-447E-A752-5FF45E300921}" dt="2025-04-25T20:58:41.046" v="647" actId="2696"/>
        <pc:sldMkLst>
          <pc:docMk/>
          <pc:sldMk cId="3323339144" sldId="1295"/>
        </pc:sldMkLst>
      </pc:sldChg>
      <pc:sldChg chg="modSp add mod">
        <pc:chgData name="Mason, Karen" userId="e70c0c8c-80ce-4d97-98ee-dcea520b5209" providerId="ADAL" clId="{0FEF13FE-D650-447E-A752-5FF45E300921}" dt="2025-05-08T14:30:32.006" v="2545" actId="20577"/>
        <pc:sldMkLst>
          <pc:docMk/>
          <pc:sldMk cId="1096081879" sldId="1296"/>
        </pc:sldMkLst>
        <pc:spChg chg="mod">
          <ac:chgData name="Mason, Karen" userId="e70c0c8c-80ce-4d97-98ee-dcea520b5209" providerId="ADAL" clId="{0FEF13FE-D650-447E-A752-5FF45E300921}" dt="2025-05-08T14:30:32.006" v="2545" actId="20577"/>
          <ac:spMkLst>
            <pc:docMk/>
            <pc:sldMk cId="1096081879" sldId="1296"/>
            <ac:spMk id="3" creationId="{32019F4D-06B9-1A50-F20E-93F4C5884BD1}"/>
          </ac:spMkLst>
        </pc:spChg>
      </pc:sldChg>
      <pc:sldChg chg="delSp modSp add del mod">
        <pc:chgData name="Mason, Karen" userId="e70c0c8c-80ce-4d97-98ee-dcea520b5209" providerId="ADAL" clId="{0FEF13FE-D650-447E-A752-5FF45E300921}" dt="2025-05-11T00:26:24.512" v="2750" actId="2696"/>
        <pc:sldMkLst>
          <pc:docMk/>
          <pc:sldMk cId="3772487244" sldId="1297"/>
        </pc:sldMkLst>
      </pc:sldChg>
      <pc:sldChg chg="add del">
        <pc:chgData name="Mason, Karen" userId="e70c0c8c-80ce-4d97-98ee-dcea520b5209" providerId="ADAL" clId="{0FEF13FE-D650-447E-A752-5FF45E300921}" dt="2025-04-28T14:23:24.922" v="861" actId="2696"/>
        <pc:sldMkLst>
          <pc:docMk/>
          <pc:sldMk cId="3463081047" sldId="1298"/>
        </pc:sldMkLst>
      </pc:sldChg>
      <pc:sldChg chg="modSp mod">
        <pc:chgData name="Mason, Karen" userId="e70c0c8c-80ce-4d97-98ee-dcea520b5209" providerId="ADAL" clId="{0FEF13FE-D650-447E-A752-5FF45E300921}" dt="2025-05-08T14:33:22.059" v="2547" actId="20577"/>
        <pc:sldMkLst>
          <pc:docMk/>
          <pc:sldMk cId="3563472783" sldId="1299"/>
        </pc:sldMkLst>
        <pc:spChg chg="mod">
          <ac:chgData name="Mason, Karen" userId="e70c0c8c-80ce-4d97-98ee-dcea520b5209" providerId="ADAL" clId="{0FEF13FE-D650-447E-A752-5FF45E300921}" dt="2025-05-08T14:33:22.059" v="2547" actId="20577"/>
          <ac:spMkLst>
            <pc:docMk/>
            <pc:sldMk cId="3563472783" sldId="1299"/>
            <ac:spMk id="3" creationId="{00000000-0000-0000-0000-000000000000}"/>
          </ac:spMkLst>
        </pc:spChg>
      </pc:sldChg>
      <pc:sldChg chg="modSp mod">
        <pc:chgData name="Mason, Karen" userId="e70c0c8c-80ce-4d97-98ee-dcea520b5209" providerId="ADAL" clId="{0FEF13FE-D650-447E-A752-5FF45E300921}" dt="2025-05-15T19:12:34.500" v="4714" actId="20577"/>
        <pc:sldMkLst>
          <pc:docMk/>
          <pc:sldMk cId="2192513672" sldId="1302"/>
        </pc:sldMkLst>
        <pc:spChg chg="mod">
          <ac:chgData name="Mason, Karen" userId="e70c0c8c-80ce-4d97-98ee-dcea520b5209" providerId="ADAL" clId="{0FEF13FE-D650-447E-A752-5FF45E300921}" dt="2025-05-15T19:12:34.500" v="4714" actId="20577"/>
          <ac:spMkLst>
            <pc:docMk/>
            <pc:sldMk cId="2192513672" sldId="1302"/>
            <ac:spMk id="7" creationId="{FDB6134F-E978-4A98-9E50-167EB73A3095}"/>
          </ac:spMkLst>
        </pc:spChg>
      </pc:sldChg>
      <pc:sldChg chg="modSp del mod">
        <pc:chgData name="Mason, Karen" userId="e70c0c8c-80ce-4d97-98ee-dcea520b5209" providerId="ADAL" clId="{0FEF13FE-D650-447E-A752-5FF45E300921}" dt="2025-05-08T14:39:39.298" v="2551" actId="2696"/>
        <pc:sldMkLst>
          <pc:docMk/>
          <pc:sldMk cId="1667639646" sldId="1305"/>
        </pc:sldMkLst>
      </pc:sldChg>
      <pc:sldChg chg="del">
        <pc:chgData name="Mason, Karen" userId="e70c0c8c-80ce-4d97-98ee-dcea520b5209" providerId="ADAL" clId="{0FEF13FE-D650-447E-A752-5FF45E300921}" dt="2025-05-14T17:49:28.393" v="3472" actId="2696"/>
        <pc:sldMkLst>
          <pc:docMk/>
          <pc:sldMk cId="3825560808" sldId="1309"/>
        </pc:sldMkLst>
      </pc:sldChg>
      <pc:sldChg chg="del">
        <pc:chgData name="Mason, Karen" userId="e70c0c8c-80ce-4d97-98ee-dcea520b5209" providerId="ADAL" clId="{0FEF13FE-D650-447E-A752-5FF45E300921}" dt="2025-05-14T17:49:43.205" v="3473" actId="2696"/>
        <pc:sldMkLst>
          <pc:docMk/>
          <pc:sldMk cId="2406949340" sldId="1310"/>
        </pc:sldMkLst>
      </pc:sldChg>
      <pc:sldChg chg="modSp mod">
        <pc:chgData name="Mason, Karen" userId="e70c0c8c-80ce-4d97-98ee-dcea520b5209" providerId="ADAL" clId="{0FEF13FE-D650-447E-A752-5FF45E300921}" dt="2025-05-15T19:08:21.589" v="4673" actId="313"/>
        <pc:sldMkLst>
          <pc:docMk/>
          <pc:sldMk cId="4037166902" sldId="1312"/>
        </pc:sldMkLst>
        <pc:spChg chg="mod">
          <ac:chgData name="Mason, Karen" userId="e70c0c8c-80ce-4d97-98ee-dcea520b5209" providerId="ADAL" clId="{0FEF13FE-D650-447E-A752-5FF45E300921}" dt="2025-05-15T19:08:21.589" v="4673" actId="313"/>
          <ac:spMkLst>
            <pc:docMk/>
            <pc:sldMk cId="4037166902" sldId="1312"/>
            <ac:spMk id="3" creationId="{BBD58C89-461A-4E21-05D2-C23E4DBA534C}"/>
          </ac:spMkLst>
        </pc:spChg>
        <pc:spChg chg="mod">
          <ac:chgData name="Mason, Karen" userId="e70c0c8c-80ce-4d97-98ee-dcea520b5209" providerId="ADAL" clId="{0FEF13FE-D650-447E-A752-5FF45E300921}" dt="2025-05-15T16:31:09.246" v="4545" actId="20577"/>
          <ac:spMkLst>
            <pc:docMk/>
            <pc:sldMk cId="4037166902" sldId="1312"/>
            <ac:spMk id="6" creationId="{A492E501-8437-5459-98DE-1D235B920C67}"/>
          </ac:spMkLst>
        </pc:spChg>
      </pc:sldChg>
      <pc:sldChg chg="modSp mod">
        <pc:chgData name="Mason, Karen" userId="e70c0c8c-80ce-4d97-98ee-dcea520b5209" providerId="ADAL" clId="{0FEF13FE-D650-447E-A752-5FF45E300921}" dt="2025-05-15T16:24:26.863" v="4533" actId="20577"/>
        <pc:sldMkLst>
          <pc:docMk/>
          <pc:sldMk cId="3361696831" sldId="1313"/>
        </pc:sldMkLst>
        <pc:spChg chg="mod">
          <ac:chgData name="Mason, Karen" userId="e70c0c8c-80ce-4d97-98ee-dcea520b5209" providerId="ADAL" clId="{0FEF13FE-D650-447E-A752-5FF45E300921}" dt="2025-05-08T19:47:31.339" v="2571" actId="1076"/>
          <ac:spMkLst>
            <pc:docMk/>
            <pc:sldMk cId="3361696831" sldId="1313"/>
            <ac:spMk id="6" creationId="{D970AA4A-E4FC-EC39-DE10-6A1200CB2804}"/>
          </ac:spMkLst>
        </pc:spChg>
        <pc:spChg chg="mod">
          <ac:chgData name="Mason, Karen" userId="e70c0c8c-80ce-4d97-98ee-dcea520b5209" providerId="ADAL" clId="{0FEF13FE-D650-447E-A752-5FF45E300921}" dt="2025-05-15T16:24:26.863" v="4533" actId="20577"/>
          <ac:spMkLst>
            <pc:docMk/>
            <pc:sldMk cId="3361696831" sldId="1313"/>
            <ac:spMk id="9" creationId="{C42BC8E2-775D-DCDC-966D-190DF1235F48}"/>
          </ac:spMkLst>
        </pc:spChg>
      </pc:sldChg>
      <pc:sldChg chg="modSp add mod">
        <pc:chgData name="Mason, Karen" userId="e70c0c8c-80ce-4d97-98ee-dcea520b5209" providerId="ADAL" clId="{0FEF13FE-D650-447E-A752-5FF45E300921}" dt="2025-05-15T19:09:02.827" v="4675" actId="20577"/>
        <pc:sldMkLst>
          <pc:docMk/>
          <pc:sldMk cId="4010992611" sldId="1314"/>
        </pc:sldMkLst>
        <pc:spChg chg="mod">
          <ac:chgData name="Mason, Karen" userId="e70c0c8c-80ce-4d97-98ee-dcea520b5209" providerId="ADAL" clId="{0FEF13FE-D650-447E-A752-5FF45E300921}" dt="2025-05-15T19:09:02.827" v="4675" actId="20577"/>
          <ac:spMkLst>
            <pc:docMk/>
            <pc:sldMk cId="4010992611" sldId="1314"/>
            <ac:spMk id="3" creationId="{4C1C1C79-E456-5F99-439E-97A1F0A9C29E}"/>
          </ac:spMkLst>
        </pc:spChg>
        <pc:spChg chg="mod">
          <ac:chgData name="Mason, Karen" userId="e70c0c8c-80ce-4d97-98ee-dcea520b5209" providerId="ADAL" clId="{0FEF13FE-D650-447E-A752-5FF45E300921}" dt="2025-05-15T16:31:14.896" v="4547" actId="20577"/>
          <ac:spMkLst>
            <pc:docMk/>
            <pc:sldMk cId="4010992611" sldId="1314"/>
            <ac:spMk id="6" creationId="{CCF710FD-6BBD-1F62-CEAA-C9E90440EE1E}"/>
          </ac:spMkLst>
        </pc:spChg>
      </pc:sldChg>
      <pc:sldChg chg="del">
        <pc:chgData name="Mason, Karen" userId="e70c0c8c-80ce-4d97-98ee-dcea520b5209" providerId="ADAL" clId="{0FEF13FE-D650-447E-A752-5FF45E300921}" dt="2025-05-08T14:42:09.944" v="2557" actId="2696"/>
        <pc:sldMkLst>
          <pc:docMk/>
          <pc:sldMk cId="1641175032" sldId="1315"/>
        </pc:sldMkLst>
      </pc:sldChg>
      <pc:sldChg chg="add del">
        <pc:chgData name="Mason, Karen" userId="e70c0c8c-80ce-4d97-98ee-dcea520b5209" providerId="ADAL" clId="{0FEF13FE-D650-447E-A752-5FF45E300921}" dt="2025-05-07T18:54:29.027" v="2529" actId="2696"/>
        <pc:sldMkLst>
          <pc:docMk/>
          <pc:sldMk cId="3809151633" sldId="2147376170"/>
        </pc:sldMkLst>
      </pc:sldChg>
      <pc:sldChg chg="modSp add mod">
        <pc:chgData name="Mason, Karen" userId="e70c0c8c-80ce-4d97-98ee-dcea520b5209" providerId="ADAL" clId="{0FEF13FE-D650-447E-A752-5FF45E300921}" dt="2025-05-15T15:20:04.638" v="4237" actId="20577"/>
        <pc:sldMkLst>
          <pc:docMk/>
          <pc:sldMk cId="460015634" sldId="2147376171"/>
        </pc:sldMkLst>
        <pc:spChg chg="mod">
          <ac:chgData name="Mason, Karen" userId="e70c0c8c-80ce-4d97-98ee-dcea520b5209" providerId="ADAL" clId="{0FEF13FE-D650-447E-A752-5FF45E300921}" dt="2025-05-15T15:20:04.638" v="4237" actId="20577"/>
          <ac:spMkLst>
            <pc:docMk/>
            <pc:sldMk cId="460015634" sldId="2147376171"/>
            <ac:spMk id="10" creationId="{44FF7D25-91AC-9063-86C6-13A1F6C2B7A9}"/>
          </ac:spMkLst>
        </pc:spChg>
      </pc:sldChg>
      <pc:sldChg chg="add">
        <pc:chgData name="Mason, Karen" userId="e70c0c8c-80ce-4d97-98ee-dcea520b5209" providerId="ADAL" clId="{0FEF13FE-D650-447E-A752-5FF45E300921}" dt="2025-05-06T14:59:26.737" v="2526"/>
        <pc:sldMkLst>
          <pc:docMk/>
          <pc:sldMk cId="1771751910" sldId="2147376172"/>
        </pc:sldMkLst>
      </pc:sldChg>
      <pc:sldChg chg="modSp add mod">
        <pc:chgData name="Mason, Karen" userId="e70c0c8c-80ce-4d97-98ee-dcea520b5209" providerId="ADAL" clId="{0FEF13FE-D650-447E-A752-5FF45E300921}" dt="2025-05-15T19:11:19.667" v="4687" actId="20577"/>
        <pc:sldMkLst>
          <pc:docMk/>
          <pc:sldMk cId="3555873851" sldId="2147376173"/>
        </pc:sldMkLst>
        <pc:spChg chg="mod">
          <ac:chgData name="Mason, Karen" userId="e70c0c8c-80ce-4d97-98ee-dcea520b5209" providerId="ADAL" clId="{0FEF13FE-D650-447E-A752-5FF45E300921}" dt="2025-05-15T16:31:49.888" v="4567" actId="20577"/>
          <ac:spMkLst>
            <pc:docMk/>
            <pc:sldMk cId="3555873851" sldId="2147376173"/>
            <ac:spMk id="4" creationId="{8B9D2D5C-BE97-26C0-D1E5-E48D24E41D83}"/>
          </ac:spMkLst>
        </pc:spChg>
        <pc:spChg chg="mod">
          <ac:chgData name="Mason, Karen" userId="e70c0c8c-80ce-4d97-98ee-dcea520b5209" providerId="ADAL" clId="{0FEF13FE-D650-447E-A752-5FF45E300921}" dt="2025-05-15T19:11:19.667" v="4687" actId="20577"/>
          <ac:spMkLst>
            <pc:docMk/>
            <pc:sldMk cId="3555873851" sldId="2147376173"/>
            <ac:spMk id="17" creationId="{D59D06B8-7384-E0D3-2F27-42115836B460}"/>
          </ac:spMkLst>
        </pc:spChg>
      </pc:sldChg>
      <pc:sldChg chg="del">
        <pc:chgData name="Mason, Karen" userId="e70c0c8c-80ce-4d97-98ee-dcea520b5209" providerId="ADAL" clId="{0FEF13FE-D650-447E-A752-5FF45E300921}" dt="2025-05-11T00:46:51.189" v="3290" actId="2696"/>
        <pc:sldMkLst>
          <pc:docMk/>
          <pc:sldMk cId="2755903056" sldId="2147376174"/>
        </pc:sldMkLst>
      </pc:sldChg>
      <pc:sldChg chg="add del">
        <pc:chgData name="Mason, Karen" userId="e70c0c8c-80ce-4d97-98ee-dcea520b5209" providerId="ADAL" clId="{0FEF13FE-D650-447E-A752-5FF45E300921}" dt="2025-05-15T15:29:09.445" v="4268" actId="2696"/>
        <pc:sldMkLst>
          <pc:docMk/>
          <pc:sldMk cId="1229447423" sldId="2147376175"/>
        </pc:sldMkLst>
      </pc:sldChg>
      <pc:sldChg chg="modSp add mod">
        <pc:chgData name="Mason, Karen" userId="e70c0c8c-80ce-4d97-98ee-dcea520b5209" providerId="ADAL" clId="{0FEF13FE-D650-447E-A752-5FF45E300921}" dt="2025-05-15T17:02:53.011" v="4663" actId="20577"/>
        <pc:sldMkLst>
          <pc:docMk/>
          <pc:sldMk cId="2701421585" sldId="2147376176"/>
        </pc:sldMkLst>
        <pc:spChg chg="mod">
          <ac:chgData name="Mason, Karen" userId="e70c0c8c-80ce-4d97-98ee-dcea520b5209" providerId="ADAL" clId="{0FEF13FE-D650-447E-A752-5FF45E300921}" dt="2025-05-15T17:02:53.011" v="4663" actId="20577"/>
          <ac:spMkLst>
            <pc:docMk/>
            <pc:sldMk cId="2701421585" sldId="2147376176"/>
            <ac:spMk id="10" creationId="{F14023AD-0D41-5AD9-6730-6D6F3853F8F7}"/>
          </ac:spMkLst>
        </pc:spChg>
      </pc:sldChg>
    </pc:docChg>
  </pc:docChgLst>
  <pc:docChgLst>
    <pc:chgData name="Rooney, Nicole" userId="0514aeba-5787-4324-b69f-c672474e1e2b" providerId="ADAL" clId="{1094E517-BCCB-4750-B362-40CEDC8B7AA4}"/>
    <pc:docChg chg="undo custSel modSld">
      <pc:chgData name="Rooney, Nicole" userId="0514aeba-5787-4324-b69f-c672474e1e2b" providerId="ADAL" clId="{1094E517-BCCB-4750-B362-40CEDC8B7AA4}" dt="2025-05-15T16:29:16.837" v="189" actId="1076"/>
      <pc:docMkLst>
        <pc:docMk/>
      </pc:docMkLst>
      <pc:sldChg chg="modSp mod">
        <pc:chgData name="Rooney, Nicole" userId="0514aeba-5787-4324-b69f-c672474e1e2b" providerId="ADAL" clId="{1094E517-BCCB-4750-B362-40CEDC8B7AA4}" dt="2025-05-15T16:29:16.837" v="189" actId="1076"/>
        <pc:sldMkLst>
          <pc:docMk/>
          <pc:sldMk cId="2508703769" sldId="1281"/>
        </pc:sldMkLst>
        <pc:spChg chg="mod">
          <ac:chgData name="Rooney, Nicole" userId="0514aeba-5787-4324-b69f-c672474e1e2b" providerId="ADAL" clId="{1094E517-BCCB-4750-B362-40CEDC8B7AA4}" dt="2025-05-15T16:29:11.420" v="188" actId="404"/>
          <ac:spMkLst>
            <pc:docMk/>
            <pc:sldMk cId="2508703769" sldId="1281"/>
            <ac:spMk id="4" creationId="{00000000-0000-0000-0000-000000000000}"/>
          </ac:spMkLst>
        </pc:spChg>
        <pc:picChg chg="mod">
          <ac:chgData name="Rooney, Nicole" userId="0514aeba-5787-4324-b69f-c672474e1e2b" providerId="ADAL" clId="{1094E517-BCCB-4750-B362-40CEDC8B7AA4}" dt="2025-05-15T16:29:16.837" v="189" actId="1076"/>
          <ac:picMkLst>
            <pc:docMk/>
            <pc:sldMk cId="2508703769" sldId="1281"/>
            <ac:picMk id="6" creationId="{531BA4EA-4469-2C2B-40DB-FD41DCAA8CB7}"/>
          </ac:picMkLst>
        </pc:picChg>
      </pc:sldChg>
      <pc:sldChg chg="modSp mod">
        <pc:chgData name="Rooney, Nicole" userId="0514aeba-5787-4324-b69f-c672474e1e2b" providerId="ADAL" clId="{1094E517-BCCB-4750-B362-40CEDC8B7AA4}" dt="2025-05-15T16:23:22.720" v="185" actId="179"/>
        <pc:sldMkLst>
          <pc:docMk/>
          <pc:sldMk cId="4037166902" sldId="1312"/>
        </pc:sldMkLst>
        <pc:spChg chg="mod">
          <ac:chgData name="Rooney, Nicole" userId="0514aeba-5787-4324-b69f-c672474e1e2b" providerId="ADAL" clId="{1094E517-BCCB-4750-B362-40CEDC8B7AA4}" dt="2025-05-15T16:23:22.720" v="185" actId="179"/>
          <ac:spMkLst>
            <pc:docMk/>
            <pc:sldMk cId="4037166902" sldId="1312"/>
            <ac:spMk id="3" creationId="{BBD58C89-461A-4E21-05D2-C23E4DBA534C}"/>
          </ac:spMkLst>
        </pc:spChg>
      </pc:sldChg>
      <pc:sldChg chg="modSp mod">
        <pc:chgData name="Rooney, Nicole" userId="0514aeba-5787-4324-b69f-c672474e1e2b" providerId="ADAL" clId="{1094E517-BCCB-4750-B362-40CEDC8B7AA4}" dt="2025-05-15T16:22:35.625" v="176" actId="179"/>
        <pc:sldMkLst>
          <pc:docMk/>
          <pc:sldMk cId="4010992611" sldId="1314"/>
        </pc:sldMkLst>
        <pc:spChg chg="mod">
          <ac:chgData name="Rooney, Nicole" userId="0514aeba-5787-4324-b69f-c672474e1e2b" providerId="ADAL" clId="{1094E517-BCCB-4750-B362-40CEDC8B7AA4}" dt="2025-05-15T16:22:35.625" v="176" actId="179"/>
          <ac:spMkLst>
            <pc:docMk/>
            <pc:sldMk cId="4010992611" sldId="1314"/>
            <ac:spMk id="3" creationId="{4C1C1C79-E456-5F99-439E-97A1F0A9C29E}"/>
          </ac:spMkLst>
        </pc:spChg>
      </pc:sldChg>
    </pc:docChg>
  </pc:docChgLst>
  <pc:docChgLst>
    <pc:chgData name="Spencer, Jaime" userId="S::jaime.spencer@maine.gov::2788a7c0-ace2-4f19-8124-3fbceccdf49b" providerId="AD" clId="Web-{471DF6BB-6A04-90FD-7C32-560C721271F7}"/>
    <pc:docChg chg="modSld">
      <pc:chgData name="Spencer, Jaime" userId="S::jaime.spencer@maine.gov::2788a7c0-ace2-4f19-8124-3fbceccdf49b" providerId="AD" clId="Web-{471DF6BB-6A04-90FD-7C32-560C721271F7}" dt="2025-05-07T15:15:15.258" v="3"/>
      <pc:docMkLst>
        <pc:docMk/>
      </pc:docMkLst>
      <pc:sldChg chg="delSp modSp">
        <pc:chgData name="Spencer, Jaime" userId="S::jaime.spencer@maine.gov::2788a7c0-ace2-4f19-8124-3fbceccdf49b" providerId="AD" clId="Web-{471DF6BB-6A04-90FD-7C32-560C721271F7}" dt="2025-05-07T15:15:15.258" v="3"/>
        <pc:sldMkLst>
          <pc:docMk/>
          <pc:sldMk cId="2192513672" sldId="1302"/>
        </pc:sldMkLst>
      </pc:sldChg>
    </pc:docChg>
  </pc:docChgLst>
  <pc:docChgLst>
    <pc:chgData name="Rooney, Nicole" userId="S::nicole.rooney@maine.gov::0514aeba-5787-4324-b69f-c672474e1e2b" providerId="AD" clId="Web-{278C7EF3-B9BF-7034-ACB0-EA019736BB8E}"/>
    <pc:docChg chg="addSld modSld">
      <pc:chgData name="Rooney, Nicole" userId="S::nicole.rooney@maine.gov::0514aeba-5787-4324-b69f-c672474e1e2b" providerId="AD" clId="Web-{278C7EF3-B9BF-7034-ACB0-EA019736BB8E}" dt="2025-05-15T16:05:37.608" v="7"/>
      <pc:docMkLst>
        <pc:docMk/>
      </pc:docMkLst>
      <pc:sldChg chg="delSp">
        <pc:chgData name="Rooney, Nicole" userId="S::nicole.rooney@maine.gov::0514aeba-5787-4324-b69f-c672474e1e2b" providerId="AD" clId="Web-{278C7EF3-B9BF-7034-ACB0-EA019736BB8E}" dt="2025-05-15T16:05:37.608" v="7"/>
        <pc:sldMkLst>
          <pc:docMk/>
          <pc:sldMk cId="1513444686" sldId="314"/>
        </pc:sldMkLst>
        <pc:picChg chg="del">
          <ac:chgData name="Rooney, Nicole" userId="S::nicole.rooney@maine.gov::0514aeba-5787-4324-b69f-c672474e1e2b" providerId="AD" clId="Web-{278C7EF3-B9BF-7034-ACB0-EA019736BB8E}" dt="2025-05-15T16:05:37.608" v="7"/>
          <ac:picMkLst>
            <pc:docMk/>
            <pc:sldMk cId="1513444686" sldId="314"/>
            <ac:picMk id="1026" creationId="{D9067BAF-D2E4-B495-2930-DB131FA76ABB}"/>
          </ac:picMkLst>
        </pc:picChg>
      </pc:sldChg>
      <pc:sldChg chg="addSp delSp modSp add replId">
        <pc:chgData name="Rooney, Nicole" userId="S::nicole.rooney@maine.gov::0514aeba-5787-4324-b69f-c672474e1e2b" providerId="AD" clId="Web-{278C7EF3-B9BF-7034-ACB0-EA019736BB8E}" dt="2025-05-15T16:05:27.014" v="6" actId="14100"/>
        <pc:sldMkLst>
          <pc:docMk/>
          <pc:sldMk cId="3248074963" sldId="2147376177"/>
        </pc:sldMkLst>
        <pc:picChg chg="add mod">
          <ac:chgData name="Rooney, Nicole" userId="S::nicole.rooney@maine.gov::0514aeba-5787-4324-b69f-c672474e1e2b" providerId="AD" clId="Web-{278C7EF3-B9BF-7034-ACB0-EA019736BB8E}" dt="2025-05-15T16:05:27.014" v="6" actId="14100"/>
          <ac:picMkLst>
            <pc:docMk/>
            <pc:sldMk cId="3248074963" sldId="2147376177"/>
            <ac:picMk id="3" creationId="{CBE8E3AF-3B6A-84A4-B5E4-BEDCEA6F54D3}"/>
          </ac:picMkLst>
        </pc:picChg>
        <pc:picChg chg="del">
          <ac:chgData name="Rooney, Nicole" userId="S::nicole.rooney@maine.gov::0514aeba-5787-4324-b69f-c672474e1e2b" providerId="AD" clId="Web-{278C7EF3-B9BF-7034-ACB0-EA019736BB8E}" dt="2025-05-15T16:04:50.296" v="1"/>
          <ac:picMkLst>
            <pc:docMk/>
            <pc:sldMk cId="3248074963" sldId="2147376177"/>
            <ac:picMk id="6" creationId="{3FC46A81-036E-DF5E-8FAB-279CD84A0069}"/>
          </ac:picMkLst>
        </pc:picChg>
      </pc:sldChg>
    </pc:docChg>
  </pc:docChgLst>
  <pc:docChgLst>
    <pc:chgData name="Sawyer, Chelsey" userId="S::chelsey.sawyer@maine.gov::4f69ef30-050f-4088-b1e3-213edc64607b" providerId="AD" clId="Web-{BC9DA670-333C-67D5-F22E-830336E4ED73}"/>
    <pc:docChg chg="addSld modSld sldOrd">
      <pc:chgData name="Sawyer, Chelsey" userId="S::chelsey.sawyer@maine.gov::4f69ef30-050f-4088-b1e3-213edc64607b" providerId="AD" clId="Web-{BC9DA670-333C-67D5-F22E-830336E4ED73}" dt="2025-05-05T15:34:10.654" v="126"/>
      <pc:docMkLst>
        <pc:docMk/>
      </pc:docMkLst>
      <pc:sldChg chg="ord">
        <pc:chgData name="Sawyer, Chelsey" userId="S::chelsey.sawyer@maine.gov::4f69ef30-050f-4088-b1e3-213edc64607b" providerId="AD" clId="Web-{BC9DA670-333C-67D5-F22E-830336E4ED73}" dt="2025-05-05T15:34:10.654" v="126"/>
        <pc:sldMkLst>
          <pc:docMk/>
          <pc:sldMk cId="839144972" sldId="310"/>
        </pc:sldMkLst>
      </pc:sldChg>
      <pc:sldChg chg="ord">
        <pc:chgData name="Sawyer, Chelsey" userId="S::chelsey.sawyer@maine.gov::4f69ef30-050f-4088-b1e3-213edc64607b" providerId="AD" clId="Web-{BC9DA670-333C-67D5-F22E-830336E4ED73}" dt="2025-05-05T15:16:06.259" v="53"/>
        <pc:sldMkLst>
          <pc:docMk/>
          <pc:sldMk cId="811380198" sldId="313"/>
        </pc:sldMkLst>
      </pc:sldChg>
      <pc:sldChg chg="ord">
        <pc:chgData name="Sawyer, Chelsey" userId="S::chelsey.sawyer@maine.gov::4f69ef30-050f-4088-b1e3-213edc64607b" providerId="AD" clId="Web-{BC9DA670-333C-67D5-F22E-830336E4ED73}" dt="2025-05-05T15:16:06.244" v="45"/>
        <pc:sldMkLst>
          <pc:docMk/>
          <pc:sldMk cId="2571006061" sldId="320"/>
        </pc:sldMkLst>
      </pc:sldChg>
      <pc:sldChg chg="ord">
        <pc:chgData name="Sawyer, Chelsey" userId="S::chelsey.sawyer@maine.gov::4f69ef30-050f-4088-b1e3-213edc64607b" providerId="AD" clId="Web-{BC9DA670-333C-67D5-F22E-830336E4ED73}" dt="2025-05-05T15:17:01.602" v="62"/>
        <pc:sldMkLst>
          <pc:docMk/>
          <pc:sldMk cId="2520872400" sldId="321"/>
        </pc:sldMkLst>
      </pc:sldChg>
      <pc:sldChg chg="ord">
        <pc:chgData name="Sawyer, Chelsey" userId="S::chelsey.sawyer@maine.gov::4f69ef30-050f-4088-b1e3-213edc64607b" providerId="AD" clId="Web-{BC9DA670-333C-67D5-F22E-830336E4ED73}" dt="2025-05-05T15:17:01.602" v="61"/>
        <pc:sldMkLst>
          <pc:docMk/>
          <pc:sldMk cId="4227423205" sldId="324"/>
        </pc:sldMkLst>
      </pc:sldChg>
      <pc:sldChg chg="ord">
        <pc:chgData name="Sawyer, Chelsey" userId="S::chelsey.sawyer@maine.gov::4f69ef30-050f-4088-b1e3-213edc64607b" providerId="AD" clId="Web-{BC9DA670-333C-67D5-F22E-830336E4ED73}" dt="2025-05-05T15:23:19.958" v="120"/>
        <pc:sldMkLst>
          <pc:docMk/>
          <pc:sldMk cId="4168129988" sldId="325"/>
        </pc:sldMkLst>
      </pc:sldChg>
      <pc:sldChg chg="ord">
        <pc:chgData name="Sawyer, Chelsey" userId="S::chelsey.sawyer@maine.gov::4f69ef30-050f-4088-b1e3-213edc64607b" providerId="AD" clId="Web-{BC9DA670-333C-67D5-F22E-830336E4ED73}" dt="2025-05-05T15:17:01.602" v="60"/>
        <pc:sldMkLst>
          <pc:docMk/>
          <pc:sldMk cId="2508703769" sldId="1281"/>
        </pc:sldMkLst>
      </pc:sldChg>
      <pc:sldChg chg="ord">
        <pc:chgData name="Sawyer, Chelsey" userId="S::chelsey.sawyer@maine.gov::4f69ef30-050f-4088-b1e3-213edc64607b" providerId="AD" clId="Web-{BC9DA670-333C-67D5-F22E-830336E4ED73}" dt="2025-05-05T15:13:00.746" v="42"/>
        <pc:sldMkLst>
          <pc:docMk/>
          <pc:sldMk cId="2838992653" sldId="1283"/>
        </pc:sldMkLst>
      </pc:sldChg>
      <pc:sldChg chg="ord">
        <pc:chgData name="Sawyer, Chelsey" userId="S::chelsey.sawyer@maine.gov::4f69ef30-050f-4088-b1e3-213edc64607b" providerId="AD" clId="Web-{BC9DA670-333C-67D5-F22E-830336E4ED73}" dt="2025-05-05T15:28:38.783" v="121"/>
        <pc:sldMkLst>
          <pc:docMk/>
          <pc:sldMk cId="1101531042" sldId="1284"/>
        </pc:sldMkLst>
      </pc:sldChg>
      <pc:sldChg chg="ord">
        <pc:chgData name="Sawyer, Chelsey" userId="S::chelsey.sawyer@maine.gov::4f69ef30-050f-4088-b1e3-213edc64607b" providerId="AD" clId="Web-{BC9DA670-333C-67D5-F22E-830336E4ED73}" dt="2025-05-05T15:17:01.602" v="59"/>
        <pc:sldMkLst>
          <pc:docMk/>
          <pc:sldMk cId="103409707" sldId="1287"/>
        </pc:sldMkLst>
      </pc:sldChg>
      <pc:sldChg chg="ord">
        <pc:chgData name="Sawyer, Chelsey" userId="S::chelsey.sawyer@maine.gov::4f69ef30-050f-4088-b1e3-213edc64607b" providerId="AD" clId="Web-{BC9DA670-333C-67D5-F22E-830336E4ED73}" dt="2025-05-05T15:17:01.602" v="56"/>
        <pc:sldMkLst>
          <pc:docMk/>
          <pc:sldMk cId="1604441736" sldId="1291"/>
        </pc:sldMkLst>
      </pc:sldChg>
      <pc:sldChg chg="ord">
        <pc:chgData name="Sawyer, Chelsey" userId="S::chelsey.sawyer@maine.gov::4f69ef30-050f-4088-b1e3-213edc64607b" providerId="AD" clId="Web-{BC9DA670-333C-67D5-F22E-830336E4ED73}" dt="2025-05-05T15:23:19.958" v="119"/>
        <pc:sldMkLst>
          <pc:docMk/>
          <pc:sldMk cId="2639225038" sldId="1292"/>
        </pc:sldMkLst>
      </pc:sldChg>
      <pc:sldChg chg="ord">
        <pc:chgData name="Sawyer, Chelsey" userId="S::chelsey.sawyer@maine.gov::4f69ef30-050f-4088-b1e3-213edc64607b" providerId="AD" clId="Web-{BC9DA670-333C-67D5-F22E-830336E4ED73}" dt="2025-05-05T15:23:19.958" v="118"/>
        <pc:sldMkLst>
          <pc:docMk/>
          <pc:sldMk cId="284831992" sldId="1293"/>
        </pc:sldMkLst>
      </pc:sldChg>
      <pc:sldChg chg="ord">
        <pc:chgData name="Sawyer, Chelsey" userId="S::chelsey.sawyer@maine.gov::4f69ef30-050f-4088-b1e3-213edc64607b" providerId="AD" clId="Web-{BC9DA670-333C-67D5-F22E-830336E4ED73}" dt="2025-05-05T15:16:06.259" v="54"/>
        <pc:sldMkLst>
          <pc:docMk/>
          <pc:sldMk cId="3319649906" sldId="1294"/>
        </pc:sldMkLst>
      </pc:sldChg>
      <pc:sldChg chg="ord">
        <pc:chgData name="Sawyer, Chelsey" userId="S::chelsey.sawyer@maine.gov::4f69ef30-050f-4088-b1e3-213edc64607b" providerId="AD" clId="Web-{BC9DA670-333C-67D5-F22E-830336E4ED73}" dt="2025-05-05T15:23:19.958" v="117"/>
        <pc:sldMkLst>
          <pc:docMk/>
          <pc:sldMk cId="1096081879" sldId="1296"/>
        </pc:sldMkLst>
      </pc:sldChg>
      <pc:sldChg chg="ord">
        <pc:chgData name="Sawyer, Chelsey" userId="S::chelsey.sawyer@maine.gov::4f69ef30-050f-4088-b1e3-213edc64607b" providerId="AD" clId="Web-{BC9DA670-333C-67D5-F22E-830336E4ED73}" dt="2025-05-05T15:17:01.602" v="55"/>
        <pc:sldMkLst>
          <pc:docMk/>
          <pc:sldMk cId="3772487244" sldId="1297"/>
        </pc:sldMkLst>
      </pc:sldChg>
      <pc:sldChg chg="ord">
        <pc:chgData name="Sawyer, Chelsey" userId="S::chelsey.sawyer@maine.gov::4f69ef30-050f-4088-b1e3-213edc64607b" providerId="AD" clId="Web-{BC9DA670-333C-67D5-F22E-830336E4ED73}" dt="2025-05-05T15:16:06.244" v="48"/>
        <pc:sldMkLst>
          <pc:docMk/>
          <pc:sldMk cId="3563472783" sldId="1299"/>
        </pc:sldMkLst>
      </pc:sldChg>
      <pc:sldChg chg="ord">
        <pc:chgData name="Sawyer, Chelsey" userId="S::chelsey.sawyer@maine.gov::4f69ef30-050f-4088-b1e3-213edc64607b" providerId="AD" clId="Web-{BC9DA670-333C-67D5-F22E-830336E4ED73}" dt="2025-05-05T15:16:06.244" v="46"/>
        <pc:sldMkLst>
          <pc:docMk/>
          <pc:sldMk cId="811630100" sldId="1300"/>
        </pc:sldMkLst>
      </pc:sldChg>
      <pc:sldChg chg="ord">
        <pc:chgData name="Sawyer, Chelsey" userId="S::chelsey.sawyer@maine.gov::4f69ef30-050f-4088-b1e3-213edc64607b" providerId="AD" clId="Web-{BC9DA670-333C-67D5-F22E-830336E4ED73}" dt="2025-05-05T15:16:06.244" v="47"/>
        <pc:sldMkLst>
          <pc:docMk/>
          <pc:sldMk cId="1281661055" sldId="1301"/>
        </pc:sldMkLst>
      </pc:sldChg>
      <pc:sldChg chg="modSp ord">
        <pc:chgData name="Sawyer, Chelsey" userId="S::chelsey.sawyer@maine.gov::4f69ef30-050f-4088-b1e3-213edc64607b" providerId="AD" clId="Web-{BC9DA670-333C-67D5-F22E-830336E4ED73}" dt="2025-05-05T15:30:08.719" v="125" actId="20577"/>
        <pc:sldMkLst>
          <pc:docMk/>
          <pc:sldMk cId="1667639646" sldId="1305"/>
        </pc:sldMkLst>
      </pc:sldChg>
      <pc:sldChg chg="ord">
        <pc:chgData name="Sawyer, Chelsey" userId="S::chelsey.sawyer@maine.gov::4f69ef30-050f-4088-b1e3-213edc64607b" providerId="AD" clId="Web-{BC9DA670-333C-67D5-F22E-830336E4ED73}" dt="2025-05-05T15:13:00.746" v="41"/>
        <pc:sldMkLst>
          <pc:docMk/>
          <pc:sldMk cId="3825560808" sldId="1309"/>
        </pc:sldMkLst>
      </pc:sldChg>
      <pc:sldChg chg="ord">
        <pc:chgData name="Sawyer, Chelsey" userId="S::chelsey.sawyer@maine.gov::4f69ef30-050f-4088-b1e3-213edc64607b" providerId="AD" clId="Web-{BC9DA670-333C-67D5-F22E-830336E4ED73}" dt="2025-05-05T15:13:00.746" v="40"/>
        <pc:sldMkLst>
          <pc:docMk/>
          <pc:sldMk cId="2406949340" sldId="1310"/>
        </pc:sldMkLst>
      </pc:sldChg>
      <pc:sldChg chg="ord">
        <pc:chgData name="Sawyer, Chelsey" userId="S::chelsey.sawyer@maine.gov::4f69ef30-050f-4088-b1e3-213edc64607b" providerId="AD" clId="Web-{BC9DA670-333C-67D5-F22E-830336E4ED73}" dt="2025-05-05T15:17:01.602" v="57"/>
        <pc:sldMkLst>
          <pc:docMk/>
          <pc:sldMk cId="895901860" sldId="1311"/>
        </pc:sldMkLst>
      </pc:sldChg>
      <pc:sldChg chg="addSp delSp modSp new mod setBg">
        <pc:chgData name="Sawyer, Chelsey" userId="S::chelsey.sawyer@maine.gov::4f69ef30-050f-4088-b1e3-213edc64607b" providerId="AD" clId="Web-{BC9DA670-333C-67D5-F22E-830336E4ED73}" dt="2025-05-05T15:10:00.966" v="39" actId="1076"/>
        <pc:sldMkLst>
          <pc:docMk/>
          <pc:sldMk cId="4037166902" sldId="1312"/>
        </pc:sldMkLst>
        <pc:spChg chg="mod">
          <ac:chgData name="Sawyer, Chelsey" userId="S::chelsey.sawyer@maine.gov::4f69ef30-050f-4088-b1e3-213edc64607b" providerId="AD" clId="Web-{BC9DA670-333C-67D5-F22E-830336E4ED73}" dt="2025-05-05T15:10:00.966" v="39" actId="1076"/>
          <ac:spMkLst>
            <pc:docMk/>
            <pc:sldMk cId="4037166902" sldId="1312"/>
            <ac:spMk id="3" creationId="{BBD58C89-461A-4E21-05D2-C23E4DBA534C}"/>
          </ac:spMkLst>
        </pc:spChg>
        <pc:spChg chg="add mod">
          <ac:chgData name="Sawyer, Chelsey" userId="S::chelsey.sawyer@maine.gov::4f69ef30-050f-4088-b1e3-213edc64607b" providerId="AD" clId="Web-{BC9DA670-333C-67D5-F22E-830336E4ED73}" dt="2025-05-05T15:09:07.279" v="35" actId="20577"/>
          <ac:spMkLst>
            <pc:docMk/>
            <pc:sldMk cId="4037166902" sldId="1312"/>
            <ac:spMk id="6" creationId="{A492E501-8437-5459-98DE-1D235B920C67}"/>
          </ac:spMkLst>
        </pc:spChg>
      </pc:sldChg>
      <pc:sldChg chg="addSp delSp modSp new">
        <pc:chgData name="Sawyer, Chelsey" userId="S::chelsey.sawyer@maine.gov::4f69ef30-050f-4088-b1e3-213edc64607b" providerId="AD" clId="Web-{BC9DA670-333C-67D5-F22E-830336E4ED73}" dt="2025-05-05T15:21:51.381" v="116" actId="20577"/>
        <pc:sldMkLst>
          <pc:docMk/>
          <pc:sldMk cId="3361696831" sldId="1313"/>
        </pc:sldMkLst>
        <pc:spChg chg="add mod">
          <ac:chgData name="Sawyer, Chelsey" userId="S::chelsey.sawyer@maine.gov::4f69ef30-050f-4088-b1e3-213edc64607b" providerId="AD" clId="Web-{BC9DA670-333C-67D5-F22E-830336E4ED73}" dt="2025-05-05T15:21:51.381" v="116" actId="20577"/>
          <ac:spMkLst>
            <pc:docMk/>
            <pc:sldMk cId="3361696831" sldId="1313"/>
            <ac:spMk id="6" creationId="{D970AA4A-E4FC-EC39-DE10-6A1200CB2804}"/>
          </ac:spMkLst>
        </pc:spChg>
      </pc:sldChg>
    </pc:docChg>
  </pc:docChgLst>
  <pc:docChgLst>
    <pc:chgData name="Saucier, Paul" userId="2fd6d44f-ca9c-4196-970e-668b502d35eb" providerId="ADAL" clId="{49425065-2C93-4E5C-B0C0-643F0665FB46}"/>
    <pc:docChg chg="modSld modNotesMaster modHandout">
      <pc:chgData name="Saucier, Paul" userId="2fd6d44f-ca9c-4196-970e-668b502d35eb" providerId="ADAL" clId="{49425065-2C93-4E5C-B0C0-643F0665FB46}" dt="2025-05-14T14:44:19.939" v="6" actId="20577"/>
      <pc:docMkLst>
        <pc:docMk/>
      </pc:docMkLst>
      <pc:sldChg chg="modNotes">
        <pc:chgData name="Saucier, Paul" userId="2fd6d44f-ca9c-4196-970e-668b502d35eb" providerId="ADAL" clId="{49425065-2C93-4E5C-B0C0-643F0665FB46}" dt="2025-05-14T13:50:48.550" v="0"/>
        <pc:sldMkLst>
          <pc:docMk/>
          <pc:sldMk cId="3563472783" sldId="1299"/>
        </pc:sldMkLst>
      </pc:sldChg>
      <pc:sldChg chg="modNotes">
        <pc:chgData name="Saucier, Paul" userId="2fd6d44f-ca9c-4196-970e-668b502d35eb" providerId="ADAL" clId="{49425065-2C93-4E5C-B0C0-643F0665FB46}" dt="2025-05-14T13:50:48.550" v="0"/>
        <pc:sldMkLst>
          <pc:docMk/>
          <pc:sldMk cId="811630100" sldId="1300"/>
        </pc:sldMkLst>
      </pc:sldChg>
      <pc:sldChg chg="modNotes">
        <pc:chgData name="Saucier, Paul" userId="2fd6d44f-ca9c-4196-970e-668b502d35eb" providerId="ADAL" clId="{49425065-2C93-4E5C-B0C0-643F0665FB46}" dt="2025-05-14T13:50:48.550" v="0"/>
        <pc:sldMkLst>
          <pc:docMk/>
          <pc:sldMk cId="1281661055" sldId="1301"/>
        </pc:sldMkLst>
      </pc:sldChg>
      <pc:sldChg chg="modSp mod">
        <pc:chgData name="Saucier, Paul" userId="2fd6d44f-ca9c-4196-970e-668b502d35eb" providerId="ADAL" clId="{49425065-2C93-4E5C-B0C0-643F0665FB46}" dt="2025-05-14T14:44:19.939" v="6" actId="20577"/>
        <pc:sldMkLst>
          <pc:docMk/>
          <pc:sldMk cId="4037166902" sldId="1312"/>
        </pc:sldMkLst>
        <pc:spChg chg="mod">
          <ac:chgData name="Saucier, Paul" userId="2fd6d44f-ca9c-4196-970e-668b502d35eb" providerId="ADAL" clId="{49425065-2C93-4E5C-B0C0-643F0665FB46}" dt="2025-05-14T14:44:19.939" v="6" actId="20577"/>
          <ac:spMkLst>
            <pc:docMk/>
            <pc:sldMk cId="4037166902" sldId="1312"/>
            <ac:spMk id="3" creationId="{BBD58C89-461A-4E21-05D2-C23E4DBA534C}"/>
          </ac:spMkLst>
        </pc:spChg>
      </pc:sldChg>
    </pc:docChg>
  </pc:docChgLst>
  <pc:docChgLst>
    <pc:chgData name="Gattine, Elizabeth" userId="S::elizabeth.gattine@maine.gov::e033020f-66a6-4bb2-ba70-66cfd4288d6a" providerId="AD" clId="Web-{3016989A-CB31-B631-CB4B-C7A160BC4159}"/>
    <pc:docChg chg="addSld delSld modSld">
      <pc:chgData name="Gattine, Elizabeth" userId="S::elizabeth.gattine@maine.gov::e033020f-66a6-4bb2-ba70-66cfd4288d6a" providerId="AD" clId="Web-{3016989A-CB31-B631-CB4B-C7A160BC4159}" dt="2025-04-30T20:22:00.910" v="180" actId="14100"/>
      <pc:docMkLst>
        <pc:docMk/>
      </pc:docMkLst>
      <pc:sldChg chg="addSp delSp modSp new">
        <pc:chgData name="Gattine, Elizabeth" userId="S::elizabeth.gattine@maine.gov::e033020f-66a6-4bb2-ba70-66cfd4288d6a" providerId="AD" clId="Web-{3016989A-CB31-B631-CB4B-C7A160BC4159}" dt="2025-04-30T20:22:00.910" v="180" actId="14100"/>
        <pc:sldMkLst>
          <pc:docMk/>
          <pc:sldMk cId="895901860" sldId="1311"/>
        </pc:sldMkLst>
        <pc:spChg chg="add mod">
          <ac:chgData name="Gattine, Elizabeth" userId="S::elizabeth.gattine@maine.gov::e033020f-66a6-4bb2-ba70-66cfd4288d6a" providerId="AD" clId="Web-{3016989A-CB31-B631-CB4B-C7A160BC4159}" dt="2025-04-30T20:15:00.879" v="72" actId="20577"/>
          <ac:spMkLst>
            <pc:docMk/>
            <pc:sldMk cId="895901860" sldId="1311"/>
            <ac:spMk id="8" creationId="{783ABF75-3B86-40C7-C7D3-2964C6F801DB}"/>
          </ac:spMkLst>
        </pc:spChg>
        <pc:spChg chg="add mod">
          <ac:chgData name="Gattine, Elizabeth" userId="S::elizabeth.gattine@maine.gov::e033020f-66a6-4bb2-ba70-66cfd4288d6a" providerId="AD" clId="Web-{3016989A-CB31-B631-CB4B-C7A160BC4159}" dt="2025-04-30T20:22:00.910" v="180" actId="14100"/>
          <ac:spMkLst>
            <pc:docMk/>
            <pc:sldMk cId="895901860" sldId="1311"/>
            <ac:spMk id="10" creationId="{CB6ED0DB-4002-52CE-C0DD-278041F47B7C}"/>
          </ac:spMkLst>
        </pc:spChg>
        <pc:picChg chg="add mod ord">
          <ac:chgData name="Gattine, Elizabeth" userId="S::elizabeth.gattine@maine.gov::e033020f-66a6-4bb2-ba70-66cfd4288d6a" providerId="AD" clId="Web-{3016989A-CB31-B631-CB4B-C7A160BC4159}" dt="2025-04-30T20:18:11.207" v="76" actId="1076"/>
          <ac:picMkLst>
            <pc:docMk/>
            <pc:sldMk cId="895901860" sldId="1311"/>
            <ac:picMk id="6" creationId="{2C82EEB0-4DAD-FAA6-966F-53D66EFF2F21}"/>
          </ac:picMkLst>
        </pc:picChg>
      </pc:sldChg>
      <pc:sldChg chg="del">
        <pc:chgData name="Gattine, Elizabeth" userId="S::elizabeth.gattine@maine.gov::e033020f-66a6-4bb2-ba70-66cfd4288d6a" providerId="AD" clId="Web-{3016989A-CB31-B631-CB4B-C7A160BC4159}" dt="2025-04-30T20:11:18.317" v="0"/>
        <pc:sldMkLst>
          <pc:docMk/>
          <pc:sldMk cId="2005316419" sldId="1312"/>
        </pc:sldMkLst>
      </pc:sldChg>
    </pc:docChg>
  </pc:docChgLst>
  <pc:docChgLst>
    <pc:chgData name="Nelson, Amanda" userId="S::amanda.nelson@maine.gov::dcfbf081-73f9-41ac-b5f7-41ad26ac72b1" providerId="AD" clId="Web-{F588BB78-681B-EEA8-8FEB-960B9C2D3732}"/>
    <pc:docChg chg="modSld">
      <pc:chgData name="Nelson, Amanda" userId="S::amanda.nelson@maine.gov::dcfbf081-73f9-41ac-b5f7-41ad26ac72b1" providerId="AD" clId="Web-{F588BB78-681B-EEA8-8FEB-960B9C2D3732}" dt="2025-05-02T14:32:04.550" v="9" actId="20577"/>
      <pc:docMkLst>
        <pc:docMk/>
      </pc:docMkLst>
      <pc:sldChg chg="modSp">
        <pc:chgData name="Nelson, Amanda" userId="S::amanda.nelson@maine.gov::dcfbf081-73f9-41ac-b5f7-41ad26ac72b1" providerId="AD" clId="Web-{F588BB78-681B-EEA8-8FEB-960B9C2D3732}" dt="2025-05-02T14:32:04.550" v="9" actId="20577"/>
        <pc:sldMkLst>
          <pc:docMk/>
          <pc:sldMk cId="1101531042" sldId="1284"/>
        </pc:sldMkLst>
      </pc:sldChg>
    </pc:docChg>
  </pc:docChgLst>
  <pc:docChgLst>
    <pc:chgData name="Mason, Karen" userId="S::karen.mason@maine.gov::e70c0c8c-80ce-4d97-98ee-dcea520b5209" providerId="AD" clId="Web-{7CFBF8EB-8B5D-257B-7AEA-57043CCFEABF}"/>
    <pc:docChg chg="mod">
      <pc:chgData name="Mason, Karen" userId="S::karen.mason@maine.gov::e70c0c8c-80ce-4d97-98ee-dcea520b5209" providerId="AD" clId="Web-{7CFBF8EB-8B5D-257B-7AEA-57043CCFEABF}" dt="2025-04-29T18:47:13.946" v="0"/>
      <pc:docMkLst>
        <pc:docMk/>
      </pc:docMkLst>
    </pc:docChg>
  </pc:docChgLst>
  <pc:docChgLst>
    <pc:chgData name="Moorhead, James" userId="b6ac4972-2517-4408-b469-ed7c75dedfd2" providerId="ADAL" clId="{C2546119-F56A-4A37-937E-7C4FCF56FF7E}"/>
    <pc:docChg chg="modSld">
      <pc:chgData name="Moorhead, James" userId="b6ac4972-2517-4408-b469-ed7c75dedfd2" providerId="ADAL" clId="{C2546119-F56A-4A37-937E-7C4FCF56FF7E}" dt="2025-05-09T17:35:05.521" v="3" actId="20577"/>
      <pc:docMkLst>
        <pc:docMk/>
      </pc:docMkLst>
      <pc:sldChg chg="modSp mod">
        <pc:chgData name="Moorhead, James" userId="b6ac4972-2517-4408-b469-ed7c75dedfd2" providerId="ADAL" clId="{C2546119-F56A-4A37-937E-7C4FCF56FF7E}" dt="2025-05-09T17:35:05.521" v="3" actId="20577"/>
        <pc:sldMkLst>
          <pc:docMk/>
          <pc:sldMk cId="811380198" sldId="313"/>
        </pc:sldMkLst>
        <pc:spChg chg="mod">
          <ac:chgData name="Moorhead, James" userId="b6ac4972-2517-4408-b469-ed7c75dedfd2" providerId="ADAL" clId="{C2546119-F56A-4A37-937E-7C4FCF56FF7E}" dt="2025-05-09T17:35:00.995" v="2" actId="20577"/>
          <ac:spMkLst>
            <pc:docMk/>
            <pc:sldMk cId="811380198" sldId="313"/>
            <ac:spMk id="3" creationId="{00000000-0000-0000-0000-000000000000}"/>
          </ac:spMkLst>
        </pc:spChg>
        <pc:spChg chg="mod">
          <ac:chgData name="Moorhead, James" userId="b6ac4972-2517-4408-b469-ed7c75dedfd2" providerId="ADAL" clId="{C2546119-F56A-4A37-937E-7C4FCF56FF7E}" dt="2025-05-09T17:35:05.521" v="3" actId="20577"/>
          <ac:spMkLst>
            <pc:docMk/>
            <pc:sldMk cId="811380198" sldId="313"/>
            <ac:spMk id="4" creationId="{00000000-0000-0000-0000-000000000000}"/>
          </ac:spMkLst>
        </pc:spChg>
      </pc:sldChg>
    </pc:docChg>
  </pc:docChgLst>
  <pc:docChgLst>
    <pc:chgData name="Rooney, Nicole" userId="S::nicole.rooney@maine.gov::0514aeba-5787-4324-b69f-c672474e1e2b" providerId="AD" clId="Web-{08396281-33B5-EF07-9858-75D91D723970}"/>
    <pc:docChg chg="modSld">
      <pc:chgData name="Rooney, Nicole" userId="S::nicole.rooney@maine.gov::0514aeba-5787-4324-b69f-c672474e1e2b" providerId="AD" clId="Web-{08396281-33B5-EF07-9858-75D91D723970}" dt="2025-04-30T11:25:06.127" v="145" actId="20577"/>
      <pc:docMkLst>
        <pc:docMk/>
      </pc:docMkLst>
      <pc:sldChg chg="modSp">
        <pc:chgData name="Rooney, Nicole" userId="S::nicole.rooney@maine.gov::0514aeba-5787-4324-b69f-c672474e1e2b" providerId="AD" clId="Web-{08396281-33B5-EF07-9858-75D91D723970}" dt="2025-04-30T11:25:06.127" v="145" actId="20577"/>
        <pc:sldMkLst>
          <pc:docMk/>
          <pc:sldMk cId="2571006061" sldId="320"/>
        </pc:sldMkLst>
        <pc:spChg chg="mod">
          <ac:chgData name="Rooney, Nicole" userId="S::nicole.rooney@maine.gov::0514aeba-5787-4324-b69f-c672474e1e2b" providerId="AD" clId="Web-{08396281-33B5-EF07-9858-75D91D723970}" dt="2025-04-30T11:25:06.127" v="145" actId="20577"/>
          <ac:spMkLst>
            <pc:docMk/>
            <pc:sldMk cId="2571006061" sldId="320"/>
            <ac:spMk id="7" creationId="{FE9B55E5-A36A-D980-529A-F127F71DAB12}"/>
          </ac:spMkLst>
        </pc:spChg>
      </pc:sldChg>
    </pc:docChg>
  </pc:docChgLst>
  <pc:docChgLst>
    <pc:chgData name="Rooney, Nicole" userId="0514aeba-5787-4324-b69f-c672474e1e2b" providerId="ADAL" clId="{FF4CF29B-52DC-45E1-8549-C72B6A92740C}"/>
    <pc:docChg chg="undo custSel modSld">
      <pc:chgData name="Rooney, Nicole" userId="0514aeba-5787-4324-b69f-c672474e1e2b" providerId="ADAL" clId="{FF4CF29B-52DC-45E1-8549-C72B6A92740C}" dt="2025-04-30T14:08:25.675" v="288" actId="6549"/>
      <pc:docMkLst>
        <pc:docMk/>
      </pc:docMkLst>
      <pc:sldChg chg="addSp modSp mod">
        <pc:chgData name="Rooney, Nicole" userId="0514aeba-5787-4324-b69f-c672474e1e2b" providerId="ADAL" clId="{FF4CF29B-52DC-45E1-8549-C72B6A92740C}" dt="2025-04-30T12:04:51.029" v="31" actId="179"/>
        <pc:sldMkLst>
          <pc:docMk/>
          <pc:sldMk cId="2571006061" sldId="320"/>
        </pc:sldMkLst>
        <pc:spChg chg="mod">
          <ac:chgData name="Rooney, Nicole" userId="0514aeba-5787-4324-b69f-c672474e1e2b" providerId="ADAL" clId="{FF4CF29B-52DC-45E1-8549-C72B6A92740C}" dt="2025-04-30T12:04:51.029" v="31" actId="179"/>
          <ac:spMkLst>
            <pc:docMk/>
            <pc:sldMk cId="2571006061" sldId="320"/>
            <ac:spMk id="7" creationId="{FE9B55E5-A36A-D980-529A-F127F71DAB12}"/>
          </ac:spMkLst>
        </pc:spChg>
        <pc:picChg chg="add mod ord">
          <ac:chgData name="Rooney, Nicole" userId="0514aeba-5787-4324-b69f-c672474e1e2b" providerId="ADAL" clId="{FF4CF29B-52DC-45E1-8549-C72B6A92740C}" dt="2025-04-30T12:04:09.918" v="20" actId="167"/>
          <ac:picMkLst>
            <pc:docMk/>
            <pc:sldMk cId="2571006061" sldId="320"/>
            <ac:picMk id="6" creationId="{0F465792-6D66-A608-8177-90A4B9F4AF41}"/>
          </ac:picMkLst>
        </pc:picChg>
      </pc:sldChg>
      <pc:sldChg chg="addSp delSp modSp mod">
        <pc:chgData name="Rooney, Nicole" userId="0514aeba-5787-4324-b69f-c672474e1e2b" providerId="ADAL" clId="{FF4CF29B-52DC-45E1-8549-C72B6A92740C}" dt="2025-04-30T14:05:48.018" v="282" actId="207"/>
        <pc:sldMkLst>
          <pc:docMk/>
          <pc:sldMk cId="3563472783" sldId="1299"/>
        </pc:sldMkLst>
        <pc:spChg chg="mod">
          <ac:chgData name="Rooney, Nicole" userId="0514aeba-5787-4324-b69f-c672474e1e2b" providerId="ADAL" clId="{FF4CF29B-52DC-45E1-8549-C72B6A92740C}" dt="2025-04-30T14:05:48.018" v="282" actId="207"/>
          <ac:spMkLst>
            <pc:docMk/>
            <pc:sldMk cId="3563472783" sldId="1299"/>
            <ac:spMk id="3" creationId="{00000000-0000-0000-0000-000000000000}"/>
          </ac:spMkLst>
        </pc:spChg>
      </pc:sldChg>
      <pc:sldChg chg="addSp modSp mod">
        <pc:chgData name="Rooney, Nicole" userId="0514aeba-5787-4324-b69f-c672474e1e2b" providerId="ADAL" clId="{FF4CF29B-52DC-45E1-8549-C72B6A92740C}" dt="2025-04-30T14:08:25.675" v="288" actId="6549"/>
        <pc:sldMkLst>
          <pc:docMk/>
          <pc:sldMk cId="811630100" sldId="1300"/>
        </pc:sldMkLst>
        <pc:spChg chg="mod">
          <ac:chgData name="Rooney, Nicole" userId="0514aeba-5787-4324-b69f-c672474e1e2b" providerId="ADAL" clId="{FF4CF29B-52DC-45E1-8549-C72B6A92740C}" dt="2025-04-30T14:08:25.675" v="288" actId="6549"/>
          <ac:spMkLst>
            <pc:docMk/>
            <pc:sldMk cId="811630100" sldId="1300"/>
            <ac:spMk id="6" creationId="{BAAC7A95-730B-67CD-1805-F34576E6BFE8}"/>
          </ac:spMkLst>
        </pc:spChg>
        <pc:picChg chg="add mod">
          <ac:chgData name="Rooney, Nicole" userId="0514aeba-5787-4324-b69f-c672474e1e2b" providerId="ADAL" clId="{FF4CF29B-52DC-45E1-8549-C72B6A92740C}" dt="2025-04-30T14:05:10.842" v="254" actId="14100"/>
          <ac:picMkLst>
            <pc:docMk/>
            <pc:sldMk cId="811630100" sldId="1300"/>
            <ac:picMk id="1026" creationId="{00E10FAF-F537-0776-517F-19FA9AC5F4C9}"/>
          </ac:picMkLst>
        </pc:picChg>
      </pc:sldChg>
      <pc:sldChg chg="modSp mod">
        <pc:chgData name="Rooney, Nicole" userId="0514aeba-5787-4324-b69f-c672474e1e2b" providerId="ADAL" clId="{FF4CF29B-52DC-45E1-8549-C72B6A92740C}" dt="2025-04-30T14:01:37.248" v="57" actId="207"/>
        <pc:sldMkLst>
          <pc:docMk/>
          <pc:sldMk cId="1281661055" sldId="1301"/>
        </pc:sldMkLst>
        <pc:spChg chg="mod">
          <ac:chgData name="Rooney, Nicole" userId="0514aeba-5787-4324-b69f-c672474e1e2b" providerId="ADAL" clId="{FF4CF29B-52DC-45E1-8549-C72B6A92740C}" dt="2025-04-30T14:01:37.248" v="57" actId="207"/>
          <ac:spMkLst>
            <pc:docMk/>
            <pc:sldMk cId="1281661055" sldId="1301"/>
            <ac:spMk id="9" creationId="{EBBBE120-E301-FFD9-B6D1-C7B9F3B46D7F}"/>
          </ac:spMkLst>
        </pc:spChg>
      </pc:sldChg>
    </pc:docChg>
  </pc:docChgLst>
  <pc:docChgLst>
    <pc:chgData name="Mason, Karen" userId="S::karen.mason@maine.gov::e70c0c8c-80ce-4d97-98ee-dcea520b5209" providerId="AD" clId="Web-{A0FF0C01-E6C6-C3AE-B975-CD959D63231C}"/>
    <pc:docChg chg="addSld modSld">
      <pc:chgData name="Mason, Karen" userId="S::karen.mason@maine.gov::e70c0c8c-80ce-4d97-98ee-dcea520b5209" providerId="AD" clId="Web-{A0FF0C01-E6C6-C3AE-B975-CD959D63231C}" dt="2025-05-05T20:13:24.894" v="343" actId="20577"/>
      <pc:docMkLst>
        <pc:docMk/>
      </pc:docMkLst>
      <pc:sldChg chg="modSp">
        <pc:chgData name="Mason, Karen" userId="S::karen.mason@maine.gov::e70c0c8c-80ce-4d97-98ee-dcea520b5209" providerId="AD" clId="Web-{A0FF0C01-E6C6-C3AE-B975-CD959D63231C}" dt="2025-05-05T20:08:49.334" v="328" actId="20577"/>
        <pc:sldMkLst>
          <pc:docMk/>
          <pc:sldMk cId="3772487244" sldId="1297"/>
        </pc:sldMkLst>
      </pc:sldChg>
      <pc:sldChg chg="modSp">
        <pc:chgData name="Mason, Karen" userId="S::karen.mason@maine.gov::e70c0c8c-80ce-4d97-98ee-dcea520b5209" providerId="AD" clId="Web-{A0FF0C01-E6C6-C3AE-B975-CD959D63231C}" dt="2025-05-05T19:27:31.549" v="1" actId="20577"/>
        <pc:sldMkLst>
          <pc:docMk/>
          <pc:sldMk cId="4037166902" sldId="1312"/>
        </pc:sldMkLst>
        <pc:spChg chg="mod">
          <ac:chgData name="Mason, Karen" userId="S::karen.mason@maine.gov::e70c0c8c-80ce-4d97-98ee-dcea520b5209" providerId="AD" clId="Web-{A0FF0C01-E6C6-C3AE-B975-CD959D63231C}" dt="2025-05-05T19:27:31.549" v="1" actId="20577"/>
          <ac:spMkLst>
            <pc:docMk/>
            <pc:sldMk cId="4037166902" sldId="1312"/>
            <ac:spMk id="3" creationId="{BBD58C89-461A-4E21-05D2-C23E4DBA534C}"/>
          </ac:spMkLst>
        </pc:spChg>
      </pc:sldChg>
      <pc:sldChg chg="modSp add replId">
        <pc:chgData name="Mason, Karen" userId="S::karen.mason@maine.gov::e70c0c8c-80ce-4d97-98ee-dcea520b5209" providerId="AD" clId="Web-{A0FF0C01-E6C6-C3AE-B975-CD959D63231C}" dt="2025-05-05T20:13:24.894" v="343" actId="20577"/>
        <pc:sldMkLst>
          <pc:docMk/>
          <pc:sldMk cId="1641175032" sldId="1315"/>
        </pc:sldMkLst>
      </pc:sldChg>
    </pc:docChg>
  </pc:docChgLst>
  <pc:docChgLst>
    <pc:chgData name="Gattine, Elizabeth" userId="S::elizabeth.gattine@maine.gov::e033020f-66a6-4bb2-ba70-66cfd4288d6a" providerId="AD" clId="Web-{8608FFF4-DED4-4B1D-CBA4-11C3FD720890}"/>
    <pc:docChg chg="addSld">
      <pc:chgData name="Gattine, Elizabeth" userId="S::elizabeth.gattine@maine.gov::e033020f-66a6-4bb2-ba70-66cfd4288d6a" providerId="AD" clId="Web-{8608FFF4-DED4-4B1D-CBA4-11C3FD720890}" dt="2025-04-30T20:08:44.710" v="0"/>
      <pc:docMkLst>
        <pc:docMk/>
      </pc:docMkLst>
      <pc:sldChg chg="new">
        <pc:chgData name="Gattine, Elizabeth" userId="S::elizabeth.gattine@maine.gov::e033020f-66a6-4bb2-ba70-66cfd4288d6a" providerId="AD" clId="Web-{8608FFF4-DED4-4B1D-CBA4-11C3FD720890}" dt="2025-04-30T20:08:44.710" v="0"/>
        <pc:sldMkLst>
          <pc:docMk/>
          <pc:sldMk cId="1729880803" sldId="1311"/>
        </pc:sldMkLst>
      </pc:sldChg>
    </pc:docChg>
  </pc:docChgLst>
  <pc:docChgLst>
    <pc:chgData name="Nelson, Amanda" userId="S::amanda.nelson@maine.gov::dcfbf081-73f9-41ac-b5f7-41ad26ac72b1" providerId="AD" clId="Web-{CC8402A5-229D-8FF4-E41E-DF65050D73D2}"/>
    <pc:docChg chg="addSld delSld modSld sldOrd">
      <pc:chgData name="Nelson, Amanda" userId="S::amanda.nelson@maine.gov::dcfbf081-73f9-41ac-b5f7-41ad26ac72b1" providerId="AD" clId="Web-{CC8402A5-229D-8FF4-E41E-DF65050D73D2}" dt="2025-04-30T15:47:00.349" v="443" actId="20577"/>
      <pc:docMkLst>
        <pc:docMk/>
      </pc:docMkLst>
      <pc:sldChg chg="addSp delSp modSp ord">
        <pc:chgData name="Nelson, Amanda" userId="S::amanda.nelson@maine.gov::dcfbf081-73f9-41ac-b5f7-41ad26ac72b1" providerId="AD" clId="Web-{CC8402A5-229D-8FF4-E41E-DF65050D73D2}" dt="2025-04-30T15:46:28.193" v="415" actId="20577"/>
        <pc:sldMkLst>
          <pc:docMk/>
          <pc:sldMk cId="2838992653" sldId="1283"/>
        </pc:sldMkLst>
      </pc:sldChg>
      <pc:sldChg chg="addSp delSp modSp mod modClrScheme chgLayout">
        <pc:chgData name="Nelson, Amanda" userId="S::amanda.nelson@maine.gov::dcfbf081-73f9-41ac-b5f7-41ad26ac72b1" providerId="AD" clId="Web-{CC8402A5-229D-8FF4-E41E-DF65050D73D2}" dt="2025-04-30T15:38:28.760" v="257" actId="1076"/>
        <pc:sldMkLst>
          <pc:docMk/>
          <pc:sldMk cId="1101531042" sldId="1284"/>
        </pc:sldMkLst>
      </pc:sldChg>
      <pc:sldChg chg="addSp modSp add del">
        <pc:chgData name="Nelson, Amanda" userId="S::amanda.nelson@maine.gov::dcfbf081-73f9-41ac-b5f7-41ad26ac72b1" providerId="AD" clId="Web-{CC8402A5-229D-8FF4-E41E-DF65050D73D2}" dt="2025-04-30T15:27:32.204" v="110"/>
        <pc:sldMkLst>
          <pc:docMk/>
          <pc:sldMk cId="464936193" sldId="1303"/>
        </pc:sldMkLst>
      </pc:sldChg>
      <pc:sldChg chg="add del ord">
        <pc:chgData name="Nelson, Amanda" userId="S::amanda.nelson@maine.gov::dcfbf081-73f9-41ac-b5f7-41ad26ac72b1" providerId="AD" clId="Web-{CC8402A5-229D-8FF4-E41E-DF65050D73D2}" dt="2025-04-30T15:27:13.564" v="109"/>
        <pc:sldMkLst>
          <pc:docMk/>
          <pc:sldMk cId="1114546916" sldId="1304"/>
        </pc:sldMkLst>
      </pc:sldChg>
      <pc:sldChg chg="addSp delSp modSp add mod ord replId modClrScheme chgLayout">
        <pc:chgData name="Nelson, Amanda" userId="S::amanda.nelson@maine.gov::dcfbf081-73f9-41ac-b5f7-41ad26ac72b1" providerId="AD" clId="Web-{CC8402A5-229D-8FF4-E41E-DF65050D73D2}" dt="2025-04-30T15:37:23.042" v="247" actId="20577"/>
        <pc:sldMkLst>
          <pc:docMk/>
          <pc:sldMk cId="1667639646" sldId="1305"/>
        </pc:sldMkLst>
      </pc:sldChg>
      <pc:sldChg chg="addSp delSp modSp new del mod modClrScheme chgLayout">
        <pc:chgData name="Nelson, Amanda" userId="S::amanda.nelson@maine.gov::dcfbf081-73f9-41ac-b5f7-41ad26ac72b1" providerId="AD" clId="Web-{CC8402A5-229D-8FF4-E41E-DF65050D73D2}" dt="2025-04-30T15:44:12.070" v="343"/>
        <pc:sldMkLst>
          <pc:docMk/>
          <pc:sldMk cId="517737047" sldId="1306"/>
        </pc:sldMkLst>
      </pc:sldChg>
      <pc:sldChg chg="add del">
        <pc:chgData name="Nelson, Amanda" userId="S::amanda.nelson@maine.gov::dcfbf081-73f9-41ac-b5f7-41ad26ac72b1" providerId="AD" clId="Web-{CC8402A5-229D-8FF4-E41E-DF65050D73D2}" dt="2025-04-30T15:44:16.226" v="344"/>
        <pc:sldMkLst>
          <pc:docMk/>
          <pc:sldMk cId="4264784713" sldId="1307"/>
        </pc:sldMkLst>
      </pc:sldChg>
      <pc:sldChg chg="add del replId">
        <pc:chgData name="Nelson, Amanda" userId="S::amanda.nelson@maine.gov::dcfbf081-73f9-41ac-b5f7-41ad26ac72b1" providerId="AD" clId="Web-{CC8402A5-229D-8FF4-E41E-DF65050D73D2}" dt="2025-04-30T15:44:24.007" v="345"/>
        <pc:sldMkLst>
          <pc:docMk/>
          <pc:sldMk cId="2312896014" sldId="1308"/>
        </pc:sldMkLst>
      </pc:sldChg>
      <pc:sldChg chg="addSp delSp modSp add replId">
        <pc:chgData name="Nelson, Amanda" userId="S::amanda.nelson@maine.gov::dcfbf081-73f9-41ac-b5f7-41ad26ac72b1" providerId="AD" clId="Web-{CC8402A5-229D-8FF4-E41E-DF65050D73D2}" dt="2025-04-30T15:46:50.584" v="429" actId="20577"/>
        <pc:sldMkLst>
          <pc:docMk/>
          <pc:sldMk cId="3825560808" sldId="1309"/>
        </pc:sldMkLst>
      </pc:sldChg>
      <pc:sldChg chg="modSp add replId">
        <pc:chgData name="Nelson, Amanda" userId="S::amanda.nelson@maine.gov::dcfbf081-73f9-41ac-b5f7-41ad26ac72b1" providerId="AD" clId="Web-{CC8402A5-229D-8FF4-E41E-DF65050D73D2}" dt="2025-04-30T15:47:00.349" v="443" actId="20577"/>
        <pc:sldMkLst>
          <pc:docMk/>
          <pc:sldMk cId="2406949340" sldId="1310"/>
        </pc:sldMkLst>
      </pc:sldChg>
      <pc:sldMasterChg chg="addSldLayout">
        <pc:chgData name="Nelson, Amanda" userId="S::amanda.nelson@maine.gov::dcfbf081-73f9-41ac-b5f7-41ad26ac72b1" providerId="AD" clId="Web-{CC8402A5-229D-8FF4-E41E-DF65050D73D2}" dt="2025-04-30T15:28:24.735" v="112"/>
        <pc:sldMasterMkLst>
          <pc:docMk/>
          <pc:sldMasterMk cId="3765547551" sldId="2147483648"/>
        </pc:sldMasterMkLst>
        <pc:sldLayoutChg chg="add">
          <pc:chgData name="Nelson, Amanda" userId="S::amanda.nelson@maine.gov::dcfbf081-73f9-41ac-b5f7-41ad26ac72b1" providerId="AD" clId="Web-{CC8402A5-229D-8FF4-E41E-DF65050D73D2}" dt="2025-04-30T15:17:30.288" v="0"/>
          <pc:sldLayoutMkLst>
            <pc:docMk/>
            <pc:sldMasterMk cId="3765547551" sldId="2147483648"/>
            <pc:sldLayoutMk cId="2336441990" sldId="2147483660"/>
          </pc:sldLayoutMkLst>
        </pc:sldLayoutChg>
        <pc:sldLayoutChg chg="add">
          <pc:chgData name="Nelson, Amanda" userId="S::amanda.nelson@maine.gov::dcfbf081-73f9-41ac-b5f7-41ad26ac72b1" providerId="AD" clId="Web-{CC8402A5-229D-8FF4-E41E-DF65050D73D2}" dt="2025-04-30T15:21:44.911" v="20"/>
          <pc:sldLayoutMkLst>
            <pc:docMk/>
            <pc:sldMasterMk cId="3765547551" sldId="2147483648"/>
            <pc:sldLayoutMk cId="227529931" sldId="2147483661"/>
          </pc:sldLayoutMkLst>
        </pc:sldLayoutChg>
        <pc:sldLayoutChg chg="add">
          <pc:chgData name="Nelson, Amanda" userId="S::amanda.nelson@maine.gov::dcfbf081-73f9-41ac-b5f7-41ad26ac72b1" providerId="AD" clId="Web-{CC8402A5-229D-8FF4-E41E-DF65050D73D2}" dt="2025-04-30T15:28:24.735" v="112"/>
          <pc:sldLayoutMkLst>
            <pc:docMk/>
            <pc:sldMasterMk cId="3765547551" sldId="2147483648"/>
            <pc:sldLayoutMk cId="2773270873" sldId="2147483662"/>
          </pc:sldLayoutMkLst>
        </pc:sldLayoutChg>
      </pc:sldMasterChg>
    </pc:docChg>
  </pc:docChgLst>
  <pc:docChgLst>
    <pc:chgData name="Moorhead, James" userId="b6ac4972-2517-4408-b469-ed7c75dedfd2" providerId="ADAL" clId="{E7014EF5-35D0-4B56-8C32-6EB8CED75098}"/>
    <pc:docChg chg="undo custSel modSld">
      <pc:chgData name="Moorhead, James" userId="b6ac4972-2517-4408-b469-ed7c75dedfd2" providerId="ADAL" clId="{E7014EF5-35D0-4B56-8C32-6EB8CED75098}" dt="2025-05-05T18:58:39.843" v="1078" actId="1076"/>
      <pc:docMkLst>
        <pc:docMk/>
      </pc:docMkLst>
      <pc:sldChg chg="modSp mod">
        <pc:chgData name="Moorhead, James" userId="b6ac4972-2517-4408-b469-ed7c75dedfd2" providerId="ADAL" clId="{E7014EF5-35D0-4B56-8C32-6EB8CED75098}" dt="2025-05-05T18:50:42.980" v="442" actId="14100"/>
        <pc:sldMkLst>
          <pc:docMk/>
          <pc:sldMk cId="811380198" sldId="313"/>
        </pc:sldMkLst>
        <pc:spChg chg="mod">
          <ac:chgData name="Moorhead, James" userId="b6ac4972-2517-4408-b469-ed7c75dedfd2" providerId="ADAL" clId="{E7014EF5-35D0-4B56-8C32-6EB8CED75098}" dt="2025-05-05T18:50:42.980" v="442" actId="14100"/>
          <ac:spMkLst>
            <pc:docMk/>
            <pc:sldMk cId="811380198" sldId="313"/>
            <ac:spMk id="3" creationId="{00000000-0000-0000-0000-000000000000}"/>
          </ac:spMkLst>
        </pc:spChg>
      </pc:sldChg>
      <pc:sldChg chg="modSp mod">
        <pc:chgData name="Moorhead, James" userId="b6ac4972-2517-4408-b469-ed7c75dedfd2" providerId="ADAL" clId="{E7014EF5-35D0-4B56-8C32-6EB8CED75098}" dt="2025-05-05T18:58:39.843" v="1078" actId="1076"/>
        <pc:sldMkLst>
          <pc:docMk/>
          <pc:sldMk cId="1096081879" sldId="1296"/>
        </pc:sldMkLst>
        <pc:spChg chg="mod">
          <ac:chgData name="Moorhead, James" userId="b6ac4972-2517-4408-b469-ed7c75dedfd2" providerId="ADAL" clId="{E7014EF5-35D0-4B56-8C32-6EB8CED75098}" dt="2025-05-05T18:58:39.843" v="1078" actId="1076"/>
          <ac:spMkLst>
            <pc:docMk/>
            <pc:sldMk cId="1096081879" sldId="1296"/>
            <ac:spMk id="3" creationId="{32019F4D-06B9-1A50-F20E-93F4C5884BD1}"/>
          </ac:spMkLst>
        </pc:spChg>
      </pc:sldChg>
    </pc:docChg>
  </pc:docChgLst>
  <pc:docChgLst>
    <pc:chgData name="Gattine, Elizabeth" userId="S::elizabeth.gattine@maine.gov::e033020f-66a6-4bb2-ba70-66cfd4288d6a" providerId="AD" clId="Web-{AEE57141-E1F3-CCF8-117C-CF9AB84CDDE1}"/>
    <pc:docChg chg="mod modSld">
      <pc:chgData name="Gattine, Elizabeth" userId="S::elizabeth.gattine@maine.gov::e033020f-66a6-4bb2-ba70-66cfd4288d6a" providerId="AD" clId="Web-{AEE57141-E1F3-CCF8-117C-CF9AB84CDDE1}" dt="2025-04-30T16:46:22.285" v="54"/>
      <pc:docMkLst>
        <pc:docMk/>
      </pc:docMkLst>
      <pc:sldChg chg="modSp">
        <pc:chgData name="Gattine, Elizabeth" userId="S::elizabeth.gattine@maine.gov::e033020f-66a6-4bb2-ba70-66cfd4288d6a" providerId="AD" clId="Web-{AEE57141-E1F3-CCF8-117C-CF9AB84CDDE1}" dt="2025-04-30T16:19:16.400" v="1" actId="20577"/>
        <pc:sldMkLst>
          <pc:docMk/>
          <pc:sldMk cId="2520872400" sldId="321"/>
        </pc:sldMkLst>
      </pc:sldChg>
      <pc:sldChg chg="addSp delSp modSp">
        <pc:chgData name="Gattine, Elizabeth" userId="S::elizabeth.gattine@maine.gov::e033020f-66a6-4bb2-ba70-66cfd4288d6a" providerId="AD" clId="Web-{AEE57141-E1F3-CCF8-117C-CF9AB84CDDE1}" dt="2025-04-30T16:46:22.285" v="54"/>
        <pc:sldMkLst>
          <pc:docMk/>
          <pc:sldMk cId="103409707" sldId="1287"/>
        </pc:sldMkLst>
        <pc:spChg chg="mod">
          <ac:chgData name="Gattine, Elizabeth" userId="S::elizabeth.gattine@maine.gov::e033020f-66a6-4bb2-ba70-66cfd4288d6a" providerId="AD" clId="Web-{AEE57141-E1F3-CCF8-117C-CF9AB84CDDE1}" dt="2025-04-30T16:46:14.614" v="47" actId="20577"/>
          <ac:spMkLst>
            <pc:docMk/>
            <pc:sldMk cId="103409707" sldId="1287"/>
            <ac:spMk id="12" creationId="{E24709C1-5346-97AA-65EB-05224E2C8EF5}"/>
          </ac:spMkLst>
        </pc:spChg>
        <pc:picChg chg="add del">
          <ac:chgData name="Gattine, Elizabeth" userId="S::elizabeth.gattine@maine.gov::e033020f-66a6-4bb2-ba70-66cfd4288d6a" providerId="AD" clId="Web-{AEE57141-E1F3-CCF8-117C-CF9AB84CDDE1}" dt="2025-04-30T16:46:22.285" v="54"/>
          <ac:picMkLst>
            <pc:docMk/>
            <pc:sldMk cId="103409707" sldId="1287"/>
            <ac:picMk id="11" creationId="{B4DBE9D6-2E36-5CB9-D72C-624B5336EB52}"/>
          </ac:picMkLst>
        </pc:picChg>
      </pc:sldChg>
      <pc:sldChg chg="modSp">
        <pc:chgData name="Gattine, Elizabeth" userId="S::elizabeth.gattine@maine.gov::e033020f-66a6-4bb2-ba70-66cfd4288d6a" providerId="AD" clId="Web-{AEE57141-E1F3-CCF8-117C-CF9AB84CDDE1}" dt="2025-04-30T16:37:21.157" v="8" actId="20577"/>
        <pc:sldMkLst>
          <pc:docMk/>
          <pc:sldMk cId="1281661055" sldId="1301"/>
        </pc:sldMkLst>
        <pc:spChg chg="mod">
          <ac:chgData name="Gattine, Elizabeth" userId="S::elizabeth.gattine@maine.gov::e033020f-66a6-4bb2-ba70-66cfd4288d6a" providerId="AD" clId="Web-{AEE57141-E1F3-CCF8-117C-CF9AB84CDDE1}" dt="2025-04-30T16:37:21.157" v="8" actId="20577"/>
          <ac:spMkLst>
            <pc:docMk/>
            <pc:sldMk cId="1281661055" sldId="1301"/>
            <ac:spMk id="9" creationId="{EBBBE120-E301-FFD9-B6D1-C7B9F3B46D7F}"/>
          </ac:spMkLst>
        </pc:spChg>
      </pc:sldChg>
    </pc:docChg>
  </pc:docChgLst>
  <pc:docChgLst>
    <pc:chgData name="Rooney, Nicole" userId="S::nicole.rooney@maine.gov::0514aeba-5787-4324-b69f-c672474e1e2b" providerId="AD" clId="Web-{AD6DB25B-2607-EBA0-12FB-5813AEFEF654}"/>
    <pc:docChg chg="addSld delSld modSld sldOrd">
      <pc:chgData name="Rooney, Nicole" userId="S::nicole.rooney@maine.gov::0514aeba-5787-4324-b69f-c672474e1e2b" providerId="AD" clId="Web-{AD6DB25B-2607-EBA0-12FB-5813AEFEF654}" dt="2025-04-30T12:00:44.046" v="376" actId="20577"/>
      <pc:docMkLst>
        <pc:docMk/>
      </pc:docMkLst>
      <pc:sldChg chg="del">
        <pc:chgData name="Rooney, Nicole" userId="S::nicole.rooney@maine.gov::0514aeba-5787-4324-b69f-c672474e1e2b" providerId="AD" clId="Web-{AD6DB25B-2607-EBA0-12FB-5813AEFEF654}" dt="2025-04-30T11:26:07.587" v="3"/>
        <pc:sldMkLst>
          <pc:docMk/>
          <pc:sldMk cId="1954871399" sldId="319"/>
        </pc:sldMkLst>
      </pc:sldChg>
      <pc:sldChg chg="modSp add">
        <pc:chgData name="Rooney, Nicole" userId="S::nicole.rooney@maine.gov::0514aeba-5787-4324-b69f-c672474e1e2b" providerId="AD" clId="Web-{AD6DB25B-2607-EBA0-12FB-5813AEFEF654}" dt="2025-04-30T12:00:12.375" v="363" actId="20577"/>
        <pc:sldMkLst>
          <pc:docMk/>
          <pc:sldMk cId="3563472783" sldId="1299"/>
        </pc:sldMkLst>
        <pc:spChg chg="mod">
          <ac:chgData name="Rooney, Nicole" userId="S::nicole.rooney@maine.gov::0514aeba-5787-4324-b69f-c672474e1e2b" providerId="AD" clId="Web-{AD6DB25B-2607-EBA0-12FB-5813AEFEF654}" dt="2025-04-30T12:00:12.375" v="363" actId="20577"/>
          <ac:spMkLst>
            <pc:docMk/>
            <pc:sldMk cId="3563472783" sldId="1299"/>
            <ac:spMk id="3" creationId="{00000000-0000-0000-0000-000000000000}"/>
          </ac:spMkLst>
        </pc:spChg>
      </pc:sldChg>
      <pc:sldChg chg="addSp delSp modSp add">
        <pc:chgData name="Rooney, Nicole" userId="S::nicole.rooney@maine.gov::0514aeba-5787-4324-b69f-c672474e1e2b" providerId="AD" clId="Web-{AD6DB25B-2607-EBA0-12FB-5813AEFEF654}" dt="2025-04-30T12:00:44.046" v="376" actId="20577"/>
        <pc:sldMkLst>
          <pc:docMk/>
          <pc:sldMk cId="811630100" sldId="1300"/>
        </pc:sldMkLst>
        <pc:spChg chg="add mod">
          <ac:chgData name="Rooney, Nicole" userId="S::nicole.rooney@maine.gov::0514aeba-5787-4324-b69f-c672474e1e2b" providerId="AD" clId="Web-{AD6DB25B-2607-EBA0-12FB-5813AEFEF654}" dt="2025-04-30T12:00:44.046" v="376" actId="20577"/>
          <ac:spMkLst>
            <pc:docMk/>
            <pc:sldMk cId="811630100" sldId="1300"/>
            <ac:spMk id="6" creationId="{BAAC7A95-730B-67CD-1805-F34576E6BFE8}"/>
          </ac:spMkLst>
        </pc:spChg>
      </pc:sldChg>
      <pc:sldChg chg="modSp add ord">
        <pc:chgData name="Rooney, Nicole" userId="S::nicole.rooney@maine.gov::0514aeba-5787-4324-b69f-c672474e1e2b" providerId="AD" clId="Web-{AD6DB25B-2607-EBA0-12FB-5813AEFEF654}" dt="2025-04-30T12:00:22.515" v="367" actId="20577"/>
        <pc:sldMkLst>
          <pc:docMk/>
          <pc:sldMk cId="1281661055" sldId="1301"/>
        </pc:sldMkLst>
        <pc:spChg chg="mod">
          <ac:chgData name="Rooney, Nicole" userId="S::nicole.rooney@maine.gov::0514aeba-5787-4324-b69f-c672474e1e2b" providerId="AD" clId="Web-{AD6DB25B-2607-EBA0-12FB-5813AEFEF654}" dt="2025-04-30T12:00:22.515" v="367" actId="20577"/>
          <ac:spMkLst>
            <pc:docMk/>
            <pc:sldMk cId="1281661055" sldId="1301"/>
            <ac:spMk id="9" creationId="{EBBBE120-E301-FFD9-B6D1-C7B9F3B46D7F}"/>
          </ac:spMkLst>
        </pc:spChg>
      </pc:sldChg>
    </pc:docChg>
  </pc:docChgLst>
  <pc:docChgLst>
    <pc:chgData name="Moorhead, James" userId="b6ac4972-2517-4408-b469-ed7c75dedfd2" providerId="ADAL" clId="{C01227CE-45B7-434D-9DB0-7939AB01A684}"/>
    <pc:docChg chg="undo custSel addSld delSld modSld">
      <pc:chgData name="Moorhead, James" userId="b6ac4972-2517-4408-b469-ed7c75dedfd2" providerId="ADAL" clId="{C01227CE-45B7-434D-9DB0-7939AB01A684}" dt="2025-04-25T20:53:25.968" v="68" actId="403"/>
      <pc:docMkLst>
        <pc:docMk/>
      </pc:docMkLst>
      <pc:sldChg chg="addSp modSp mod">
        <pc:chgData name="Moorhead, James" userId="b6ac4972-2517-4408-b469-ed7c75dedfd2" providerId="ADAL" clId="{C01227CE-45B7-434D-9DB0-7939AB01A684}" dt="2025-04-25T20:53:05.334" v="67" actId="1076"/>
        <pc:sldMkLst>
          <pc:docMk/>
          <pc:sldMk cId="4168129988" sldId="325"/>
        </pc:sldMkLst>
      </pc:sldChg>
      <pc:sldChg chg="modSp add del mod">
        <pc:chgData name="Moorhead, James" userId="b6ac4972-2517-4408-b469-ed7c75dedfd2" providerId="ADAL" clId="{C01227CE-45B7-434D-9DB0-7939AB01A684}" dt="2025-04-25T20:47:54.141" v="45"/>
        <pc:sldMkLst>
          <pc:docMk/>
          <pc:sldMk cId="3851730157" sldId="332"/>
        </pc:sldMkLst>
      </pc:sldChg>
      <pc:sldChg chg="del">
        <pc:chgData name="Moorhead, James" userId="b6ac4972-2517-4408-b469-ed7c75dedfd2" providerId="ADAL" clId="{C01227CE-45B7-434D-9DB0-7939AB01A684}" dt="2025-04-25T20:48:43.371" v="51" actId="47"/>
        <pc:sldMkLst>
          <pc:docMk/>
          <pc:sldMk cId="4130987368" sldId="1282"/>
        </pc:sldMkLst>
      </pc:sldChg>
      <pc:sldChg chg="addSp delSp modSp add mod">
        <pc:chgData name="Moorhead, James" userId="b6ac4972-2517-4408-b469-ed7c75dedfd2" providerId="ADAL" clId="{C01227CE-45B7-434D-9DB0-7939AB01A684}" dt="2025-04-25T20:48:25.755" v="50" actId="1076"/>
        <pc:sldMkLst>
          <pc:docMk/>
          <pc:sldMk cId="2639225038" sldId="1292"/>
        </pc:sldMkLst>
      </pc:sldChg>
      <pc:sldChg chg="addSp delSp modSp add mod">
        <pc:chgData name="Moorhead, James" userId="b6ac4972-2517-4408-b469-ed7c75dedfd2" providerId="ADAL" clId="{C01227CE-45B7-434D-9DB0-7939AB01A684}" dt="2025-04-25T20:53:25.968" v="68" actId="403"/>
        <pc:sldMkLst>
          <pc:docMk/>
          <pc:sldMk cId="284831992" sldId="1293"/>
        </pc:sldMkLst>
        <pc:spChg chg="add mod">
          <ac:chgData name="Moorhead, James" userId="b6ac4972-2517-4408-b469-ed7c75dedfd2" providerId="ADAL" clId="{C01227CE-45B7-434D-9DB0-7939AB01A684}" dt="2025-04-25T20:53:25.968" v="68" actId="403"/>
          <ac:spMkLst>
            <pc:docMk/>
            <pc:sldMk cId="284831992" sldId="1293"/>
            <ac:spMk id="3" creationId="{25E15C83-7D0A-0E8E-E88B-15092867D4E7}"/>
          </ac:spMkLst>
        </pc:spChg>
      </pc:sldChg>
    </pc:docChg>
  </pc:docChgLst>
  <pc:docChgLst>
    <pc:chgData name="Rooney, Nicole" userId="0514aeba-5787-4324-b69f-c672474e1e2b" providerId="ADAL" clId="{546E1947-A936-47D1-AD1A-13B8CC2AAC94}"/>
    <pc:docChg chg="undo custSel addSld modSld sldOrd">
      <pc:chgData name="Rooney, Nicole" userId="0514aeba-5787-4324-b69f-c672474e1e2b" providerId="ADAL" clId="{546E1947-A936-47D1-AD1A-13B8CC2AAC94}" dt="2025-05-09T19:40:30.696" v="302"/>
      <pc:docMkLst>
        <pc:docMk/>
      </pc:docMkLst>
      <pc:sldChg chg="modSp mod">
        <pc:chgData name="Rooney, Nicole" userId="0514aeba-5787-4324-b69f-c672474e1e2b" providerId="ADAL" clId="{546E1947-A936-47D1-AD1A-13B8CC2AAC94}" dt="2025-05-09T19:10:08.304" v="1" actId="255"/>
        <pc:sldMkLst>
          <pc:docMk/>
          <pc:sldMk cId="1715151854" sldId="257"/>
        </pc:sldMkLst>
        <pc:spChg chg="mod">
          <ac:chgData name="Rooney, Nicole" userId="0514aeba-5787-4324-b69f-c672474e1e2b" providerId="ADAL" clId="{546E1947-A936-47D1-AD1A-13B8CC2AAC94}" dt="2025-05-09T19:10:08.304" v="1" actId="255"/>
          <ac:spMkLst>
            <pc:docMk/>
            <pc:sldMk cId="1715151854" sldId="257"/>
            <ac:spMk id="3" creationId="{00000000-0000-0000-0000-000000000000}"/>
          </ac:spMkLst>
        </pc:spChg>
      </pc:sldChg>
      <pc:sldChg chg="modSp mod">
        <pc:chgData name="Rooney, Nicole" userId="0514aeba-5787-4324-b69f-c672474e1e2b" providerId="ADAL" clId="{546E1947-A936-47D1-AD1A-13B8CC2AAC94}" dt="2025-05-09T19:19:19.760" v="127" actId="1076"/>
        <pc:sldMkLst>
          <pc:docMk/>
          <pc:sldMk cId="811380198" sldId="313"/>
        </pc:sldMkLst>
        <pc:spChg chg="mod">
          <ac:chgData name="Rooney, Nicole" userId="0514aeba-5787-4324-b69f-c672474e1e2b" providerId="ADAL" clId="{546E1947-A936-47D1-AD1A-13B8CC2AAC94}" dt="2025-05-09T19:19:19.760" v="127" actId="1076"/>
          <ac:spMkLst>
            <pc:docMk/>
            <pc:sldMk cId="811380198" sldId="313"/>
            <ac:spMk id="3" creationId="{00000000-0000-0000-0000-000000000000}"/>
          </ac:spMkLst>
        </pc:spChg>
        <pc:spChg chg="mod">
          <ac:chgData name="Rooney, Nicole" userId="0514aeba-5787-4324-b69f-c672474e1e2b" providerId="ADAL" clId="{546E1947-A936-47D1-AD1A-13B8CC2AAC94}" dt="2025-05-09T19:18:41.823" v="120" actId="403"/>
          <ac:spMkLst>
            <pc:docMk/>
            <pc:sldMk cId="811380198" sldId="313"/>
            <ac:spMk id="4" creationId="{00000000-0000-0000-0000-000000000000}"/>
          </ac:spMkLst>
        </pc:spChg>
      </pc:sldChg>
      <pc:sldChg chg="modSp mod">
        <pc:chgData name="Rooney, Nicole" userId="0514aeba-5787-4324-b69f-c672474e1e2b" providerId="ADAL" clId="{546E1947-A936-47D1-AD1A-13B8CC2AAC94}" dt="2025-05-09T19:32:11.802" v="248" actId="113"/>
        <pc:sldMkLst>
          <pc:docMk/>
          <pc:sldMk cId="1513444686" sldId="314"/>
        </pc:sldMkLst>
        <pc:spChg chg="mod">
          <ac:chgData name="Rooney, Nicole" userId="0514aeba-5787-4324-b69f-c672474e1e2b" providerId="ADAL" clId="{546E1947-A936-47D1-AD1A-13B8CC2AAC94}" dt="2025-05-09T19:32:11.802" v="248" actId="113"/>
          <ac:spMkLst>
            <pc:docMk/>
            <pc:sldMk cId="1513444686" sldId="314"/>
            <ac:spMk id="4" creationId="{00000000-0000-0000-0000-000000000000}"/>
          </ac:spMkLst>
        </pc:spChg>
      </pc:sldChg>
      <pc:sldChg chg="modSp mod">
        <pc:chgData name="Rooney, Nicole" userId="0514aeba-5787-4324-b69f-c672474e1e2b" providerId="ADAL" clId="{546E1947-A936-47D1-AD1A-13B8CC2AAC94}" dt="2025-05-09T19:22:06.600" v="154" actId="1076"/>
        <pc:sldMkLst>
          <pc:docMk/>
          <pc:sldMk cId="2571006061" sldId="320"/>
        </pc:sldMkLst>
        <pc:spChg chg="mod">
          <ac:chgData name="Rooney, Nicole" userId="0514aeba-5787-4324-b69f-c672474e1e2b" providerId="ADAL" clId="{546E1947-A936-47D1-AD1A-13B8CC2AAC94}" dt="2025-05-09T19:21:29.867" v="148" actId="404"/>
          <ac:spMkLst>
            <pc:docMk/>
            <pc:sldMk cId="2571006061" sldId="320"/>
            <ac:spMk id="4" creationId="{00000000-0000-0000-0000-000000000000}"/>
          </ac:spMkLst>
        </pc:spChg>
        <pc:spChg chg="mod">
          <ac:chgData name="Rooney, Nicole" userId="0514aeba-5787-4324-b69f-c672474e1e2b" providerId="ADAL" clId="{546E1947-A936-47D1-AD1A-13B8CC2AAC94}" dt="2025-05-09T19:22:06.600" v="154" actId="1076"/>
          <ac:spMkLst>
            <pc:docMk/>
            <pc:sldMk cId="2571006061" sldId="320"/>
            <ac:spMk id="7" creationId="{FE9B55E5-A36A-D980-529A-F127F71DAB12}"/>
          </ac:spMkLst>
        </pc:spChg>
      </pc:sldChg>
      <pc:sldChg chg="modSp mod">
        <pc:chgData name="Rooney, Nicole" userId="0514aeba-5787-4324-b69f-c672474e1e2b" providerId="ADAL" clId="{546E1947-A936-47D1-AD1A-13B8CC2AAC94}" dt="2025-05-09T19:32:37.178" v="251" actId="12"/>
        <pc:sldMkLst>
          <pc:docMk/>
          <pc:sldMk cId="2520872400" sldId="321"/>
        </pc:sldMkLst>
      </pc:sldChg>
      <pc:sldChg chg="modSp mod">
        <pc:chgData name="Rooney, Nicole" userId="0514aeba-5787-4324-b69f-c672474e1e2b" providerId="ADAL" clId="{546E1947-A936-47D1-AD1A-13B8CC2AAC94}" dt="2025-05-09T19:32:18.012" v="249" actId="113"/>
        <pc:sldMkLst>
          <pc:docMk/>
          <pc:sldMk cId="3492261912" sldId="323"/>
        </pc:sldMkLst>
        <pc:spChg chg="mod">
          <ac:chgData name="Rooney, Nicole" userId="0514aeba-5787-4324-b69f-c672474e1e2b" providerId="ADAL" clId="{546E1947-A936-47D1-AD1A-13B8CC2AAC94}" dt="2025-05-09T19:32:18.012" v="249" actId="113"/>
          <ac:spMkLst>
            <pc:docMk/>
            <pc:sldMk cId="3492261912" sldId="323"/>
            <ac:spMk id="4" creationId="{00000000-0000-0000-0000-000000000000}"/>
          </ac:spMkLst>
        </pc:spChg>
      </pc:sldChg>
      <pc:sldChg chg="modSp mod">
        <pc:chgData name="Rooney, Nicole" userId="0514aeba-5787-4324-b69f-c672474e1e2b" providerId="ADAL" clId="{546E1947-A936-47D1-AD1A-13B8CC2AAC94}" dt="2025-05-09T19:33:18.346" v="266" actId="20577"/>
        <pc:sldMkLst>
          <pc:docMk/>
          <pc:sldMk cId="4227423205" sldId="324"/>
        </pc:sldMkLst>
      </pc:sldChg>
      <pc:sldChg chg="modSp mod">
        <pc:chgData name="Rooney, Nicole" userId="0514aeba-5787-4324-b69f-c672474e1e2b" providerId="ADAL" clId="{546E1947-A936-47D1-AD1A-13B8CC2AAC94}" dt="2025-05-09T19:15:26.851" v="99" actId="404"/>
        <pc:sldMkLst>
          <pc:docMk/>
          <pc:sldMk cId="4168129988" sldId="325"/>
        </pc:sldMkLst>
      </pc:sldChg>
      <pc:sldChg chg="modSp mod">
        <pc:chgData name="Rooney, Nicole" userId="0514aeba-5787-4324-b69f-c672474e1e2b" providerId="ADAL" clId="{546E1947-A936-47D1-AD1A-13B8CC2AAC94}" dt="2025-05-09T19:15:03.946" v="95" actId="2711"/>
        <pc:sldMkLst>
          <pc:docMk/>
          <pc:sldMk cId="2643463819" sldId="335"/>
        </pc:sldMkLst>
        <pc:spChg chg="mod">
          <ac:chgData name="Rooney, Nicole" userId="0514aeba-5787-4324-b69f-c672474e1e2b" providerId="ADAL" clId="{546E1947-A936-47D1-AD1A-13B8CC2AAC94}" dt="2025-05-09T19:15:03.946" v="95" actId="2711"/>
          <ac:spMkLst>
            <pc:docMk/>
            <pc:sldMk cId="2643463819" sldId="335"/>
            <ac:spMk id="4" creationId="{00000000-0000-0000-0000-000000000000}"/>
          </ac:spMkLst>
        </pc:spChg>
        <pc:spChg chg="mod">
          <ac:chgData name="Rooney, Nicole" userId="0514aeba-5787-4324-b69f-c672474e1e2b" providerId="ADAL" clId="{546E1947-A936-47D1-AD1A-13B8CC2AAC94}" dt="2025-05-09T19:10:15.285" v="2" actId="207"/>
          <ac:spMkLst>
            <pc:docMk/>
            <pc:sldMk cId="2643463819" sldId="335"/>
            <ac:spMk id="7" creationId="{E9B52EAF-D156-0CB6-C8AB-D7E7E32114B3}"/>
          </ac:spMkLst>
        </pc:spChg>
      </pc:sldChg>
      <pc:sldChg chg="modSp mod">
        <pc:chgData name="Rooney, Nicole" userId="0514aeba-5787-4324-b69f-c672474e1e2b" providerId="ADAL" clId="{546E1947-A936-47D1-AD1A-13B8CC2AAC94}" dt="2025-05-09T19:33:28.467" v="267" actId="113"/>
        <pc:sldMkLst>
          <pc:docMk/>
          <pc:sldMk cId="2508703769" sldId="1281"/>
        </pc:sldMkLst>
        <pc:spChg chg="mod">
          <ac:chgData name="Rooney, Nicole" userId="0514aeba-5787-4324-b69f-c672474e1e2b" providerId="ADAL" clId="{546E1947-A936-47D1-AD1A-13B8CC2AAC94}" dt="2025-05-09T19:33:28.467" v="267" actId="113"/>
          <ac:spMkLst>
            <pc:docMk/>
            <pc:sldMk cId="2508703769" sldId="1281"/>
            <ac:spMk id="4" creationId="{00000000-0000-0000-0000-000000000000}"/>
          </ac:spMkLst>
        </pc:spChg>
      </pc:sldChg>
      <pc:sldChg chg="modSp mod">
        <pc:chgData name="Rooney, Nicole" userId="0514aeba-5787-4324-b69f-c672474e1e2b" providerId="ADAL" clId="{546E1947-A936-47D1-AD1A-13B8CC2AAC94}" dt="2025-05-09T19:33:52.124" v="272" actId="113"/>
        <pc:sldMkLst>
          <pc:docMk/>
          <pc:sldMk cId="103409707" sldId="1287"/>
        </pc:sldMkLst>
        <pc:spChg chg="mod">
          <ac:chgData name="Rooney, Nicole" userId="0514aeba-5787-4324-b69f-c672474e1e2b" providerId="ADAL" clId="{546E1947-A936-47D1-AD1A-13B8CC2AAC94}" dt="2025-05-09T19:33:52.124" v="272" actId="113"/>
          <ac:spMkLst>
            <pc:docMk/>
            <pc:sldMk cId="103409707" sldId="1287"/>
            <ac:spMk id="4" creationId="{00000000-0000-0000-0000-000000000000}"/>
          </ac:spMkLst>
        </pc:spChg>
        <pc:spChg chg="mod">
          <ac:chgData name="Rooney, Nicole" userId="0514aeba-5787-4324-b69f-c672474e1e2b" providerId="ADAL" clId="{546E1947-A936-47D1-AD1A-13B8CC2AAC94}" dt="2025-05-09T19:33:40.049" v="269" actId="12"/>
          <ac:spMkLst>
            <pc:docMk/>
            <pc:sldMk cId="103409707" sldId="1287"/>
            <ac:spMk id="10" creationId="{00000000-0000-0000-0000-000000000000}"/>
          </ac:spMkLst>
        </pc:spChg>
        <pc:spChg chg="mod">
          <ac:chgData name="Rooney, Nicole" userId="0514aeba-5787-4324-b69f-c672474e1e2b" providerId="ADAL" clId="{546E1947-A936-47D1-AD1A-13B8CC2AAC94}" dt="2025-05-09T19:33:44.514" v="270" actId="12"/>
          <ac:spMkLst>
            <pc:docMk/>
            <pc:sldMk cId="103409707" sldId="1287"/>
            <ac:spMk id="12" creationId="{E24709C1-5346-97AA-65EB-05224E2C8EF5}"/>
          </ac:spMkLst>
        </pc:spChg>
      </pc:sldChg>
      <pc:sldChg chg="modSp mod">
        <pc:chgData name="Rooney, Nicole" userId="0514aeba-5787-4324-b69f-c672474e1e2b" providerId="ADAL" clId="{546E1947-A936-47D1-AD1A-13B8CC2AAC94}" dt="2025-05-09T19:31:42.550" v="247" actId="14100"/>
        <pc:sldMkLst>
          <pc:docMk/>
          <pc:sldMk cId="3157201844" sldId="1288"/>
        </pc:sldMkLst>
        <pc:spChg chg="mod">
          <ac:chgData name="Rooney, Nicole" userId="0514aeba-5787-4324-b69f-c672474e1e2b" providerId="ADAL" clId="{546E1947-A936-47D1-AD1A-13B8CC2AAC94}" dt="2025-05-09T19:29:34.292" v="218" actId="6549"/>
          <ac:spMkLst>
            <pc:docMk/>
            <pc:sldMk cId="3157201844" sldId="1288"/>
            <ac:spMk id="4" creationId="{00000000-0000-0000-0000-000000000000}"/>
          </ac:spMkLst>
        </pc:spChg>
        <pc:spChg chg="mod">
          <ac:chgData name="Rooney, Nicole" userId="0514aeba-5787-4324-b69f-c672474e1e2b" providerId="ADAL" clId="{546E1947-A936-47D1-AD1A-13B8CC2AAC94}" dt="2025-05-09T19:31:42.550" v="247" actId="14100"/>
          <ac:spMkLst>
            <pc:docMk/>
            <pc:sldMk cId="3157201844" sldId="1288"/>
            <ac:spMk id="7" creationId="{8F0BCE97-69EB-EAF6-3BD3-2A4515354B59}"/>
          </ac:spMkLst>
        </pc:spChg>
      </pc:sldChg>
      <pc:sldChg chg="modSp mod">
        <pc:chgData name="Rooney, Nicole" userId="0514aeba-5787-4324-b69f-c672474e1e2b" providerId="ADAL" clId="{546E1947-A936-47D1-AD1A-13B8CC2AAC94}" dt="2025-05-09T19:34:43.889" v="282" actId="12"/>
        <pc:sldMkLst>
          <pc:docMk/>
          <pc:sldMk cId="1604441736" sldId="1291"/>
        </pc:sldMkLst>
      </pc:sldChg>
      <pc:sldChg chg="modSp mod">
        <pc:chgData name="Rooney, Nicole" userId="0514aeba-5787-4324-b69f-c672474e1e2b" providerId="ADAL" clId="{546E1947-A936-47D1-AD1A-13B8CC2AAC94}" dt="2025-05-09T19:15:54.187" v="100" actId="113"/>
        <pc:sldMkLst>
          <pc:docMk/>
          <pc:sldMk cId="2639225038" sldId="1292"/>
        </pc:sldMkLst>
      </pc:sldChg>
      <pc:sldChg chg="modSp mod">
        <pc:chgData name="Rooney, Nicole" userId="0514aeba-5787-4324-b69f-c672474e1e2b" providerId="ADAL" clId="{546E1947-A936-47D1-AD1A-13B8CC2AAC94}" dt="2025-05-09T19:16:43.970" v="104" actId="113"/>
        <pc:sldMkLst>
          <pc:docMk/>
          <pc:sldMk cId="284831992" sldId="1293"/>
        </pc:sldMkLst>
        <pc:spChg chg="mod">
          <ac:chgData name="Rooney, Nicole" userId="0514aeba-5787-4324-b69f-c672474e1e2b" providerId="ADAL" clId="{546E1947-A936-47D1-AD1A-13B8CC2AAC94}" dt="2025-05-09T19:16:17.023" v="101" actId="255"/>
          <ac:spMkLst>
            <pc:docMk/>
            <pc:sldMk cId="284831992" sldId="1293"/>
            <ac:spMk id="3" creationId="{25E15C83-7D0A-0E8E-E88B-15092867D4E7}"/>
          </ac:spMkLst>
        </pc:spChg>
        <pc:spChg chg="mod">
          <ac:chgData name="Rooney, Nicole" userId="0514aeba-5787-4324-b69f-c672474e1e2b" providerId="ADAL" clId="{546E1947-A936-47D1-AD1A-13B8CC2AAC94}" dt="2025-05-09T19:16:43.970" v="104" actId="113"/>
          <ac:spMkLst>
            <pc:docMk/>
            <pc:sldMk cId="284831992" sldId="1293"/>
            <ac:spMk id="4" creationId="{E2BD0062-82CA-326C-7EC0-F64018EBB72D}"/>
          </ac:spMkLst>
        </pc:spChg>
      </pc:sldChg>
      <pc:sldChg chg="modSp mod">
        <pc:chgData name="Rooney, Nicole" userId="0514aeba-5787-4324-b69f-c672474e1e2b" providerId="ADAL" clId="{546E1947-A936-47D1-AD1A-13B8CC2AAC94}" dt="2025-05-09T19:17:36.480" v="114" actId="14100"/>
        <pc:sldMkLst>
          <pc:docMk/>
          <pc:sldMk cId="3319649906" sldId="1294"/>
        </pc:sldMkLst>
        <pc:spChg chg="mod">
          <ac:chgData name="Rooney, Nicole" userId="0514aeba-5787-4324-b69f-c672474e1e2b" providerId="ADAL" clId="{546E1947-A936-47D1-AD1A-13B8CC2AAC94}" dt="2025-05-09T19:17:10.292" v="108" actId="403"/>
          <ac:spMkLst>
            <pc:docMk/>
            <pc:sldMk cId="3319649906" sldId="1294"/>
            <ac:spMk id="4" creationId="{22FDAB95-591D-DE2A-D1E6-7CAAB61AAD77}"/>
          </ac:spMkLst>
        </pc:spChg>
        <pc:spChg chg="mod">
          <ac:chgData name="Rooney, Nicole" userId="0514aeba-5787-4324-b69f-c672474e1e2b" providerId="ADAL" clId="{546E1947-A936-47D1-AD1A-13B8CC2AAC94}" dt="2025-05-09T19:17:36.480" v="114" actId="14100"/>
          <ac:spMkLst>
            <pc:docMk/>
            <pc:sldMk cId="3319649906" sldId="1294"/>
            <ac:spMk id="10" creationId="{86782A69-605B-61DF-B338-195DC448F7AC}"/>
          </ac:spMkLst>
        </pc:spChg>
      </pc:sldChg>
      <pc:sldChg chg="modSp mod">
        <pc:chgData name="Rooney, Nicole" userId="0514aeba-5787-4324-b69f-c672474e1e2b" providerId="ADAL" clId="{546E1947-A936-47D1-AD1A-13B8CC2AAC94}" dt="2025-05-09T19:16:49.290" v="105" actId="113"/>
        <pc:sldMkLst>
          <pc:docMk/>
          <pc:sldMk cId="1096081879" sldId="1296"/>
        </pc:sldMkLst>
        <pc:spChg chg="mod">
          <ac:chgData name="Rooney, Nicole" userId="0514aeba-5787-4324-b69f-c672474e1e2b" providerId="ADAL" clId="{546E1947-A936-47D1-AD1A-13B8CC2AAC94}" dt="2025-05-09T19:16:36.368" v="103" actId="14100"/>
          <ac:spMkLst>
            <pc:docMk/>
            <pc:sldMk cId="1096081879" sldId="1296"/>
            <ac:spMk id="3" creationId="{32019F4D-06B9-1A50-F20E-93F4C5884BD1}"/>
          </ac:spMkLst>
        </pc:spChg>
        <pc:spChg chg="mod">
          <ac:chgData name="Rooney, Nicole" userId="0514aeba-5787-4324-b69f-c672474e1e2b" providerId="ADAL" clId="{546E1947-A936-47D1-AD1A-13B8CC2AAC94}" dt="2025-05-09T19:16:49.290" v="105" actId="113"/>
          <ac:spMkLst>
            <pc:docMk/>
            <pc:sldMk cId="1096081879" sldId="1296"/>
            <ac:spMk id="4" creationId="{0416C7DE-FD6B-843F-EB44-98CE2F61775F}"/>
          </ac:spMkLst>
        </pc:spChg>
      </pc:sldChg>
      <pc:sldChg chg="modSp mod">
        <pc:chgData name="Rooney, Nicole" userId="0514aeba-5787-4324-b69f-c672474e1e2b" providerId="ADAL" clId="{546E1947-A936-47D1-AD1A-13B8CC2AAC94}" dt="2025-05-09T19:35:25.755" v="291" actId="14100"/>
        <pc:sldMkLst>
          <pc:docMk/>
          <pc:sldMk cId="3772487244" sldId="1297"/>
        </pc:sldMkLst>
      </pc:sldChg>
      <pc:sldChg chg="modSp mod">
        <pc:chgData name="Rooney, Nicole" userId="0514aeba-5787-4324-b69f-c672474e1e2b" providerId="ADAL" clId="{546E1947-A936-47D1-AD1A-13B8CC2AAC94}" dt="2025-05-09T19:21:11.709" v="146" actId="113"/>
        <pc:sldMkLst>
          <pc:docMk/>
          <pc:sldMk cId="3563472783" sldId="1299"/>
        </pc:sldMkLst>
        <pc:spChg chg="mod">
          <ac:chgData name="Rooney, Nicole" userId="0514aeba-5787-4324-b69f-c672474e1e2b" providerId="ADAL" clId="{546E1947-A936-47D1-AD1A-13B8CC2AAC94}" dt="2025-05-09T19:19:57.368" v="133" actId="207"/>
          <ac:spMkLst>
            <pc:docMk/>
            <pc:sldMk cId="3563472783" sldId="1299"/>
            <ac:spMk id="3" creationId="{00000000-0000-0000-0000-000000000000}"/>
          </ac:spMkLst>
        </pc:spChg>
        <pc:spChg chg="mod">
          <ac:chgData name="Rooney, Nicole" userId="0514aeba-5787-4324-b69f-c672474e1e2b" providerId="ADAL" clId="{546E1947-A936-47D1-AD1A-13B8CC2AAC94}" dt="2025-05-09T19:21:11.709" v="146" actId="113"/>
          <ac:spMkLst>
            <pc:docMk/>
            <pc:sldMk cId="3563472783" sldId="1299"/>
            <ac:spMk id="4" creationId="{00000000-0000-0000-0000-000000000000}"/>
          </ac:spMkLst>
        </pc:spChg>
      </pc:sldChg>
      <pc:sldChg chg="modSp mod">
        <pc:chgData name="Rooney, Nicole" userId="0514aeba-5787-4324-b69f-c672474e1e2b" providerId="ADAL" clId="{546E1947-A936-47D1-AD1A-13B8CC2AAC94}" dt="2025-05-09T19:21:01.927" v="144" actId="113"/>
        <pc:sldMkLst>
          <pc:docMk/>
          <pc:sldMk cId="811630100" sldId="1300"/>
        </pc:sldMkLst>
        <pc:spChg chg="mod">
          <ac:chgData name="Rooney, Nicole" userId="0514aeba-5787-4324-b69f-c672474e1e2b" providerId="ADAL" clId="{546E1947-A936-47D1-AD1A-13B8CC2AAC94}" dt="2025-05-09T19:21:01.927" v="144" actId="113"/>
          <ac:spMkLst>
            <pc:docMk/>
            <pc:sldMk cId="811630100" sldId="1300"/>
            <ac:spMk id="4" creationId="{61B500BA-C39E-15B7-2FFD-E4B3E558B91F}"/>
          </ac:spMkLst>
        </pc:spChg>
        <pc:spChg chg="mod">
          <ac:chgData name="Rooney, Nicole" userId="0514aeba-5787-4324-b69f-c672474e1e2b" providerId="ADAL" clId="{546E1947-A936-47D1-AD1A-13B8CC2AAC94}" dt="2025-05-09T19:20:52.991" v="143" actId="255"/>
          <ac:spMkLst>
            <pc:docMk/>
            <pc:sldMk cId="811630100" sldId="1300"/>
            <ac:spMk id="6" creationId="{BAAC7A95-730B-67CD-1805-F34576E6BFE8}"/>
          </ac:spMkLst>
        </pc:spChg>
      </pc:sldChg>
      <pc:sldChg chg="modSp mod">
        <pc:chgData name="Rooney, Nicole" userId="0514aeba-5787-4324-b69f-c672474e1e2b" providerId="ADAL" clId="{546E1947-A936-47D1-AD1A-13B8CC2AAC94}" dt="2025-05-09T19:21:08.237" v="145" actId="113"/>
        <pc:sldMkLst>
          <pc:docMk/>
          <pc:sldMk cId="1281661055" sldId="1301"/>
        </pc:sldMkLst>
        <pc:spChg chg="mod">
          <ac:chgData name="Rooney, Nicole" userId="0514aeba-5787-4324-b69f-c672474e1e2b" providerId="ADAL" clId="{546E1947-A936-47D1-AD1A-13B8CC2AAC94}" dt="2025-05-09T19:21:08.237" v="145" actId="113"/>
          <ac:spMkLst>
            <pc:docMk/>
            <pc:sldMk cId="1281661055" sldId="1301"/>
            <ac:spMk id="4" creationId="{1512024D-4E78-C7FC-C92E-3D1C624E0C47}"/>
          </ac:spMkLst>
        </pc:spChg>
        <pc:spChg chg="mod">
          <ac:chgData name="Rooney, Nicole" userId="0514aeba-5787-4324-b69f-c672474e1e2b" providerId="ADAL" clId="{546E1947-A936-47D1-AD1A-13B8CC2AAC94}" dt="2025-05-09T19:20:33.831" v="140" actId="255"/>
          <ac:spMkLst>
            <pc:docMk/>
            <pc:sldMk cId="1281661055" sldId="1301"/>
            <ac:spMk id="9" creationId="{EBBBE120-E301-FFD9-B6D1-C7B9F3B46D7F}"/>
          </ac:spMkLst>
        </pc:spChg>
      </pc:sldChg>
      <pc:sldChg chg="modSp mod">
        <pc:chgData name="Rooney, Nicole" userId="0514aeba-5787-4324-b69f-c672474e1e2b" providerId="ADAL" clId="{546E1947-A936-47D1-AD1A-13B8CC2AAC94}" dt="2025-05-09T19:26:56.157" v="197" actId="113"/>
        <pc:sldMkLst>
          <pc:docMk/>
          <pc:sldMk cId="3825560808" sldId="1309"/>
        </pc:sldMkLst>
      </pc:sldChg>
      <pc:sldChg chg="modSp mod">
        <pc:chgData name="Rooney, Nicole" userId="0514aeba-5787-4324-b69f-c672474e1e2b" providerId="ADAL" clId="{546E1947-A936-47D1-AD1A-13B8CC2AAC94}" dt="2025-05-09T19:27:02.396" v="198" actId="113"/>
        <pc:sldMkLst>
          <pc:docMk/>
          <pc:sldMk cId="2406949340" sldId="1310"/>
        </pc:sldMkLst>
      </pc:sldChg>
      <pc:sldChg chg="modSp mod">
        <pc:chgData name="Rooney, Nicole" userId="0514aeba-5787-4324-b69f-c672474e1e2b" providerId="ADAL" clId="{546E1947-A936-47D1-AD1A-13B8CC2AAC94}" dt="2025-05-09T19:15:09.634" v="96" actId="113"/>
        <pc:sldMkLst>
          <pc:docMk/>
          <pc:sldMk cId="4037166902" sldId="1312"/>
        </pc:sldMkLst>
        <pc:spChg chg="mod">
          <ac:chgData name="Rooney, Nicole" userId="0514aeba-5787-4324-b69f-c672474e1e2b" providerId="ADAL" clId="{546E1947-A936-47D1-AD1A-13B8CC2AAC94}" dt="2025-05-09T19:14:29.657" v="92" actId="12"/>
          <ac:spMkLst>
            <pc:docMk/>
            <pc:sldMk cId="4037166902" sldId="1312"/>
            <ac:spMk id="3" creationId="{BBD58C89-461A-4E21-05D2-C23E4DBA534C}"/>
          </ac:spMkLst>
        </pc:spChg>
        <pc:spChg chg="mod">
          <ac:chgData name="Rooney, Nicole" userId="0514aeba-5787-4324-b69f-c672474e1e2b" providerId="ADAL" clId="{546E1947-A936-47D1-AD1A-13B8CC2AAC94}" dt="2025-05-09T19:15:09.634" v="96" actId="113"/>
          <ac:spMkLst>
            <pc:docMk/>
            <pc:sldMk cId="4037166902" sldId="1312"/>
            <ac:spMk id="6" creationId="{A492E501-8437-5459-98DE-1D235B920C67}"/>
          </ac:spMkLst>
        </pc:spChg>
      </pc:sldChg>
      <pc:sldChg chg="addSp delSp modSp mod">
        <pc:chgData name="Rooney, Nicole" userId="0514aeba-5787-4324-b69f-c672474e1e2b" providerId="ADAL" clId="{546E1947-A936-47D1-AD1A-13B8CC2AAC94}" dt="2025-05-09T19:31:13.195" v="241" actId="5793"/>
        <pc:sldMkLst>
          <pc:docMk/>
          <pc:sldMk cId="3361696831" sldId="1313"/>
        </pc:sldMkLst>
        <pc:spChg chg="mod">
          <ac:chgData name="Rooney, Nicole" userId="0514aeba-5787-4324-b69f-c672474e1e2b" providerId="ADAL" clId="{546E1947-A936-47D1-AD1A-13B8CC2AAC94}" dt="2025-05-09T19:29:23.298" v="217" actId="14100"/>
          <ac:spMkLst>
            <pc:docMk/>
            <pc:sldMk cId="3361696831" sldId="1313"/>
            <ac:spMk id="6" creationId="{D970AA4A-E4FC-EC39-DE10-6A1200CB2804}"/>
          </ac:spMkLst>
        </pc:spChg>
        <pc:spChg chg="add mod">
          <ac:chgData name="Rooney, Nicole" userId="0514aeba-5787-4324-b69f-c672474e1e2b" providerId="ADAL" clId="{546E1947-A936-47D1-AD1A-13B8CC2AAC94}" dt="2025-05-09T19:31:13.195" v="241" actId="5793"/>
          <ac:spMkLst>
            <pc:docMk/>
            <pc:sldMk cId="3361696831" sldId="1313"/>
            <ac:spMk id="9" creationId="{C42BC8E2-775D-DCDC-966D-190DF1235F48}"/>
          </ac:spMkLst>
        </pc:spChg>
      </pc:sldChg>
      <pc:sldChg chg="modSp mod">
        <pc:chgData name="Rooney, Nicole" userId="0514aeba-5787-4324-b69f-c672474e1e2b" providerId="ADAL" clId="{546E1947-A936-47D1-AD1A-13B8CC2AAC94}" dt="2025-05-09T19:15:15.637" v="97" actId="113"/>
        <pc:sldMkLst>
          <pc:docMk/>
          <pc:sldMk cId="4010992611" sldId="1314"/>
        </pc:sldMkLst>
        <pc:spChg chg="mod">
          <ac:chgData name="Rooney, Nicole" userId="0514aeba-5787-4324-b69f-c672474e1e2b" providerId="ADAL" clId="{546E1947-A936-47D1-AD1A-13B8CC2AAC94}" dt="2025-05-09T19:11:49.090" v="13" actId="14"/>
          <ac:spMkLst>
            <pc:docMk/>
            <pc:sldMk cId="4010992611" sldId="1314"/>
            <ac:spMk id="3" creationId="{4C1C1C79-E456-5F99-439E-97A1F0A9C29E}"/>
          </ac:spMkLst>
        </pc:spChg>
        <pc:spChg chg="mod">
          <ac:chgData name="Rooney, Nicole" userId="0514aeba-5787-4324-b69f-c672474e1e2b" providerId="ADAL" clId="{546E1947-A936-47D1-AD1A-13B8CC2AAC94}" dt="2025-05-09T19:15:15.637" v="97" actId="113"/>
          <ac:spMkLst>
            <pc:docMk/>
            <pc:sldMk cId="4010992611" sldId="1314"/>
            <ac:spMk id="6" creationId="{CCF710FD-6BBD-1F62-CEAA-C9E90440EE1E}"/>
          </ac:spMkLst>
        </pc:spChg>
      </pc:sldChg>
      <pc:sldChg chg="modSp mod">
        <pc:chgData name="Rooney, Nicole" userId="0514aeba-5787-4324-b69f-c672474e1e2b" providerId="ADAL" clId="{546E1947-A936-47D1-AD1A-13B8CC2AAC94}" dt="2025-05-09T19:26:44.033" v="196" actId="14100"/>
        <pc:sldMkLst>
          <pc:docMk/>
          <pc:sldMk cId="1771751910" sldId="2147376172"/>
        </pc:sldMkLst>
        <pc:spChg chg="mod">
          <ac:chgData name="Rooney, Nicole" userId="0514aeba-5787-4324-b69f-c672474e1e2b" providerId="ADAL" clId="{546E1947-A936-47D1-AD1A-13B8CC2AAC94}" dt="2025-05-09T19:26:44.033" v="196" actId="14100"/>
          <ac:spMkLst>
            <pc:docMk/>
            <pc:sldMk cId="1771751910" sldId="2147376172"/>
            <ac:spMk id="7" creationId="{8F0BCE97-69EB-EAF6-3BD3-2A4515354B59}"/>
          </ac:spMkLst>
        </pc:spChg>
      </pc:sldChg>
      <pc:sldChg chg="delSp modSp mod">
        <pc:chgData name="Rooney, Nicole" userId="0514aeba-5787-4324-b69f-c672474e1e2b" providerId="ADAL" clId="{546E1947-A936-47D1-AD1A-13B8CC2AAC94}" dt="2025-05-09T19:25:57.424" v="188" actId="12"/>
        <pc:sldMkLst>
          <pc:docMk/>
          <pc:sldMk cId="3555873851" sldId="2147376173"/>
        </pc:sldMkLst>
        <pc:spChg chg="mod">
          <ac:chgData name="Rooney, Nicole" userId="0514aeba-5787-4324-b69f-c672474e1e2b" providerId="ADAL" clId="{546E1947-A936-47D1-AD1A-13B8CC2AAC94}" dt="2025-05-09T19:24:09.516" v="168" actId="404"/>
          <ac:spMkLst>
            <pc:docMk/>
            <pc:sldMk cId="3555873851" sldId="2147376173"/>
            <ac:spMk id="4" creationId="{8B9D2D5C-BE97-26C0-D1E5-E48D24E41D83}"/>
          </ac:spMkLst>
        </pc:spChg>
        <pc:spChg chg="mod">
          <ac:chgData name="Rooney, Nicole" userId="0514aeba-5787-4324-b69f-c672474e1e2b" providerId="ADAL" clId="{546E1947-A936-47D1-AD1A-13B8CC2AAC94}" dt="2025-05-09T19:25:57.424" v="188" actId="12"/>
          <ac:spMkLst>
            <pc:docMk/>
            <pc:sldMk cId="3555873851" sldId="2147376173"/>
            <ac:spMk id="17" creationId="{D59D06B8-7384-E0D3-2F27-42115836B460}"/>
          </ac:spMkLst>
        </pc:spChg>
      </pc:sldChg>
      <pc:sldChg chg="addSp delSp modSp new mod ord">
        <pc:chgData name="Rooney, Nicole" userId="0514aeba-5787-4324-b69f-c672474e1e2b" providerId="ADAL" clId="{546E1947-A936-47D1-AD1A-13B8CC2AAC94}" dt="2025-05-09T19:40:30.696" v="302"/>
        <pc:sldMkLst>
          <pc:docMk/>
          <pc:sldMk cId="2755903056" sldId="2147376174"/>
        </pc:sldMkLst>
      </pc:sldChg>
    </pc:docChg>
  </pc:docChgLst>
  <pc:docChgLst>
    <pc:chgData name="Gattine, Elizabeth" userId="S::elizabeth.gattine@maine.gov::e033020f-66a6-4bb2-ba70-66cfd4288d6a" providerId="AD" clId="Web-{FC9E1EF6-D940-3504-E7F1-DB30D2A732B2}"/>
    <pc:docChg chg="addSld delSld modSld">
      <pc:chgData name="Gattine, Elizabeth" userId="S::elizabeth.gattine@maine.gov::e033020f-66a6-4bb2-ba70-66cfd4288d6a" providerId="AD" clId="Web-{FC9E1EF6-D940-3504-E7F1-DB30D2A732B2}" dt="2025-04-30T20:10:44.064" v="14" actId="1076"/>
      <pc:docMkLst>
        <pc:docMk/>
      </pc:docMkLst>
      <pc:sldChg chg="del">
        <pc:chgData name="Gattine, Elizabeth" userId="S::elizabeth.gattine@maine.gov::e033020f-66a6-4bb2-ba70-66cfd4288d6a" providerId="AD" clId="Web-{FC9E1EF6-D940-3504-E7F1-DB30D2A732B2}" dt="2025-04-30T20:09:11.001" v="1"/>
        <pc:sldMkLst>
          <pc:docMk/>
          <pc:sldMk cId="1729880803" sldId="1311"/>
        </pc:sldMkLst>
      </pc:sldChg>
      <pc:sldChg chg="delSp modSp add">
        <pc:chgData name="Gattine, Elizabeth" userId="S::elizabeth.gattine@maine.gov::e033020f-66a6-4bb2-ba70-66cfd4288d6a" providerId="AD" clId="Web-{FC9E1EF6-D940-3504-E7F1-DB30D2A732B2}" dt="2025-04-30T20:10:44.064" v="14" actId="1076"/>
        <pc:sldMkLst>
          <pc:docMk/>
          <pc:sldMk cId="2005316419" sldId="1312"/>
        </pc:sldMkLst>
      </pc:sldChg>
    </pc:docChg>
  </pc:docChgLst>
  <pc:docChgLst>
    <pc:chgData name="Mason, Karen" userId="S::karen.mason@maine.gov::e70c0c8c-80ce-4d97-98ee-dcea520b5209" providerId="AD" clId="Web-{78584570-1BE1-87C0-9EAB-16D28375CA25}"/>
    <pc:docChg chg="modSld">
      <pc:chgData name="Mason, Karen" userId="S::karen.mason@maine.gov::e70c0c8c-80ce-4d97-98ee-dcea520b5209" providerId="AD" clId="Web-{78584570-1BE1-87C0-9EAB-16D28375CA25}" dt="2025-05-14T13:59:28.531" v="3" actId="20577"/>
      <pc:docMkLst>
        <pc:docMk/>
      </pc:docMkLst>
      <pc:sldChg chg="modSp">
        <pc:chgData name="Mason, Karen" userId="S::karen.mason@maine.gov::e70c0c8c-80ce-4d97-98ee-dcea520b5209" providerId="AD" clId="Web-{78584570-1BE1-87C0-9EAB-16D28375CA25}" dt="2025-05-14T13:59:28.531" v="3" actId="20577"/>
        <pc:sldMkLst>
          <pc:docMk/>
          <pc:sldMk cId="3012434561" sldId="376"/>
        </pc:sldMkLst>
        <pc:spChg chg="mod">
          <ac:chgData name="Mason, Karen" userId="S::karen.mason@maine.gov::e70c0c8c-80ce-4d97-98ee-dcea520b5209" providerId="AD" clId="Web-{78584570-1BE1-87C0-9EAB-16D28375CA25}" dt="2025-05-14T13:59:28.531" v="3" actId="20577"/>
          <ac:spMkLst>
            <pc:docMk/>
            <pc:sldMk cId="3012434561" sldId="376"/>
            <ac:spMk id="4" creationId="{45C8C2B9-0C63-D080-2C5D-BC0E5329B527}"/>
          </ac:spMkLst>
        </pc:spChg>
      </pc:sldChg>
    </pc:docChg>
  </pc:docChgLst>
  <pc:docChgLst>
    <pc:chgData name="Spencer, Jaime" userId="S::jaime.spencer@maine.gov::2788a7c0-ace2-4f19-8124-3fbceccdf49b" providerId="AD" clId="Web-{EB7833F2-6621-381F-11E0-3177F349075D}"/>
    <pc:docChg chg="mod addSld delSld modSld">
      <pc:chgData name="Spencer, Jaime" userId="S::jaime.spencer@maine.gov::2788a7c0-ace2-4f19-8124-3fbceccdf49b" providerId="AD" clId="Web-{EB7833F2-6621-381F-11E0-3177F349075D}" dt="2025-04-30T13:16:35.410" v="3299" actId="20577"/>
      <pc:docMkLst>
        <pc:docMk/>
      </pc:docMkLst>
      <pc:sldChg chg="addSp delSp modSp">
        <pc:chgData name="Spencer, Jaime" userId="S::jaime.spencer@maine.gov::2788a7c0-ace2-4f19-8124-3fbceccdf49b" providerId="AD" clId="Web-{EB7833F2-6621-381F-11E0-3177F349075D}" dt="2025-04-29T14:19:17.215" v="1255" actId="20577"/>
        <pc:sldMkLst>
          <pc:docMk/>
          <pc:sldMk cId="3492261912" sldId="323"/>
        </pc:sldMkLst>
        <pc:spChg chg="add del">
          <ac:chgData name="Spencer, Jaime" userId="S::jaime.spencer@maine.gov::2788a7c0-ace2-4f19-8124-3fbceccdf49b" providerId="AD" clId="Web-{EB7833F2-6621-381F-11E0-3177F349075D}" dt="2025-04-29T13:53:01.952" v="792"/>
          <ac:spMkLst>
            <pc:docMk/>
            <pc:sldMk cId="3492261912" sldId="323"/>
            <ac:spMk id="16" creationId="{5EE0E9A5-C5C1-FE41-0DE2-CB139B4534E6}"/>
          </ac:spMkLst>
        </pc:spChg>
        <pc:spChg chg="add mod">
          <ac:chgData name="Spencer, Jaime" userId="S::jaime.spencer@maine.gov::2788a7c0-ace2-4f19-8124-3fbceccdf49b" providerId="AD" clId="Web-{EB7833F2-6621-381F-11E0-3177F349075D}" dt="2025-04-29T14:19:17.215" v="1255" actId="20577"/>
          <ac:spMkLst>
            <pc:docMk/>
            <pc:sldMk cId="3492261912" sldId="323"/>
            <ac:spMk id="18" creationId="{8A92F80A-2D2A-DC68-9B4C-B25E6B301437}"/>
          </ac:spMkLst>
        </pc:spChg>
        <pc:picChg chg="add mod">
          <ac:chgData name="Spencer, Jaime" userId="S::jaime.spencer@maine.gov::2788a7c0-ace2-4f19-8124-3fbceccdf49b" providerId="AD" clId="Web-{EB7833F2-6621-381F-11E0-3177F349075D}" dt="2025-04-29T14:13:56.047" v="1240" actId="1076"/>
          <ac:picMkLst>
            <pc:docMk/>
            <pc:sldMk cId="3492261912" sldId="323"/>
            <ac:picMk id="6" creationId="{44DD4BA4-9022-22EE-9FD1-6348FE612924}"/>
          </ac:picMkLst>
        </pc:picChg>
        <pc:picChg chg="add mod ord">
          <ac:chgData name="Spencer, Jaime" userId="S::jaime.spencer@maine.gov::2788a7c0-ace2-4f19-8124-3fbceccdf49b" providerId="AD" clId="Web-{EB7833F2-6621-381F-11E0-3177F349075D}" dt="2025-04-29T14:15:11.921" v="1250" actId="1076"/>
          <ac:picMkLst>
            <pc:docMk/>
            <pc:sldMk cId="3492261912" sldId="323"/>
            <ac:picMk id="7" creationId="{BB9F6E58-9987-8E20-4493-D347821CB424}"/>
          </ac:picMkLst>
        </pc:picChg>
        <pc:picChg chg="mod">
          <ac:chgData name="Spencer, Jaime" userId="S::jaime.spencer@maine.gov::2788a7c0-ace2-4f19-8124-3fbceccdf49b" providerId="AD" clId="Web-{EB7833F2-6621-381F-11E0-3177F349075D}" dt="2025-04-29T14:14:56.577" v="1249" actId="1076"/>
          <ac:picMkLst>
            <pc:docMk/>
            <pc:sldMk cId="3492261912" sldId="323"/>
            <ac:picMk id="15" creationId="{6508BA81-CC91-B576-7538-CB4772CDBD42}"/>
          </ac:picMkLst>
        </pc:picChg>
      </pc:sldChg>
      <pc:sldChg chg="addSp delSp modSp">
        <pc:chgData name="Spencer, Jaime" userId="S::jaime.spencer@maine.gov::2788a7c0-ace2-4f19-8124-3fbceccdf49b" providerId="AD" clId="Web-{EB7833F2-6621-381F-11E0-3177F349075D}" dt="2025-04-30T13:16:35.410" v="3299" actId="20577"/>
        <pc:sldMkLst>
          <pc:docMk/>
          <pc:sldMk cId="3157201844" sldId="1288"/>
        </pc:sldMkLst>
        <pc:spChg chg="mod">
          <ac:chgData name="Spencer, Jaime" userId="S::jaime.spencer@maine.gov::2788a7c0-ace2-4f19-8124-3fbceccdf49b" providerId="AD" clId="Web-{EB7833F2-6621-381F-11E0-3177F349075D}" dt="2025-04-29T12:52:55.555" v="27" actId="14100"/>
          <ac:spMkLst>
            <pc:docMk/>
            <pc:sldMk cId="3157201844" sldId="1288"/>
            <ac:spMk id="4" creationId="{00000000-0000-0000-0000-000000000000}"/>
          </ac:spMkLst>
        </pc:spChg>
        <pc:spChg chg="mod">
          <ac:chgData name="Spencer, Jaime" userId="S::jaime.spencer@maine.gov::2788a7c0-ace2-4f19-8124-3fbceccdf49b" providerId="AD" clId="Web-{EB7833F2-6621-381F-11E0-3177F349075D}" dt="2025-04-30T13:16:35.410" v="3299" actId="20577"/>
          <ac:spMkLst>
            <pc:docMk/>
            <pc:sldMk cId="3157201844" sldId="1288"/>
            <ac:spMk id="7" creationId="{8F0BCE97-69EB-EAF6-3BD3-2A4515354B59}"/>
          </ac:spMkLst>
        </pc:spChg>
        <pc:picChg chg="add mod">
          <ac:chgData name="Spencer, Jaime" userId="S::jaime.spencer@maine.gov::2788a7c0-ace2-4f19-8124-3fbceccdf49b" providerId="AD" clId="Web-{EB7833F2-6621-381F-11E0-3177F349075D}" dt="2025-04-29T15:44:32.186" v="1367" actId="1076"/>
          <ac:picMkLst>
            <pc:docMk/>
            <pc:sldMk cId="3157201844" sldId="1288"/>
            <ac:picMk id="3" creationId="{50B65237-E788-804B-8F34-005047A0E02F}"/>
          </ac:picMkLst>
        </pc:picChg>
        <pc:picChg chg="add mod modCrop">
          <ac:chgData name="Spencer, Jaime" userId="S::jaime.spencer@maine.gov::2788a7c0-ace2-4f19-8124-3fbceccdf49b" providerId="AD" clId="Web-{EB7833F2-6621-381F-11E0-3177F349075D}" dt="2025-04-29T15:44:47.780" v="1369" actId="1076"/>
          <ac:picMkLst>
            <pc:docMk/>
            <pc:sldMk cId="3157201844" sldId="1288"/>
            <ac:picMk id="8" creationId="{9461A8D5-03A4-FF17-BA24-CF41B0359054}"/>
          </ac:picMkLst>
        </pc:picChg>
        <pc:picChg chg="add mod">
          <ac:chgData name="Spencer, Jaime" userId="S::jaime.spencer@maine.gov::2788a7c0-ace2-4f19-8124-3fbceccdf49b" providerId="AD" clId="Web-{EB7833F2-6621-381F-11E0-3177F349075D}" dt="2025-04-29T15:44:23.577" v="1366" actId="1076"/>
          <ac:picMkLst>
            <pc:docMk/>
            <pc:sldMk cId="3157201844" sldId="1288"/>
            <ac:picMk id="9" creationId="{E396AE3D-748E-8B71-949A-396D1582E37C}"/>
          </ac:picMkLst>
        </pc:picChg>
      </pc:sldChg>
      <pc:sldChg chg="addSp delSp modSp add del">
        <pc:chgData name="Spencer, Jaime" userId="S::jaime.spencer@maine.gov::2788a7c0-ace2-4f19-8124-3fbceccdf49b" providerId="AD" clId="Web-{EB7833F2-6621-381F-11E0-3177F349075D}" dt="2025-04-30T12:50:43.925" v="3006"/>
        <pc:sldMkLst>
          <pc:docMk/>
          <pc:sldMk cId="566213993" sldId="1298"/>
        </pc:sldMkLst>
      </pc:sldChg>
      <pc:sldChg chg="modSp add del">
        <pc:chgData name="Spencer, Jaime" userId="S::jaime.spencer@maine.gov::2788a7c0-ace2-4f19-8124-3fbceccdf49b" providerId="AD" clId="Web-{EB7833F2-6621-381F-11E0-3177F349075D}" dt="2025-04-30T12:38:09.511" v="2733"/>
        <pc:sldMkLst>
          <pc:docMk/>
          <pc:sldMk cId="799798280" sldId="1302"/>
        </pc:sldMkLst>
      </pc:sldChg>
      <pc:sldChg chg="addSp delSp modSp add">
        <pc:chgData name="Spencer, Jaime" userId="S::jaime.spencer@maine.gov::2788a7c0-ace2-4f19-8124-3fbceccdf49b" providerId="AD" clId="Web-{EB7833F2-6621-381F-11E0-3177F349075D}" dt="2025-04-30T13:03:06.965" v="3283" actId="20577"/>
        <pc:sldMkLst>
          <pc:docMk/>
          <pc:sldMk cId="2192513672" sldId="1302"/>
        </pc:sldMkLst>
        <pc:spChg chg="add mod">
          <ac:chgData name="Spencer, Jaime" userId="S::jaime.spencer@maine.gov::2788a7c0-ace2-4f19-8124-3fbceccdf49b" providerId="AD" clId="Web-{EB7833F2-6621-381F-11E0-3177F349075D}" dt="2025-04-30T13:03:06.965" v="3283" actId="20577"/>
          <ac:spMkLst>
            <pc:docMk/>
            <pc:sldMk cId="2192513672" sldId="1302"/>
            <ac:spMk id="7" creationId="{FDB6134F-E978-4A98-9E50-167EB73A3095}"/>
          </ac:spMkLst>
        </pc:spChg>
      </pc:sldChg>
      <pc:sldChg chg="add del">
        <pc:chgData name="Spencer, Jaime" userId="S::jaime.spencer@maine.gov::2788a7c0-ace2-4f19-8124-3fbceccdf49b" providerId="AD" clId="Web-{EB7833F2-6621-381F-11E0-3177F349075D}" dt="2025-04-30T13:03:20.465" v="3284"/>
        <pc:sldMkLst>
          <pc:docMk/>
          <pc:sldMk cId="163198295" sldId="13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1428" tIns="45714" rIns="91428" bIns="45714" rtlCol="0"/>
          <a:lstStyle>
            <a:lvl1pPr algn="r">
              <a:defRPr sz="1200"/>
            </a:lvl1pPr>
          </a:lstStyle>
          <a:p>
            <a:fld id="{6CFD76A7-59D2-4195-9B1D-AAD6D9FF6802}" type="datetimeFigureOut">
              <a:rPr lang="en-US" smtClean="0"/>
              <a:t>5/15/2025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1428" tIns="45714" rIns="91428" bIns="45714" rtlCol="0" anchor="b"/>
          <a:lstStyle>
            <a:lvl1pPr algn="r">
              <a:defRPr sz="1200"/>
            </a:lvl1pPr>
          </a:lstStyle>
          <a:p>
            <a:fld id="{22054341-5499-4B96-92EC-FB30E8B82AB4}" type="slidenum">
              <a:rPr lang="en-US" smtClean="0"/>
              <a:t>‹#›</a:t>
            </a:fld>
            <a:endParaRPr lang="en-US"/>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28" tIns="45714" rIns="91428" bIns="45714" rtlCol="0"/>
          <a:lstStyle>
            <a:lvl1pPr algn="r">
              <a:defRPr sz="1200"/>
            </a:lvl1pPr>
          </a:lstStyle>
          <a:p>
            <a:fld id="{6C925246-0DF8-42B4-8844-7CB090C4107A}" type="datetimeFigureOut">
              <a:rPr lang="en-US" smtClean="0"/>
              <a:t>5/15/2025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28" tIns="45714" rIns="91428" bIns="45714" rtlCol="0" anchor="b"/>
          <a:lstStyle>
            <a:lvl1pPr algn="r">
              <a:defRPr sz="1200"/>
            </a:lvl1pPr>
          </a:lstStyle>
          <a:p>
            <a:fld id="{9910F91F-2413-4B17-A2A4-E081FA6F39B7}" type="slidenum">
              <a:rPr lang="en-US" smtClean="0"/>
              <a:t>‹#›</a:t>
            </a:fld>
            <a:endParaRPr lang="en-US"/>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F172B-3DA6-6277-14AE-EB8FBF02A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F72A2-4DA6-DF65-5279-70CA554883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5839A-8000-556C-A3E2-1E4A7DE6E864}"/>
              </a:ext>
            </a:extLst>
          </p:cNvPr>
          <p:cNvSpPr>
            <a:spLocks noGrp="1"/>
          </p:cNvSpPr>
          <p:nvPr>
            <p:ph type="body" idx="1"/>
          </p:nvPr>
        </p:nvSpPr>
        <p:spPr/>
        <p:txBody>
          <a:bodyPr/>
          <a:lstStyle/>
          <a:p>
            <a:pPr marL="742857" lvl="1" indent="-285714">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50% of caregivers had lower overall burden scores.</a:t>
            </a:r>
          </a:p>
          <a:p>
            <a:pPr marL="742857" lvl="1" indent="-285714">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Negative impacts on job performance decreased by 16%.</a:t>
            </a:r>
          </a:p>
          <a:p>
            <a:pPr marL="742857" lvl="1" indent="-285714">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High financial strain decreased by 13%.</a:t>
            </a:r>
          </a:p>
          <a:p>
            <a:endParaRPr lang="en-US"/>
          </a:p>
        </p:txBody>
      </p:sp>
      <p:sp>
        <p:nvSpPr>
          <p:cNvPr id="4" name="Slide Number Placeholder 3">
            <a:extLst>
              <a:ext uri="{FF2B5EF4-FFF2-40B4-BE49-F238E27FC236}">
                <a16:creationId xmlns:a16="http://schemas.microsoft.com/office/drawing/2014/main" id="{9A58BBC0-3FEE-6C55-55C9-5E66535A2CAE}"/>
              </a:ext>
            </a:extLst>
          </p:cNvPr>
          <p:cNvSpPr>
            <a:spLocks noGrp="1"/>
          </p:cNvSpPr>
          <p:nvPr>
            <p:ph type="sldNum" sz="quarter" idx="5"/>
          </p:nvPr>
        </p:nvSpPr>
        <p:spPr/>
        <p:txBody>
          <a:bodyPr/>
          <a:lstStyle/>
          <a:p>
            <a:fld id="{9910F91F-2413-4B17-A2A4-E081FA6F39B7}" type="slidenum">
              <a:rPr lang="en-US" smtClean="0"/>
              <a:t>5</a:t>
            </a:fld>
            <a:endParaRPr lang="en-US"/>
          </a:p>
        </p:txBody>
      </p:sp>
    </p:spTree>
    <p:extLst>
      <p:ext uri="{BB962C8B-B14F-4D97-AF65-F5344CB8AC3E}">
        <p14:creationId xmlns:p14="http://schemas.microsoft.com/office/powerpoint/2010/main" val="229136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069AE-3C51-064F-2EB1-447F857E6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618CE-B026-F880-EC07-E6EA651D5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B4879-DD37-4030-4C0F-8391F0640806}"/>
              </a:ext>
            </a:extLst>
          </p:cNvPr>
          <p:cNvSpPr>
            <a:spLocks noGrp="1"/>
          </p:cNvSpPr>
          <p:nvPr>
            <p:ph type="body" idx="1"/>
          </p:nvPr>
        </p:nvSpPr>
        <p:spPr/>
        <p:txBody>
          <a:bodyPr/>
          <a:lstStyle/>
          <a:p>
            <a:pPr marL="742857" lvl="1" indent="-285714">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50% of caregivers had lower overall burden scores.</a:t>
            </a:r>
          </a:p>
          <a:p>
            <a:pPr marL="742857" lvl="1" indent="-285714">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Negative impacts on job performance decreased by 16%.</a:t>
            </a:r>
          </a:p>
          <a:p>
            <a:pPr marL="742857" lvl="1" indent="-285714">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High financial strain decreased by 13%.</a:t>
            </a:r>
          </a:p>
          <a:p>
            <a:endParaRPr lang="en-US"/>
          </a:p>
        </p:txBody>
      </p:sp>
      <p:sp>
        <p:nvSpPr>
          <p:cNvPr id="4" name="Slide Number Placeholder 3">
            <a:extLst>
              <a:ext uri="{FF2B5EF4-FFF2-40B4-BE49-F238E27FC236}">
                <a16:creationId xmlns:a16="http://schemas.microsoft.com/office/drawing/2014/main" id="{4E2E2D8B-4DC7-413D-03C8-656B7DF7B8C8}"/>
              </a:ext>
            </a:extLst>
          </p:cNvPr>
          <p:cNvSpPr>
            <a:spLocks noGrp="1"/>
          </p:cNvSpPr>
          <p:nvPr>
            <p:ph type="sldNum" sz="quarter" idx="5"/>
          </p:nvPr>
        </p:nvSpPr>
        <p:spPr/>
        <p:txBody>
          <a:bodyPr/>
          <a:lstStyle/>
          <a:p>
            <a:fld id="{9910F91F-2413-4B17-A2A4-E081FA6F39B7}" type="slidenum">
              <a:rPr lang="en-US" smtClean="0"/>
              <a:t>6</a:t>
            </a:fld>
            <a:endParaRPr lang="en-US"/>
          </a:p>
        </p:txBody>
      </p:sp>
    </p:spTree>
    <p:extLst>
      <p:ext uri="{BB962C8B-B14F-4D97-AF65-F5344CB8AC3E}">
        <p14:creationId xmlns:p14="http://schemas.microsoft.com/office/powerpoint/2010/main" val="109401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0F91F-2413-4B17-A2A4-E081FA6F39B7}" type="slidenum">
              <a:rPr lang="en-US" smtClean="0"/>
              <a:t>8</a:t>
            </a:fld>
            <a:endParaRPr lang="en-US"/>
          </a:p>
        </p:txBody>
      </p:sp>
    </p:spTree>
    <p:extLst>
      <p:ext uri="{BB962C8B-B14F-4D97-AF65-F5344CB8AC3E}">
        <p14:creationId xmlns:p14="http://schemas.microsoft.com/office/powerpoint/2010/main" val="99519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7788" y="1131888"/>
            <a:ext cx="4073525" cy="3055937"/>
          </a:xfrm>
        </p:spPr>
      </p:sp>
      <p:sp>
        <p:nvSpPr>
          <p:cNvPr id="3" name="Notes Placeholder 2"/>
          <p:cNvSpPr>
            <a:spLocks noGrp="1"/>
          </p:cNvSpPr>
          <p:nvPr>
            <p:ph type="body" idx="1"/>
          </p:nvPr>
        </p:nvSpPr>
        <p:spPr/>
        <p:txBody>
          <a:bodyPr/>
          <a:lstStyle/>
          <a:p>
            <a:pPr>
              <a:spcBef>
                <a:spcPct val="20000"/>
              </a:spcBef>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defTabSz="904159">
              <a:defRPr/>
            </a:pPr>
            <a:fld id="{9910F91F-2413-4B17-A2A4-E081FA6F39B7}" type="slidenum">
              <a:rPr lang="en-US">
                <a:solidFill>
                  <a:prstClr val="black"/>
                </a:solidFill>
                <a:latin typeface="Calibri"/>
              </a:rPr>
              <a:pPr defTabSz="904159">
                <a:defRPr/>
              </a:pPr>
              <a:t>9</a:t>
            </a:fld>
            <a:endParaRPr lang="en-US">
              <a:solidFill>
                <a:prstClr val="black"/>
              </a:solidFill>
              <a:latin typeface="Calibri"/>
            </a:endParaRPr>
          </a:p>
        </p:txBody>
      </p:sp>
    </p:spTree>
    <p:extLst>
      <p:ext uri="{BB962C8B-B14F-4D97-AF65-F5344CB8AC3E}">
        <p14:creationId xmlns:p14="http://schemas.microsoft.com/office/powerpoint/2010/main" val="384227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A88C-43DF-E09E-4E51-57A87F8DC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7C343-7EDC-3D86-E1A1-635C721266E0}"/>
              </a:ext>
            </a:extLst>
          </p:cNvPr>
          <p:cNvSpPr>
            <a:spLocks noGrp="1" noRot="1" noChangeAspect="1"/>
          </p:cNvSpPr>
          <p:nvPr>
            <p:ph type="sldImg"/>
          </p:nvPr>
        </p:nvSpPr>
        <p:spPr>
          <a:xfrm>
            <a:off x="1347788" y="1131888"/>
            <a:ext cx="4073525" cy="3055937"/>
          </a:xfrm>
        </p:spPr>
      </p:sp>
      <p:sp>
        <p:nvSpPr>
          <p:cNvPr id="3" name="Notes Placeholder 2">
            <a:extLst>
              <a:ext uri="{FF2B5EF4-FFF2-40B4-BE49-F238E27FC236}">
                <a16:creationId xmlns:a16="http://schemas.microsoft.com/office/drawing/2014/main" id="{443821AC-F11E-3BAD-1776-5F571D4EF5CB}"/>
              </a:ext>
            </a:extLst>
          </p:cNvPr>
          <p:cNvSpPr>
            <a:spLocks noGrp="1"/>
          </p:cNvSpPr>
          <p:nvPr>
            <p:ph type="body" idx="1"/>
          </p:nvPr>
        </p:nvSpPr>
        <p:spPr/>
        <p:txBody>
          <a:bodyPr/>
          <a:lstStyle/>
          <a:p>
            <a:pPr>
              <a:spcBef>
                <a:spcPct val="20000"/>
              </a:spcBef>
            </a:pP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95F05955-F193-A2AE-B15A-FFB4A5ACB355}"/>
              </a:ext>
            </a:extLst>
          </p:cNvPr>
          <p:cNvSpPr>
            <a:spLocks noGrp="1"/>
          </p:cNvSpPr>
          <p:nvPr>
            <p:ph type="sldNum" sz="quarter" idx="5"/>
          </p:nvPr>
        </p:nvSpPr>
        <p:spPr/>
        <p:txBody>
          <a:bodyPr/>
          <a:lstStyle/>
          <a:p>
            <a:pPr defTabSz="904159">
              <a:defRPr/>
            </a:pPr>
            <a:fld id="{9910F91F-2413-4B17-A2A4-E081FA6F39B7}" type="slidenum">
              <a:rPr lang="en-US">
                <a:solidFill>
                  <a:prstClr val="black"/>
                </a:solidFill>
                <a:latin typeface="Calibri"/>
              </a:rPr>
              <a:pPr defTabSz="904159">
                <a:defRPr/>
              </a:pPr>
              <a:t>10</a:t>
            </a:fld>
            <a:endParaRPr lang="en-US">
              <a:solidFill>
                <a:prstClr val="black"/>
              </a:solidFill>
              <a:latin typeface="Calibri"/>
            </a:endParaRPr>
          </a:p>
        </p:txBody>
      </p:sp>
    </p:spTree>
    <p:extLst>
      <p:ext uri="{BB962C8B-B14F-4D97-AF65-F5344CB8AC3E}">
        <p14:creationId xmlns:p14="http://schemas.microsoft.com/office/powerpoint/2010/main" val="3278579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A8DAD-914A-6ABD-9167-3613B7F7C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89554-E6A8-8C20-5F0B-4957597AB19C}"/>
              </a:ext>
            </a:extLst>
          </p:cNvPr>
          <p:cNvSpPr>
            <a:spLocks noGrp="1" noRot="1" noChangeAspect="1"/>
          </p:cNvSpPr>
          <p:nvPr>
            <p:ph type="sldImg"/>
          </p:nvPr>
        </p:nvSpPr>
        <p:spPr>
          <a:xfrm>
            <a:off x="1347788" y="1131888"/>
            <a:ext cx="4073525" cy="3055937"/>
          </a:xfrm>
        </p:spPr>
      </p:sp>
      <p:sp>
        <p:nvSpPr>
          <p:cNvPr id="3" name="Notes Placeholder 2">
            <a:extLst>
              <a:ext uri="{FF2B5EF4-FFF2-40B4-BE49-F238E27FC236}">
                <a16:creationId xmlns:a16="http://schemas.microsoft.com/office/drawing/2014/main" id="{A5231C52-0B57-699F-AA99-951A20CBB5BF}"/>
              </a:ext>
            </a:extLst>
          </p:cNvPr>
          <p:cNvSpPr>
            <a:spLocks noGrp="1"/>
          </p:cNvSpPr>
          <p:nvPr>
            <p:ph type="body" idx="1"/>
          </p:nvPr>
        </p:nvSpPr>
        <p:spPr/>
        <p:txBody>
          <a:bodyPr/>
          <a:lstStyle/>
          <a:p>
            <a:pPr>
              <a:spcBef>
                <a:spcPct val="20000"/>
              </a:spcBef>
            </a:pP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27F2E5D8-90E2-7F49-782F-9E62C41165FF}"/>
              </a:ext>
            </a:extLst>
          </p:cNvPr>
          <p:cNvSpPr>
            <a:spLocks noGrp="1"/>
          </p:cNvSpPr>
          <p:nvPr>
            <p:ph type="sldNum" sz="quarter" idx="5"/>
          </p:nvPr>
        </p:nvSpPr>
        <p:spPr/>
        <p:txBody>
          <a:bodyPr/>
          <a:lstStyle/>
          <a:p>
            <a:pPr defTabSz="904159">
              <a:defRPr/>
            </a:pPr>
            <a:fld id="{9910F91F-2413-4B17-A2A4-E081FA6F39B7}" type="slidenum">
              <a:rPr lang="en-US">
                <a:solidFill>
                  <a:prstClr val="black"/>
                </a:solidFill>
                <a:latin typeface="Calibri"/>
              </a:rPr>
              <a:pPr defTabSz="904159">
                <a:defRPr/>
              </a:pPr>
              <a:t>11</a:t>
            </a:fld>
            <a:endParaRPr lang="en-US">
              <a:solidFill>
                <a:prstClr val="black"/>
              </a:solidFill>
              <a:latin typeface="Calibri"/>
            </a:endParaRPr>
          </a:p>
        </p:txBody>
      </p:sp>
    </p:spTree>
    <p:extLst>
      <p:ext uri="{BB962C8B-B14F-4D97-AF65-F5344CB8AC3E}">
        <p14:creationId xmlns:p14="http://schemas.microsoft.com/office/powerpoint/2010/main" val="281084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A9F27D-83D8-4CE4-B3BD-A4581E189851}" type="slidenum">
              <a:rPr lang="en-US" smtClean="0"/>
              <a:t>17</a:t>
            </a:fld>
            <a:endParaRPr lang="en-US"/>
          </a:p>
        </p:txBody>
      </p:sp>
    </p:spTree>
    <p:extLst>
      <p:ext uri="{BB962C8B-B14F-4D97-AF65-F5344CB8AC3E}">
        <p14:creationId xmlns:p14="http://schemas.microsoft.com/office/powerpoint/2010/main" val="426030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09664-6220-9D46-6C67-5087A3D3F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89ED1-8BB6-3F65-4086-4FF0E5BC6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58F59-BFE1-57E7-7FF8-06DEEA5B602C}"/>
              </a:ext>
            </a:extLst>
          </p:cNvPr>
          <p:cNvSpPr>
            <a:spLocks noGrp="1"/>
          </p:cNvSpPr>
          <p:nvPr>
            <p:ph type="body" idx="1"/>
          </p:nvPr>
        </p:nvSpPr>
        <p:spPr/>
        <p:txBody>
          <a:bodyPr/>
          <a:lstStyle/>
          <a:p>
            <a:r>
              <a:rPr lang="en-US"/>
              <a:t>Like CNA’s there has been a steady increase in Direct Care workforce staff.  Active PSS staff have increased 76% from 2019.</a:t>
            </a:r>
          </a:p>
          <a:p>
            <a:r>
              <a:rPr lang="en-US"/>
              <a:t>Wile Active CRMA’s has decrease by 8% from 2019 we have seen a 55% increase in new CRMA certifications issued. </a:t>
            </a:r>
          </a:p>
        </p:txBody>
      </p:sp>
      <p:sp>
        <p:nvSpPr>
          <p:cNvPr id="4" name="Slide Number Placeholder 3">
            <a:extLst>
              <a:ext uri="{FF2B5EF4-FFF2-40B4-BE49-F238E27FC236}">
                <a16:creationId xmlns:a16="http://schemas.microsoft.com/office/drawing/2014/main" id="{6B0A5498-BD6B-B434-808D-F38C988C118D}"/>
              </a:ext>
            </a:extLst>
          </p:cNvPr>
          <p:cNvSpPr>
            <a:spLocks noGrp="1"/>
          </p:cNvSpPr>
          <p:nvPr>
            <p:ph type="sldNum" sz="quarter" idx="5"/>
          </p:nvPr>
        </p:nvSpPr>
        <p:spPr/>
        <p:txBody>
          <a:bodyPr/>
          <a:lstStyle/>
          <a:p>
            <a:pPr defTabSz="904159">
              <a:defRPr/>
            </a:pPr>
            <a:fld id="{9910F91F-2413-4B17-A2A4-E081FA6F39B7}" type="slidenum">
              <a:rPr lang="en-US">
                <a:solidFill>
                  <a:prstClr val="black"/>
                </a:solidFill>
                <a:latin typeface="Calibri"/>
              </a:rPr>
              <a:pPr defTabSz="904159">
                <a:defRPr/>
              </a:pPr>
              <a:t>19</a:t>
            </a:fld>
            <a:endParaRPr lang="en-US">
              <a:solidFill>
                <a:prstClr val="black"/>
              </a:solidFill>
              <a:latin typeface="Calibri"/>
            </a:endParaRPr>
          </a:p>
        </p:txBody>
      </p:sp>
    </p:spTree>
    <p:extLst>
      <p:ext uri="{BB962C8B-B14F-4D97-AF65-F5344CB8AC3E}">
        <p14:creationId xmlns:p14="http://schemas.microsoft.com/office/powerpoint/2010/main" val="3604744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76FFC1-FA82-473D-B8AB-92B311C41072}" type="datetime1">
              <a:rPr lang="en-US" smtClean="0"/>
              <a:t>5/15/2025</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A8AD4-4484-4A3F-AE44-03C288D655DD}" type="datetime1">
              <a:rPr lang="en-US" smtClean="0"/>
              <a:t>5/15/2025</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8883C2-44DD-4B7D-B3DB-10305C261740}" type="datetime1">
              <a:rPr lang="en-US" smtClean="0"/>
              <a:t>5/15/2025</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774284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 Option 10 - Three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54964B5-2D0F-05FA-07CC-0A70DCABDA40}"/>
              </a:ext>
            </a:extLst>
          </p:cNvPr>
          <p:cNvSpPr>
            <a:spLocks noGrp="1"/>
          </p:cNvSpPr>
          <p:nvPr>
            <p:ph type="pic" idx="1" hasCustomPrompt="1"/>
          </p:nvPr>
        </p:nvSpPr>
        <p:spPr>
          <a:xfrm>
            <a:off x="1" y="1"/>
            <a:ext cx="2325662" cy="2015230"/>
          </a:xfrm>
          <a:prstGeom prst="rect">
            <a:avLst/>
          </a:prstGeom>
          <a:solidFill>
            <a:srgbClr val="CBD7E6"/>
          </a:solidFill>
        </p:spPr>
        <p:txBody>
          <a:bodyPr>
            <a:normAutofit/>
          </a:bodyPr>
          <a:lstStyle>
            <a:lvl1pPr marL="0" indent="0">
              <a:buNone/>
              <a:defRPr sz="1013">
                <a:latin typeface="Arial" panose="020B0604020202020204" pitchFamily="34" charset="0"/>
                <a:cs typeface="Arial" panose="020B060402020202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Picture</a:t>
            </a:r>
          </a:p>
        </p:txBody>
      </p:sp>
      <p:sp>
        <p:nvSpPr>
          <p:cNvPr id="2" name="Title 1">
            <a:extLst>
              <a:ext uri="{FF2B5EF4-FFF2-40B4-BE49-F238E27FC236}">
                <a16:creationId xmlns:a16="http://schemas.microsoft.com/office/drawing/2014/main" id="{A2647EA7-FBD6-104F-3921-D02EC2A4CEAF}"/>
              </a:ext>
            </a:extLst>
          </p:cNvPr>
          <p:cNvSpPr>
            <a:spLocks noGrp="1"/>
          </p:cNvSpPr>
          <p:nvPr>
            <p:ph type="title" hasCustomPrompt="1"/>
          </p:nvPr>
        </p:nvSpPr>
        <p:spPr>
          <a:xfrm>
            <a:off x="2670067" y="186763"/>
            <a:ext cx="6118621" cy="922947"/>
          </a:xfrm>
          <a:prstGeom prst="rect">
            <a:avLst/>
          </a:prstGeom>
        </p:spPr>
        <p:txBody>
          <a:bodyPr anchor="ctr">
            <a:normAutofit/>
          </a:bodyPr>
          <a:lstStyle>
            <a:lvl1pPr>
              <a:lnSpc>
                <a:spcPct val="100000"/>
              </a:lnSpc>
              <a:spcAft>
                <a:spcPts val="338"/>
              </a:spcAft>
              <a:defRPr sz="2025">
                <a:solidFill>
                  <a:srgbClr val="004579"/>
                </a:solidFill>
                <a:latin typeface="Arial" panose="020B0604020202020204" pitchFamily="34" charset="0"/>
                <a:cs typeface="Arial" panose="020B0604020202020204" pitchFamily="34" charset="0"/>
              </a:defRPr>
            </a:lvl1pPr>
          </a:lstStyle>
          <a:p>
            <a:r>
              <a:rPr lang="en-US"/>
              <a:t>Title – Arial – 36 pt </a:t>
            </a:r>
          </a:p>
        </p:txBody>
      </p:sp>
      <p:pic>
        <p:nvPicPr>
          <p:cNvPr id="11" name="Picture 10" descr="A picture containing text, clipart&#10;&#10;Description automatically generated">
            <a:extLst>
              <a:ext uri="{FF2B5EF4-FFF2-40B4-BE49-F238E27FC236}">
                <a16:creationId xmlns:a16="http://schemas.microsoft.com/office/drawing/2014/main" id="{114392A6-F04E-EF02-2C23-6C070FA6DF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 y="6379868"/>
            <a:ext cx="1300163" cy="367307"/>
          </a:xfrm>
          <a:prstGeom prst="rect">
            <a:avLst/>
          </a:prstGeom>
        </p:spPr>
      </p:pic>
      <p:cxnSp>
        <p:nvCxnSpPr>
          <p:cNvPr id="12" name="Straight Connector 11">
            <a:extLst>
              <a:ext uri="{FF2B5EF4-FFF2-40B4-BE49-F238E27FC236}">
                <a16:creationId xmlns:a16="http://schemas.microsoft.com/office/drawing/2014/main" id="{1DCB09C2-D975-9F13-AD7D-48574F3EB29D}"/>
              </a:ext>
            </a:extLst>
          </p:cNvPr>
          <p:cNvCxnSpPr/>
          <p:nvPr/>
        </p:nvCxnSpPr>
        <p:spPr>
          <a:xfrm>
            <a:off x="278607" y="6327775"/>
            <a:ext cx="8672513" cy="0"/>
          </a:xfrm>
          <a:prstGeom prst="line">
            <a:avLst/>
          </a:prstGeom>
          <a:ln w="12700">
            <a:solidFill>
              <a:srgbClr val="004579"/>
            </a:solidFill>
          </a:ln>
        </p:spPr>
        <p:style>
          <a:lnRef idx="1">
            <a:schemeClr val="accent1"/>
          </a:lnRef>
          <a:fillRef idx="0">
            <a:schemeClr val="accent1"/>
          </a:fillRef>
          <a:effectRef idx="0">
            <a:schemeClr val="accent1"/>
          </a:effectRef>
          <a:fontRef idx="minor">
            <a:schemeClr val="tx1"/>
          </a:fontRef>
        </p:style>
      </p:cxnSp>
      <p:sp>
        <p:nvSpPr>
          <p:cNvPr id="15" name="Slide Number Placeholder 6">
            <a:extLst>
              <a:ext uri="{FF2B5EF4-FFF2-40B4-BE49-F238E27FC236}">
                <a16:creationId xmlns:a16="http://schemas.microsoft.com/office/drawing/2014/main" id="{B2C24B63-FC6B-21FD-2C71-0015A595612F}"/>
              </a:ext>
            </a:extLst>
          </p:cNvPr>
          <p:cNvSpPr>
            <a:spLocks noGrp="1"/>
          </p:cNvSpPr>
          <p:nvPr>
            <p:ph type="sldNum" sz="quarter" idx="12"/>
          </p:nvPr>
        </p:nvSpPr>
        <p:spPr>
          <a:xfrm>
            <a:off x="6893719" y="6382050"/>
            <a:ext cx="2057400" cy="365125"/>
          </a:xfrm>
        </p:spPr>
        <p:txBody>
          <a:bodyPr/>
          <a:lstStyle/>
          <a:p>
            <a:fld id="{5FD82BC9-63B1-475F-82C3-3D3DE5316FF5}" type="slidenum">
              <a:rPr lang="en-US" smtClean="0"/>
              <a:t>‹#›</a:t>
            </a:fld>
            <a:endParaRPr lang="en-US"/>
          </a:p>
        </p:txBody>
      </p:sp>
      <p:sp>
        <p:nvSpPr>
          <p:cNvPr id="6" name="Picture Placeholder 5">
            <a:extLst>
              <a:ext uri="{FF2B5EF4-FFF2-40B4-BE49-F238E27FC236}">
                <a16:creationId xmlns:a16="http://schemas.microsoft.com/office/drawing/2014/main" id="{2522ED59-93BF-C83A-D4AA-540D128E6323}"/>
              </a:ext>
            </a:extLst>
          </p:cNvPr>
          <p:cNvSpPr>
            <a:spLocks noGrp="1"/>
          </p:cNvSpPr>
          <p:nvPr>
            <p:ph type="pic" sz="quarter" idx="13"/>
          </p:nvPr>
        </p:nvSpPr>
        <p:spPr>
          <a:xfrm>
            <a:off x="1" y="2150096"/>
            <a:ext cx="2325291" cy="2015229"/>
          </a:xfrm>
          <a:solidFill>
            <a:srgbClr val="CBD7E6"/>
          </a:solidFill>
        </p:spPr>
        <p:txBody>
          <a:bodyPr/>
          <a:lstStyle/>
          <a:p>
            <a:r>
              <a:rPr lang="en-US"/>
              <a:t>Click icon to add picture</a:t>
            </a:r>
          </a:p>
        </p:txBody>
      </p:sp>
      <p:sp>
        <p:nvSpPr>
          <p:cNvPr id="13" name="Picture Placeholder 12">
            <a:extLst>
              <a:ext uri="{FF2B5EF4-FFF2-40B4-BE49-F238E27FC236}">
                <a16:creationId xmlns:a16="http://schemas.microsoft.com/office/drawing/2014/main" id="{090BBBE3-66C7-9944-07B7-57EE1D2E1CD9}"/>
              </a:ext>
            </a:extLst>
          </p:cNvPr>
          <p:cNvSpPr>
            <a:spLocks noGrp="1"/>
          </p:cNvSpPr>
          <p:nvPr>
            <p:ph type="pic" sz="quarter" idx="14"/>
          </p:nvPr>
        </p:nvSpPr>
        <p:spPr>
          <a:xfrm>
            <a:off x="1" y="4311653"/>
            <a:ext cx="2325291" cy="2016125"/>
          </a:xfrm>
          <a:solidFill>
            <a:srgbClr val="CBD7E6"/>
          </a:solidFill>
        </p:spPr>
        <p:txBody>
          <a:bodyPr/>
          <a:lstStyle/>
          <a:p>
            <a:r>
              <a:rPr lang="en-US"/>
              <a:t>Click icon to add picture</a:t>
            </a:r>
          </a:p>
        </p:txBody>
      </p:sp>
      <p:sp>
        <p:nvSpPr>
          <p:cNvPr id="4" name="Text Placeholder 4">
            <a:extLst>
              <a:ext uri="{FF2B5EF4-FFF2-40B4-BE49-F238E27FC236}">
                <a16:creationId xmlns:a16="http://schemas.microsoft.com/office/drawing/2014/main" id="{206AB16D-9F72-EBBA-4F5B-8E6661829749}"/>
              </a:ext>
            </a:extLst>
          </p:cNvPr>
          <p:cNvSpPr>
            <a:spLocks noGrp="1"/>
          </p:cNvSpPr>
          <p:nvPr>
            <p:ph type="body" sz="quarter" idx="16" hasCustomPrompt="1"/>
          </p:nvPr>
        </p:nvSpPr>
        <p:spPr>
          <a:xfrm>
            <a:off x="2670066" y="1314453"/>
            <a:ext cx="6118621" cy="4799213"/>
          </a:xfrm>
        </p:spPr>
        <p:txBody>
          <a:bodyPr>
            <a:normAutofit/>
          </a:bodyPr>
          <a:lstStyle>
            <a:lvl1pPr marL="257175" indent="-257175">
              <a:lnSpc>
                <a:spcPct val="100000"/>
              </a:lnSpc>
              <a:spcBef>
                <a:spcPts val="0"/>
              </a:spcBef>
              <a:spcAft>
                <a:spcPts val="338"/>
              </a:spcAft>
              <a:buClr>
                <a:srgbClr val="004579"/>
              </a:buClr>
              <a:buFont typeface="Arial" panose="020B0604020202020204" pitchFamily="34" charset="0"/>
              <a:buChar char="•"/>
              <a:defRPr sz="1125">
                <a:latin typeface="Arial" panose="020B0604020202020204" pitchFamily="34" charset="0"/>
                <a:cs typeface="Arial" panose="020B0604020202020204" pitchFamily="34" charset="0"/>
              </a:defRPr>
            </a:lvl1pPr>
            <a:lvl2pPr marL="385763" indent="-128588">
              <a:lnSpc>
                <a:spcPct val="100000"/>
              </a:lnSpc>
              <a:spcBef>
                <a:spcPts val="0"/>
              </a:spcBef>
              <a:spcAft>
                <a:spcPts val="338"/>
              </a:spcAft>
              <a:buClr>
                <a:srgbClr val="004579"/>
              </a:buClr>
              <a:buFont typeface="Courier New" panose="02070309020205020404" pitchFamily="49" charset="0"/>
              <a:buChar char="o"/>
              <a:defRPr sz="1125">
                <a:latin typeface="Arial" panose="020B0604020202020204" pitchFamily="34" charset="0"/>
                <a:cs typeface="Arial" panose="020B0604020202020204" pitchFamily="34" charset="0"/>
              </a:defRPr>
            </a:lvl2pPr>
            <a:lvl3pPr marL="642938" indent="-128588">
              <a:lnSpc>
                <a:spcPct val="100000"/>
              </a:lnSpc>
              <a:spcBef>
                <a:spcPts val="0"/>
              </a:spcBef>
              <a:spcAft>
                <a:spcPts val="338"/>
              </a:spcAft>
              <a:buClr>
                <a:srgbClr val="004579"/>
              </a:buClr>
              <a:buFont typeface="Wingdings" panose="05000000000000000000" pitchFamily="2" charset="2"/>
              <a:buChar char="§"/>
              <a:defRPr sz="1125">
                <a:latin typeface="Arial" panose="020B0604020202020204" pitchFamily="34" charset="0"/>
                <a:cs typeface="Arial" panose="020B0604020202020204" pitchFamily="34" charset="0"/>
              </a:defRPr>
            </a:lvl3pPr>
            <a:lvl4pPr marL="771525" indent="0">
              <a:buNone/>
              <a:defRPr/>
            </a:lvl4pPr>
          </a:lstStyle>
          <a:p>
            <a:pPr lvl="0"/>
            <a:r>
              <a:rPr lang="en-US"/>
              <a:t>Body Copy – Arial – 20 pt</a:t>
            </a:r>
          </a:p>
          <a:p>
            <a:pPr lvl="1"/>
            <a:r>
              <a:rPr lang="en-US"/>
              <a:t>Second level – Arial – 20 pt </a:t>
            </a:r>
          </a:p>
          <a:p>
            <a:pPr lvl="2"/>
            <a:r>
              <a:rPr lang="en-US"/>
              <a:t>Third level – Arial – 20 pt </a:t>
            </a:r>
          </a:p>
        </p:txBody>
      </p:sp>
      <p:sp>
        <p:nvSpPr>
          <p:cNvPr id="7" name="TextBox 6">
            <a:extLst>
              <a:ext uri="{FF2B5EF4-FFF2-40B4-BE49-F238E27FC236}">
                <a16:creationId xmlns:a16="http://schemas.microsoft.com/office/drawing/2014/main" id="{E0717414-20D1-B769-2C3F-0B69DB50C4F9}"/>
              </a:ext>
            </a:extLst>
          </p:cNvPr>
          <p:cNvSpPr txBox="1"/>
          <p:nvPr/>
        </p:nvSpPr>
        <p:spPr>
          <a:xfrm>
            <a:off x="4757737" y="6467972"/>
            <a:ext cx="3843338" cy="161583"/>
          </a:xfrm>
          <a:prstGeom prst="rect">
            <a:avLst/>
          </a:prstGeom>
          <a:noFill/>
        </p:spPr>
        <p:txBody>
          <a:bodyPr wrap="square">
            <a:spAutoFit/>
          </a:bodyPr>
          <a:lstStyle/>
          <a:p>
            <a:r>
              <a:rPr lang="en-US" sz="450" b="1" kern="1200">
                <a:solidFill>
                  <a:srgbClr val="0077B5"/>
                </a:solidFill>
                <a:latin typeface="Arial" panose="020B0604020202020204" pitchFamily="34" charset="0"/>
                <a:ea typeface="+mn-ea"/>
                <a:cs typeface="Arial" panose="020B0604020202020204" pitchFamily="34" charset="0"/>
              </a:rPr>
              <a:t>MEMBER-CENTERED</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DATA-DRIVEN</a:t>
            </a:r>
            <a:r>
              <a:rPr lang="en-US" sz="450" b="1">
                <a:solidFill>
                  <a:srgbClr val="0077B5"/>
                </a:solidFill>
                <a:latin typeface="Arial" panose="020B0604020202020204" pitchFamily="34" charset="0"/>
                <a:cs typeface="Arial" panose="020B0604020202020204" pitchFamily="34" charset="0"/>
              </a:rPr>
              <a:t> </a:t>
            </a:r>
            <a:r>
              <a:rPr lang="en-US" sz="450" b="1">
                <a:latin typeface="Arial" panose="020B0604020202020204" pitchFamily="34" charset="0"/>
                <a:cs typeface="Arial" panose="020B0604020202020204" pitchFamily="34" charset="0"/>
              </a:rPr>
              <a:t> </a:t>
            </a:r>
            <a:r>
              <a:rPr lang="en-US" sz="450" b="1" kern="1200">
                <a:solidFill>
                  <a:srgbClr val="005E9E"/>
                </a:solidFill>
                <a:latin typeface="Arial" panose="020B0604020202020204" pitchFamily="34" charset="0"/>
                <a:ea typeface="+mn-ea"/>
                <a:cs typeface="Arial" panose="020B0604020202020204" pitchFamily="34" charset="0"/>
              </a:rPr>
              <a:t>INCLUSIVE</a:t>
            </a:r>
            <a:r>
              <a:rPr lang="en-US" sz="450" b="1">
                <a:solidFill>
                  <a:srgbClr val="800020"/>
                </a:solidFill>
                <a:latin typeface="Arial" panose="020B0604020202020204" pitchFamily="34" charset="0"/>
                <a:cs typeface="Arial" panose="020B0604020202020204" pitchFamily="34" charset="0"/>
              </a:rPr>
              <a:t>  </a:t>
            </a:r>
            <a:r>
              <a:rPr lang="en-US" sz="450" b="1">
                <a:solidFill>
                  <a:srgbClr val="00522C"/>
                </a:solidFill>
                <a:latin typeface="Arial" panose="020B0604020202020204" pitchFamily="34" charset="0"/>
                <a:cs typeface="Arial" panose="020B0604020202020204" pitchFamily="34" charset="0"/>
              </a:rPr>
              <a:t>COLLABORATIVE</a:t>
            </a:r>
            <a:r>
              <a:rPr lang="en-US" sz="450" b="1">
                <a:latin typeface="Arial" panose="020B0604020202020204" pitchFamily="34" charset="0"/>
                <a:cs typeface="Arial" panose="020B0604020202020204" pitchFamily="34" charset="0"/>
              </a:rPr>
              <a:t>  </a:t>
            </a:r>
            <a:r>
              <a:rPr lang="en-US" sz="450" b="1" kern="1200">
                <a:solidFill>
                  <a:srgbClr val="004579"/>
                </a:solidFill>
                <a:latin typeface="Arial" panose="020B0604020202020204" pitchFamily="34" charset="0"/>
                <a:ea typeface="+mn-ea"/>
                <a:cs typeface="Arial" panose="020B0604020202020204" pitchFamily="34" charset="0"/>
              </a:rPr>
              <a:t>TRANSPARENT</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INTEGRITY</a:t>
            </a:r>
          </a:p>
        </p:txBody>
      </p:sp>
    </p:spTree>
    <p:extLst>
      <p:ext uri="{BB962C8B-B14F-4D97-AF65-F5344CB8AC3E}">
        <p14:creationId xmlns:p14="http://schemas.microsoft.com/office/powerpoint/2010/main" val="2336441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Option 4 - Blu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E6BD-D4E4-5501-BF5A-A50967E26FD3}"/>
              </a:ext>
            </a:extLst>
          </p:cNvPr>
          <p:cNvSpPr>
            <a:spLocks noGrp="1"/>
          </p:cNvSpPr>
          <p:nvPr>
            <p:ph type="title" hasCustomPrompt="1"/>
          </p:nvPr>
        </p:nvSpPr>
        <p:spPr>
          <a:xfrm>
            <a:off x="278608" y="901700"/>
            <a:ext cx="3407569" cy="615950"/>
          </a:xfrm>
        </p:spPr>
        <p:txBody>
          <a:bodyPr>
            <a:normAutofit/>
          </a:bodyPr>
          <a:lstStyle>
            <a:lvl1pPr>
              <a:lnSpc>
                <a:spcPct val="100000"/>
              </a:lnSpc>
              <a:spcAft>
                <a:spcPts val="338"/>
              </a:spcAft>
              <a:defRPr sz="2025">
                <a:solidFill>
                  <a:srgbClr val="004579"/>
                </a:solidFill>
                <a:latin typeface="Arial" panose="020B0604020202020204" pitchFamily="34" charset="0"/>
                <a:cs typeface="Arial" panose="020B0604020202020204" pitchFamily="34" charset="0"/>
              </a:defRPr>
            </a:lvl1pPr>
          </a:lstStyle>
          <a:p>
            <a:r>
              <a:rPr lang="en-US"/>
              <a:t>Title – Arial – 36 pt </a:t>
            </a:r>
          </a:p>
        </p:txBody>
      </p:sp>
      <p:pic>
        <p:nvPicPr>
          <p:cNvPr id="7" name="Picture 6" descr="A picture containing text, clipart&#10;&#10;Description automatically generated">
            <a:extLst>
              <a:ext uri="{FF2B5EF4-FFF2-40B4-BE49-F238E27FC236}">
                <a16:creationId xmlns:a16="http://schemas.microsoft.com/office/drawing/2014/main" id="{84FD2C42-67AD-3DFD-5B0F-008747A4A4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 y="6379868"/>
            <a:ext cx="1300163" cy="367307"/>
          </a:xfrm>
          <a:prstGeom prst="rect">
            <a:avLst/>
          </a:prstGeom>
        </p:spPr>
      </p:pic>
      <p:cxnSp>
        <p:nvCxnSpPr>
          <p:cNvPr id="8" name="Straight Connector 7">
            <a:extLst>
              <a:ext uri="{FF2B5EF4-FFF2-40B4-BE49-F238E27FC236}">
                <a16:creationId xmlns:a16="http://schemas.microsoft.com/office/drawing/2014/main" id="{2E7BF28F-3BA9-0D5F-EE41-BF0BEEDD4CF7}"/>
              </a:ext>
            </a:extLst>
          </p:cNvPr>
          <p:cNvCxnSpPr/>
          <p:nvPr/>
        </p:nvCxnSpPr>
        <p:spPr>
          <a:xfrm>
            <a:off x="278607" y="6327775"/>
            <a:ext cx="8672513" cy="0"/>
          </a:xfrm>
          <a:prstGeom prst="line">
            <a:avLst/>
          </a:prstGeom>
          <a:ln w="12700">
            <a:solidFill>
              <a:srgbClr val="004579"/>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EFF917F-4881-8B54-E945-ADAC06D81EE4}"/>
              </a:ext>
            </a:extLst>
          </p:cNvPr>
          <p:cNvSpPr/>
          <p:nvPr/>
        </p:nvSpPr>
        <p:spPr>
          <a:xfrm>
            <a:off x="3900489" y="0"/>
            <a:ext cx="5243513" cy="6327774"/>
          </a:xfrm>
          <a:prstGeom prst="rect">
            <a:avLst/>
          </a:prstGeom>
          <a:solidFill>
            <a:srgbClr val="004579"/>
          </a:solidFill>
          <a:ln>
            <a:solidFill>
              <a:srgbClr val="004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Slide Number Placeholder 6">
            <a:extLst>
              <a:ext uri="{FF2B5EF4-FFF2-40B4-BE49-F238E27FC236}">
                <a16:creationId xmlns:a16="http://schemas.microsoft.com/office/drawing/2014/main" id="{0F8EA667-0188-144C-F627-FD0ACF615464}"/>
              </a:ext>
            </a:extLst>
          </p:cNvPr>
          <p:cNvSpPr>
            <a:spLocks noGrp="1"/>
          </p:cNvSpPr>
          <p:nvPr>
            <p:ph type="sldNum" sz="quarter" idx="12"/>
          </p:nvPr>
        </p:nvSpPr>
        <p:spPr>
          <a:xfrm>
            <a:off x="6893719" y="6382050"/>
            <a:ext cx="2057400" cy="365125"/>
          </a:xfrm>
        </p:spPr>
        <p:txBody>
          <a:bodyPr/>
          <a:lstStyle/>
          <a:p>
            <a:fld id="{5FD82BC9-63B1-475F-82C3-3D3DE5316FF5}" type="slidenum">
              <a:rPr lang="en-US" smtClean="0"/>
              <a:t>‹#›</a:t>
            </a:fld>
            <a:endParaRPr lang="en-US"/>
          </a:p>
        </p:txBody>
      </p:sp>
      <p:sp>
        <p:nvSpPr>
          <p:cNvPr id="5" name="Content Placeholder 4">
            <a:extLst>
              <a:ext uri="{FF2B5EF4-FFF2-40B4-BE49-F238E27FC236}">
                <a16:creationId xmlns:a16="http://schemas.microsoft.com/office/drawing/2014/main" id="{AF72F251-CD9D-1371-3A11-B7E4E6F7D0B0}"/>
              </a:ext>
            </a:extLst>
          </p:cNvPr>
          <p:cNvSpPr>
            <a:spLocks noGrp="1"/>
          </p:cNvSpPr>
          <p:nvPr>
            <p:ph sz="quarter" idx="13" hasCustomPrompt="1"/>
          </p:nvPr>
        </p:nvSpPr>
        <p:spPr>
          <a:xfrm>
            <a:off x="4130875" y="278608"/>
            <a:ext cx="4782740" cy="5770563"/>
          </a:xfrm>
        </p:spPr>
        <p:txBody>
          <a:bodyPr>
            <a:normAutofit/>
          </a:bodyPr>
          <a:lstStyle>
            <a:lvl1pPr marL="257175" indent="-257175">
              <a:lnSpc>
                <a:spcPct val="100000"/>
              </a:lnSpc>
              <a:spcBef>
                <a:spcPts val="0"/>
              </a:spcBef>
              <a:spcAft>
                <a:spcPts val="338"/>
              </a:spcAft>
              <a:buFont typeface="Arial" panose="020B0604020202020204" pitchFamily="34" charset="0"/>
              <a:buChar char="•"/>
              <a:defRPr sz="1125">
                <a:solidFill>
                  <a:schemeClr val="bg1"/>
                </a:solidFill>
                <a:latin typeface="Arial" panose="020B0604020202020204" pitchFamily="34" charset="0"/>
                <a:cs typeface="Arial" panose="020B0604020202020204" pitchFamily="34" charset="0"/>
              </a:defRPr>
            </a:lvl1pPr>
            <a:lvl2pPr marL="385763" indent="-128588">
              <a:lnSpc>
                <a:spcPct val="100000"/>
              </a:lnSpc>
              <a:spcBef>
                <a:spcPts val="0"/>
              </a:spcBef>
              <a:spcAft>
                <a:spcPts val="338"/>
              </a:spcAft>
              <a:buFont typeface="Courier New" panose="02070309020205020404" pitchFamily="49" charset="0"/>
              <a:buChar char="o"/>
              <a:defRPr sz="1125">
                <a:solidFill>
                  <a:schemeClr val="bg1"/>
                </a:solidFill>
                <a:latin typeface="Arial" panose="020B0604020202020204" pitchFamily="34" charset="0"/>
                <a:cs typeface="Arial" panose="020B0604020202020204" pitchFamily="34" charset="0"/>
              </a:defRPr>
            </a:lvl2pPr>
            <a:lvl3pPr marL="642938" indent="-128588">
              <a:lnSpc>
                <a:spcPct val="100000"/>
              </a:lnSpc>
              <a:spcBef>
                <a:spcPts val="0"/>
              </a:spcBef>
              <a:spcAft>
                <a:spcPts val="338"/>
              </a:spcAft>
              <a:buFont typeface="Wingdings" panose="05000000000000000000" pitchFamily="2" charset="2"/>
              <a:buChar char="§"/>
              <a:defRPr sz="1125">
                <a:solidFill>
                  <a:schemeClr val="bg1"/>
                </a:solidFill>
                <a:latin typeface="Arial" panose="020B0604020202020204" pitchFamily="34" charset="0"/>
                <a:cs typeface="Arial" panose="020B0604020202020204" pitchFamily="34" charset="0"/>
              </a:defRPr>
            </a:lvl3pPr>
          </a:lstStyle>
          <a:p>
            <a:pPr lvl="0"/>
            <a:r>
              <a:rPr lang="en-US"/>
              <a:t>Body Copy – Arial – 20 pt</a:t>
            </a:r>
          </a:p>
          <a:p>
            <a:pPr lvl="1"/>
            <a:r>
              <a:rPr lang="en-US"/>
              <a:t>Second level – Arial – 20 pt</a:t>
            </a:r>
          </a:p>
          <a:p>
            <a:pPr lvl="2"/>
            <a:r>
              <a:rPr lang="en-US"/>
              <a:t>Third level – Arial – 20 pt</a:t>
            </a:r>
          </a:p>
        </p:txBody>
      </p:sp>
      <p:sp>
        <p:nvSpPr>
          <p:cNvPr id="3" name="TextBox 2">
            <a:extLst>
              <a:ext uri="{FF2B5EF4-FFF2-40B4-BE49-F238E27FC236}">
                <a16:creationId xmlns:a16="http://schemas.microsoft.com/office/drawing/2014/main" id="{70A8C4B8-201D-C14E-D9E5-4A34BAEA8847}"/>
              </a:ext>
            </a:extLst>
          </p:cNvPr>
          <p:cNvSpPr txBox="1"/>
          <p:nvPr/>
        </p:nvSpPr>
        <p:spPr>
          <a:xfrm>
            <a:off x="4757737" y="6467972"/>
            <a:ext cx="3843338" cy="161583"/>
          </a:xfrm>
          <a:prstGeom prst="rect">
            <a:avLst/>
          </a:prstGeom>
          <a:noFill/>
        </p:spPr>
        <p:txBody>
          <a:bodyPr wrap="square">
            <a:spAutoFit/>
          </a:bodyPr>
          <a:lstStyle/>
          <a:p>
            <a:r>
              <a:rPr lang="en-US" sz="450" b="1" kern="1200">
                <a:solidFill>
                  <a:srgbClr val="0077B5"/>
                </a:solidFill>
                <a:latin typeface="Arial" panose="020B0604020202020204" pitchFamily="34" charset="0"/>
                <a:ea typeface="+mn-ea"/>
                <a:cs typeface="Arial" panose="020B0604020202020204" pitchFamily="34" charset="0"/>
              </a:rPr>
              <a:t>MEMBER-CENTERED</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DATA-DRIVEN</a:t>
            </a:r>
            <a:r>
              <a:rPr lang="en-US" sz="450" b="1">
                <a:solidFill>
                  <a:srgbClr val="0077B5"/>
                </a:solidFill>
                <a:latin typeface="Arial" panose="020B0604020202020204" pitchFamily="34" charset="0"/>
                <a:cs typeface="Arial" panose="020B0604020202020204" pitchFamily="34" charset="0"/>
              </a:rPr>
              <a:t> </a:t>
            </a:r>
            <a:r>
              <a:rPr lang="en-US" sz="450" b="1">
                <a:latin typeface="Arial" panose="020B0604020202020204" pitchFamily="34" charset="0"/>
                <a:cs typeface="Arial" panose="020B0604020202020204" pitchFamily="34" charset="0"/>
              </a:rPr>
              <a:t> </a:t>
            </a:r>
            <a:r>
              <a:rPr lang="en-US" sz="450" b="1" kern="1200">
                <a:solidFill>
                  <a:srgbClr val="005E9E"/>
                </a:solidFill>
                <a:latin typeface="Arial" panose="020B0604020202020204" pitchFamily="34" charset="0"/>
                <a:ea typeface="+mn-ea"/>
                <a:cs typeface="Arial" panose="020B0604020202020204" pitchFamily="34" charset="0"/>
              </a:rPr>
              <a:t>INCLUSIVE</a:t>
            </a:r>
            <a:r>
              <a:rPr lang="en-US" sz="450" b="1">
                <a:solidFill>
                  <a:srgbClr val="800020"/>
                </a:solidFill>
                <a:latin typeface="Arial" panose="020B0604020202020204" pitchFamily="34" charset="0"/>
                <a:cs typeface="Arial" panose="020B0604020202020204" pitchFamily="34" charset="0"/>
              </a:rPr>
              <a:t>  </a:t>
            </a:r>
            <a:r>
              <a:rPr lang="en-US" sz="450" b="1">
                <a:solidFill>
                  <a:srgbClr val="00522C"/>
                </a:solidFill>
                <a:latin typeface="Arial" panose="020B0604020202020204" pitchFamily="34" charset="0"/>
                <a:cs typeface="Arial" panose="020B0604020202020204" pitchFamily="34" charset="0"/>
              </a:rPr>
              <a:t>COLLABORATIVE</a:t>
            </a:r>
            <a:r>
              <a:rPr lang="en-US" sz="450" b="1">
                <a:latin typeface="Arial" panose="020B0604020202020204" pitchFamily="34" charset="0"/>
                <a:cs typeface="Arial" panose="020B0604020202020204" pitchFamily="34" charset="0"/>
              </a:rPr>
              <a:t>  </a:t>
            </a:r>
            <a:r>
              <a:rPr lang="en-US" sz="450" b="1" kern="1200">
                <a:solidFill>
                  <a:srgbClr val="004579"/>
                </a:solidFill>
                <a:latin typeface="Arial" panose="020B0604020202020204" pitchFamily="34" charset="0"/>
                <a:ea typeface="+mn-ea"/>
                <a:cs typeface="Arial" panose="020B0604020202020204" pitchFamily="34" charset="0"/>
              </a:rPr>
              <a:t>TRANSPARENT</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INTEGRITY</a:t>
            </a:r>
          </a:p>
        </p:txBody>
      </p:sp>
    </p:spTree>
    <p:extLst>
      <p:ext uri="{BB962C8B-B14F-4D97-AF65-F5344CB8AC3E}">
        <p14:creationId xmlns:p14="http://schemas.microsoft.com/office/powerpoint/2010/main" val="22752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Option 5 - Blue Left Arrow">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499C2354-7AB9-A01B-5E32-468FE679D882}"/>
              </a:ext>
            </a:extLst>
          </p:cNvPr>
          <p:cNvSpPr/>
          <p:nvPr/>
        </p:nvSpPr>
        <p:spPr>
          <a:xfrm>
            <a:off x="1" y="3"/>
            <a:ext cx="5080247" cy="6327775"/>
          </a:xfrm>
          <a:prstGeom prst="homePlate">
            <a:avLst>
              <a:gd name="adj" fmla="val 14644"/>
            </a:avLst>
          </a:prstGeom>
          <a:solidFill>
            <a:srgbClr val="004579"/>
          </a:solidFill>
          <a:ln>
            <a:solidFill>
              <a:srgbClr val="004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A2647EA7-FBD6-104F-3921-D02EC2A4CEAF}"/>
              </a:ext>
            </a:extLst>
          </p:cNvPr>
          <p:cNvSpPr>
            <a:spLocks noGrp="1"/>
          </p:cNvSpPr>
          <p:nvPr>
            <p:ph type="title" hasCustomPrompt="1"/>
          </p:nvPr>
        </p:nvSpPr>
        <p:spPr>
          <a:xfrm>
            <a:off x="5283835" y="530225"/>
            <a:ext cx="3656579" cy="709319"/>
          </a:xfrm>
          <a:prstGeom prst="rect">
            <a:avLst/>
          </a:prstGeom>
        </p:spPr>
        <p:txBody>
          <a:bodyPr anchor="b">
            <a:normAutofit/>
          </a:bodyPr>
          <a:lstStyle>
            <a:lvl1pPr>
              <a:lnSpc>
                <a:spcPct val="100000"/>
              </a:lnSpc>
              <a:spcAft>
                <a:spcPts val="338"/>
              </a:spcAft>
              <a:defRPr sz="2025">
                <a:solidFill>
                  <a:srgbClr val="004579"/>
                </a:solidFill>
                <a:latin typeface="Arial" panose="020B0604020202020204" pitchFamily="34" charset="0"/>
                <a:cs typeface="Arial" panose="020B0604020202020204" pitchFamily="34" charset="0"/>
              </a:defRPr>
            </a:lvl1pPr>
          </a:lstStyle>
          <a:p>
            <a:r>
              <a:rPr lang="en-US"/>
              <a:t>Title – Arial – 36 pt </a:t>
            </a:r>
          </a:p>
        </p:txBody>
      </p:sp>
      <p:pic>
        <p:nvPicPr>
          <p:cNvPr id="11" name="Picture 10" descr="A picture containing text, clipart&#10;&#10;Description automatically generated">
            <a:extLst>
              <a:ext uri="{FF2B5EF4-FFF2-40B4-BE49-F238E27FC236}">
                <a16:creationId xmlns:a16="http://schemas.microsoft.com/office/drawing/2014/main" id="{114392A6-F04E-EF02-2C23-6C070FA6DF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 y="6379868"/>
            <a:ext cx="1300163" cy="367307"/>
          </a:xfrm>
          <a:prstGeom prst="rect">
            <a:avLst/>
          </a:prstGeom>
        </p:spPr>
      </p:pic>
      <p:sp>
        <p:nvSpPr>
          <p:cNvPr id="17" name="Slide Number Placeholder 6">
            <a:extLst>
              <a:ext uri="{FF2B5EF4-FFF2-40B4-BE49-F238E27FC236}">
                <a16:creationId xmlns:a16="http://schemas.microsoft.com/office/drawing/2014/main" id="{B7A10EE8-5076-2CB8-55EC-FDEB65FFE213}"/>
              </a:ext>
            </a:extLst>
          </p:cNvPr>
          <p:cNvSpPr>
            <a:spLocks noGrp="1"/>
          </p:cNvSpPr>
          <p:nvPr>
            <p:ph type="sldNum" sz="quarter" idx="12"/>
          </p:nvPr>
        </p:nvSpPr>
        <p:spPr>
          <a:xfrm>
            <a:off x="6893719" y="6382050"/>
            <a:ext cx="2057400" cy="365125"/>
          </a:xfrm>
        </p:spPr>
        <p:txBody>
          <a:bodyPr/>
          <a:lstStyle/>
          <a:p>
            <a:fld id="{5FD82BC9-63B1-475F-82C3-3D3DE5316FF5}" type="slidenum">
              <a:rPr lang="en-US" smtClean="0"/>
              <a:t>‹#›</a:t>
            </a:fld>
            <a:endParaRPr lang="en-US"/>
          </a:p>
        </p:txBody>
      </p:sp>
      <p:cxnSp>
        <p:nvCxnSpPr>
          <p:cNvPr id="8" name="Straight Connector 7">
            <a:extLst>
              <a:ext uri="{FF2B5EF4-FFF2-40B4-BE49-F238E27FC236}">
                <a16:creationId xmlns:a16="http://schemas.microsoft.com/office/drawing/2014/main" id="{B08A58AE-A4AC-881F-71AB-43FDA99EC0D6}"/>
              </a:ext>
            </a:extLst>
          </p:cNvPr>
          <p:cNvCxnSpPr/>
          <p:nvPr/>
        </p:nvCxnSpPr>
        <p:spPr>
          <a:xfrm>
            <a:off x="278607" y="6327775"/>
            <a:ext cx="8672513" cy="0"/>
          </a:xfrm>
          <a:prstGeom prst="line">
            <a:avLst/>
          </a:prstGeom>
          <a:ln w="12700">
            <a:solidFill>
              <a:srgbClr val="004579"/>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C7E9CAC1-86DF-B4A5-BB4D-FC03219F1ED6}"/>
              </a:ext>
            </a:extLst>
          </p:cNvPr>
          <p:cNvSpPr>
            <a:spLocks noGrp="1"/>
          </p:cNvSpPr>
          <p:nvPr>
            <p:ph type="body" sz="quarter" idx="16" hasCustomPrompt="1"/>
          </p:nvPr>
        </p:nvSpPr>
        <p:spPr>
          <a:xfrm>
            <a:off x="5283834" y="1462051"/>
            <a:ext cx="3656579" cy="4643221"/>
          </a:xfrm>
        </p:spPr>
        <p:txBody>
          <a:bodyPr>
            <a:normAutofit/>
          </a:bodyPr>
          <a:lstStyle>
            <a:lvl1pPr marL="257175" indent="-257175">
              <a:lnSpc>
                <a:spcPct val="100000"/>
              </a:lnSpc>
              <a:spcBef>
                <a:spcPts val="0"/>
              </a:spcBef>
              <a:spcAft>
                <a:spcPts val="338"/>
              </a:spcAft>
              <a:buClr>
                <a:srgbClr val="004579"/>
              </a:buClr>
              <a:buFont typeface="Arial" panose="020B0604020202020204" pitchFamily="34" charset="0"/>
              <a:buChar char="•"/>
              <a:defRPr sz="1125">
                <a:latin typeface="Arial" panose="020B0604020202020204" pitchFamily="34" charset="0"/>
                <a:cs typeface="Arial" panose="020B0604020202020204" pitchFamily="34" charset="0"/>
              </a:defRPr>
            </a:lvl1pPr>
            <a:lvl2pPr marL="385763" indent="-128588">
              <a:lnSpc>
                <a:spcPct val="100000"/>
              </a:lnSpc>
              <a:spcBef>
                <a:spcPts val="0"/>
              </a:spcBef>
              <a:spcAft>
                <a:spcPts val="338"/>
              </a:spcAft>
              <a:buClr>
                <a:srgbClr val="004579"/>
              </a:buClr>
              <a:buFont typeface="Courier New" panose="02070309020205020404" pitchFamily="49" charset="0"/>
              <a:buChar char="o"/>
              <a:defRPr sz="1125">
                <a:latin typeface="Arial" panose="020B0604020202020204" pitchFamily="34" charset="0"/>
                <a:cs typeface="Arial" panose="020B0604020202020204" pitchFamily="34" charset="0"/>
              </a:defRPr>
            </a:lvl2pPr>
            <a:lvl3pPr marL="642938" indent="-128588">
              <a:lnSpc>
                <a:spcPct val="100000"/>
              </a:lnSpc>
              <a:spcBef>
                <a:spcPts val="0"/>
              </a:spcBef>
              <a:spcAft>
                <a:spcPts val="338"/>
              </a:spcAft>
              <a:buClr>
                <a:srgbClr val="004579"/>
              </a:buClr>
              <a:buFont typeface="Wingdings" panose="05000000000000000000" pitchFamily="2" charset="2"/>
              <a:buChar char="§"/>
              <a:defRPr sz="1125">
                <a:latin typeface="Arial" panose="020B0604020202020204" pitchFamily="34" charset="0"/>
                <a:cs typeface="Arial" panose="020B0604020202020204" pitchFamily="34" charset="0"/>
              </a:defRPr>
            </a:lvl3pPr>
            <a:lvl4pPr marL="771525" indent="0">
              <a:buNone/>
              <a:defRPr/>
            </a:lvl4pPr>
          </a:lstStyle>
          <a:p>
            <a:pPr lvl="0"/>
            <a:r>
              <a:rPr lang="en-US"/>
              <a:t>Body Copy – Arial – 20 pt</a:t>
            </a:r>
          </a:p>
          <a:p>
            <a:pPr lvl="1"/>
            <a:r>
              <a:rPr lang="en-US"/>
              <a:t>Second level – Arial – 20 pt </a:t>
            </a:r>
          </a:p>
          <a:p>
            <a:pPr lvl="2"/>
            <a:r>
              <a:rPr lang="en-US"/>
              <a:t>Third level – Arial – 20 pt </a:t>
            </a:r>
          </a:p>
        </p:txBody>
      </p:sp>
      <p:sp>
        <p:nvSpPr>
          <p:cNvPr id="4" name="TextBox 3">
            <a:extLst>
              <a:ext uri="{FF2B5EF4-FFF2-40B4-BE49-F238E27FC236}">
                <a16:creationId xmlns:a16="http://schemas.microsoft.com/office/drawing/2014/main" id="{7005A0B2-AFC5-7974-1A04-BFD5392D3C37}"/>
              </a:ext>
            </a:extLst>
          </p:cNvPr>
          <p:cNvSpPr txBox="1"/>
          <p:nvPr/>
        </p:nvSpPr>
        <p:spPr>
          <a:xfrm>
            <a:off x="4757737" y="6467972"/>
            <a:ext cx="3843338" cy="161583"/>
          </a:xfrm>
          <a:prstGeom prst="rect">
            <a:avLst/>
          </a:prstGeom>
          <a:noFill/>
        </p:spPr>
        <p:txBody>
          <a:bodyPr wrap="square">
            <a:spAutoFit/>
          </a:bodyPr>
          <a:lstStyle/>
          <a:p>
            <a:r>
              <a:rPr lang="en-US" sz="450" b="1" kern="1200">
                <a:solidFill>
                  <a:srgbClr val="0077B5"/>
                </a:solidFill>
                <a:latin typeface="Arial" panose="020B0604020202020204" pitchFamily="34" charset="0"/>
                <a:ea typeface="+mn-ea"/>
                <a:cs typeface="Arial" panose="020B0604020202020204" pitchFamily="34" charset="0"/>
              </a:rPr>
              <a:t>MEMBER-CENTERED</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DATA-DRIVEN</a:t>
            </a:r>
            <a:r>
              <a:rPr lang="en-US" sz="450" b="1">
                <a:solidFill>
                  <a:srgbClr val="0077B5"/>
                </a:solidFill>
                <a:latin typeface="Arial" panose="020B0604020202020204" pitchFamily="34" charset="0"/>
                <a:cs typeface="Arial" panose="020B0604020202020204" pitchFamily="34" charset="0"/>
              </a:rPr>
              <a:t> </a:t>
            </a:r>
            <a:r>
              <a:rPr lang="en-US" sz="450" b="1">
                <a:latin typeface="Arial" panose="020B0604020202020204" pitchFamily="34" charset="0"/>
                <a:cs typeface="Arial" panose="020B0604020202020204" pitchFamily="34" charset="0"/>
              </a:rPr>
              <a:t> </a:t>
            </a:r>
            <a:r>
              <a:rPr lang="en-US" sz="450" b="1" kern="1200">
                <a:solidFill>
                  <a:srgbClr val="005E9E"/>
                </a:solidFill>
                <a:latin typeface="Arial" panose="020B0604020202020204" pitchFamily="34" charset="0"/>
                <a:ea typeface="+mn-ea"/>
                <a:cs typeface="Arial" panose="020B0604020202020204" pitchFamily="34" charset="0"/>
              </a:rPr>
              <a:t>INCLUSIVE</a:t>
            </a:r>
            <a:r>
              <a:rPr lang="en-US" sz="450" b="1">
                <a:solidFill>
                  <a:srgbClr val="800020"/>
                </a:solidFill>
                <a:latin typeface="Arial" panose="020B0604020202020204" pitchFamily="34" charset="0"/>
                <a:cs typeface="Arial" panose="020B0604020202020204" pitchFamily="34" charset="0"/>
              </a:rPr>
              <a:t>  </a:t>
            </a:r>
            <a:r>
              <a:rPr lang="en-US" sz="450" b="1">
                <a:solidFill>
                  <a:srgbClr val="00522C"/>
                </a:solidFill>
                <a:latin typeface="Arial" panose="020B0604020202020204" pitchFamily="34" charset="0"/>
                <a:cs typeface="Arial" panose="020B0604020202020204" pitchFamily="34" charset="0"/>
              </a:rPr>
              <a:t>COLLABORATIVE</a:t>
            </a:r>
            <a:r>
              <a:rPr lang="en-US" sz="450" b="1">
                <a:latin typeface="Arial" panose="020B0604020202020204" pitchFamily="34" charset="0"/>
                <a:cs typeface="Arial" panose="020B0604020202020204" pitchFamily="34" charset="0"/>
              </a:rPr>
              <a:t>  </a:t>
            </a:r>
            <a:r>
              <a:rPr lang="en-US" sz="450" b="1" kern="1200">
                <a:solidFill>
                  <a:srgbClr val="004579"/>
                </a:solidFill>
                <a:latin typeface="Arial" panose="020B0604020202020204" pitchFamily="34" charset="0"/>
                <a:ea typeface="+mn-ea"/>
                <a:cs typeface="Arial" panose="020B0604020202020204" pitchFamily="34" charset="0"/>
              </a:rPr>
              <a:t>TRANSPARENT</a:t>
            </a:r>
            <a:r>
              <a:rPr lang="en-US" sz="450" b="1">
                <a:latin typeface="Arial" panose="020B0604020202020204" pitchFamily="34" charset="0"/>
                <a:cs typeface="Arial" panose="020B0604020202020204" pitchFamily="34" charset="0"/>
              </a:rPr>
              <a:t> </a:t>
            </a:r>
            <a:r>
              <a:rPr lang="en-US" sz="450" b="1" kern="1200">
                <a:solidFill>
                  <a:srgbClr val="00522C"/>
                </a:solidFill>
                <a:latin typeface="Arial" panose="020B0604020202020204" pitchFamily="34" charset="0"/>
                <a:ea typeface="+mn-ea"/>
                <a:cs typeface="Arial" panose="020B0604020202020204" pitchFamily="34" charset="0"/>
              </a:rPr>
              <a:t>INTEGRITY</a:t>
            </a:r>
          </a:p>
        </p:txBody>
      </p:sp>
    </p:spTree>
    <p:extLst>
      <p:ext uri="{BB962C8B-B14F-4D97-AF65-F5344CB8AC3E}">
        <p14:creationId xmlns:p14="http://schemas.microsoft.com/office/powerpoint/2010/main" val="277327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3C7305-52F7-49BC-B3BF-7194D70178C1}" type="datetime1">
              <a:rPr lang="en-US" smtClean="0"/>
              <a:t>5/15/2025</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0E0B9-6FAF-403E-9F15-136A38E3D574}" type="datetime1">
              <a:rPr lang="en-US" smtClean="0"/>
              <a:t>5/15/2025</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640BB-99B6-416B-88F7-D6870326FA0F}" type="datetime1">
              <a:rPr lang="en-US" smtClean="0"/>
              <a:t>5/15/2025</a:t>
            </a:fld>
            <a:endParaRPr lang="en-US"/>
          </a:p>
        </p:txBody>
      </p:sp>
      <p:sp>
        <p:nvSpPr>
          <p:cNvPr id="6" name="Footer Placeholder 5"/>
          <p:cNvSpPr>
            <a:spLocks noGrp="1"/>
          </p:cNvSpPr>
          <p:nvPr>
            <p:ph type="ftr" sz="quarter" idx="11"/>
          </p:nvPr>
        </p:nvSpPr>
        <p:spPr/>
        <p:txBody>
          <a:bodyPr/>
          <a:lstStyle/>
          <a:p>
            <a:r>
              <a:rPr lang="en-US"/>
              <a:t>Maine Department of Health and Human Services</a:t>
            </a:r>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40A053-4859-4DC6-A8DC-6431CC4CFD73}" type="datetime1">
              <a:rPr lang="en-US" smtClean="0"/>
              <a:t>5/15/2025</a:t>
            </a:fld>
            <a:endParaRPr lang="en-US"/>
          </a:p>
        </p:txBody>
      </p:sp>
      <p:sp>
        <p:nvSpPr>
          <p:cNvPr id="8" name="Footer Placeholder 7"/>
          <p:cNvSpPr>
            <a:spLocks noGrp="1"/>
          </p:cNvSpPr>
          <p:nvPr>
            <p:ph type="ftr" sz="quarter" idx="11"/>
          </p:nvPr>
        </p:nvSpPr>
        <p:spPr/>
        <p:txBody>
          <a:bodyPr/>
          <a:lstStyle/>
          <a:p>
            <a:r>
              <a:rPr lang="en-US"/>
              <a:t>Maine Department of Health and Human Services</a:t>
            </a:r>
          </a:p>
        </p:txBody>
      </p:sp>
      <p:sp>
        <p:nvSpPr>
          <p:cNvPr id="9" name="Slide Number Placeholder 8"/>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D6E0B-A923-4CE2-8E84-A05641F4546A}" type="datetime1">
              <a:rPr lang="en-US" smtClean="0"/>
              <a:t>5/15/2025</a:t>
            </a:fld>
            <a:endParaRPr lang="en-US"/>
          </a:p>
        </p:txBody>
      </p:sp>
      <p:sp>
        <p:nvSpPr>
          <p:cNvPr id="4" name="Footer Placeholder 3"/>
          <p:cNvSpPr>
            <a:spLocks noGrp="1"/>
          </p:cNvSpPr>
          <p:nvPr>
            <p:ph type="ftr" sz="quarter" idx="11"/>
          </p:nvPr>
        </p:nvSpPr>
        <p:spPr/>
        <p:txBody>
          <a:bodyPr/>
          <a:lstStyle/>
          <a:p>
            <a:r>
              <a:rPr lang="en-US"/>
              <a:t>Maine Department of Health and Human Services</a:t>
            </a:r>
          </a:p>
        </p:txBody>
      </p:sp>
      <p:sp>
        <p:nvSpPr>
          <p:cNvPr id="5" name="Slide Number Placeholder 4"/>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70A87-BAE6-4D5D-86DF-3F13CB3AEEA6}" type="datetime1">
              <a:rPr lang="en-US" smtClean="0"/>
              <a:t>5/15/2025</a:t>
            </a:fld>
            <a:endParaRPr lang="en-US"/>
          </a:p>
        </p:txBody>
      </p:sp>
      <p:sp>
        <p:nvSpPr>
          <p:cNvPr id="3" name="Footer Placeholder 2"/>
          <p:cNvSpPr>
            <a:spLocks noGrp="1"/>
          </p:cNvSpPr>
          <p:nvPr>
            <p:ph type="ftr" sz="quarter" idx="11"/>
          </p:nvPr>
        </p:nvSpPr>
        <p:spPr/>
        <p:txBody>
          <a:bodyPr/>
          <a:lstStyle/>
          <a:p>
            <a:r>
              <a:rPr lang="en-US"/>
              <a:t>Maine Department of Health and Human Services</a:t>
            </a:r>
          </a:p>
        </p:txBody>
      </p:sp>
      <p:sp>
        <p:nvSpPr>
          <p:cNvPr id="4" name="Slide Number Placeholder 3"/>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ADEC63-C81A-4615-9583-045C5499212E}" type="datetime1">
              <a:rPr lang="en-US" smtClean="0"/>
              <a:t>5/15/2025</a:t>
            </a:fld>
            <a:endParaRPr lang="en-US"/>
          </a:p>
        </p:txBody>
      </p:sp>
      <p:sp>
        <p:nvSpPr>
          <p:cNvPr id="6" name="Footer Placeholder 5"/>
          <p:cNvSpPr>
            <a:spLocks noGrp="1"/>
          </p:cNvSpPr>
          <p:nvPr>
            <p:ph type="ftr" sz="quarter" idx="11"/>
          </p:nvPr>
        </p:nvSpPr>
        <p:spPr/>
        <p:txBody>
          <a:bodyPr/>
          <a:lstStyle/>
          <a:p>
            <a:r>
              <a:rPr lang="en-US"/>
              <a:t>Maine Department of Health and Human Services</a:t>
            </a:r>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0A2C0-A722-4512-AD22-3A6B340CC446}" type="datetime1">
              <a:rPr lang="en-US" smtClean="0"/>
              <a:t>5/15/2025</a:t>
            </a:fld>
            <a:endParaRPr lang="en-US"/>
          </a:p>
        </p:txBody>
      </p:sp>
      <p:sp>
        <p:nvSpPr>
          <p:cNvPr id="6" name="Footer Placeholder 5"/>
          <p:cNvSpPr>
            <a:spLocks noGrp="1"/>
          </p:cNvSpPr>
          <p:nvPr>
            <p:ph type="ftr" sz="quarter" idx="11"/>
          </p:nvPr>
        </p:nvSpPr>
        <p:spPr/>
        <p:txBody>
          <a:bodyPr/>
          <a:lstStyle/>
          <a:p>
            <a:r>
              <a:rPr lang="en-US"/>
              <a:t>Maine Department of Health and Human Services</a:t>
            </a:r>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5E651-5E7C-447B-8E63-5B75A8F360CB}" type="datetime1">
              <a:rPr lang="en-US" smtClean="0"/>
              <a:t>5/15/2025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Maine Department of Health and Human Services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82BC9-63B1-475F-82C3-3D3DE5316FF5}" type="slidenum">
              <a:rPr lang="en-US" smtClean="0"/>
              <a:t>‹#›</a:t>
            </a:fld>
            <a:endParaRPr lang="en-US"/>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ine.gov/dhhs/oads/get-support/older-adults-disabilities/adult-day-servic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mainecareerswithpurpos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hyperlink" Target="https://www.maineombudsman.org/Pdf/direct-care-support-report.pdf"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e.accessgov.com/oads/Forms/Page/me-access-navigator/self-screening/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1" cy="2317072"/>
          </a:xfrm>
          <a:solidFill>
            <a:srgbClr val="004D80"/>
          </a:solidFill>
        </p:spPr>
        <p:txBody>
          <a:bodyPr>
            <a:noAutofit/>
          </a:bodyPr>
          <a:lstStyle/>
          <a:p>
            <a:br>
              <a:rPr lang="en-US" sz="3600">
                <a:solidFill>
                  <a:schemeClr val="bg1"/>
                </a:solidFill>
                <a:latin typeface="Times New Roman" panose="02020603050405020304" pitchFamily="18" charset="0"/>
                <a:cs typeface="Times New Roman" panose="02020603050405020304" pitchFamily="18" charset="0"/>
              </a:rPr>
            </a:br>
            <a:br>
              <a:rPr lang="en-US" sz="3600">
                <a:solidFill>
                  <a:schemeClr val="bg1"/>
                </a:solidFill>
                <a:latin typeface="Times New Roman" panose="02020603050405020304" pitchFamily="18" charset="0"/>
                <a:cs typeface="Times New Roman" panose="02020603050405020304" pitchFamily="18" charset="0"/>
              </a:rPr>
            </a:br>
            <a:br>
              <a:rPr lang="en-US" sz="3600">
                <a:solidFill>
                  <a:schemeClr val="bg1"/>
                </a:solidFill>
                <a:latin typeface="Times New Roman" panose="02020603050405020304" pitchFamily="18" charset="0"/>
                <a:cs typeface="Times New Roman" panose="02020603050405020304" pitchFamily="18" charset="0"/>
              </a:rPr>
            </a:br>
            <a:r>
              <a:rPr lang="en-US" sz="4200" b="1">
                <a:solidFill>
                  <a:schemeClr val="bg1"/>
                </a:solidFill>
                <a:latin typeface="Times New Roman" panose="02020603050405020304" pitchFamily="18" charset="0"/>
                <a:cs typeface="Times New Roman" panose="02020603050405020304" pitchFamily="18" charset="0"/>
              </a:rPr>
              <a:t>Advancing Policy for Older Mainers</a:t>
            </a:r>
            <a:br>
              <a:rPr lang="en-US" sz="3600">
                <a:solidFill>
                  <a:schemeClr val="bg1"/>
                </a:solidFill>
                <a:latin typeface="Times New Roman" panose="02020603050405020304" pitchFamily="18" charset="0"/>
                <a:cs typeface="Times New Roman" panose="02020603050405020304" pitchFamily="18" charset="0"/>
              </a:rPr>
            </a:br>
            <a:r>
              <a:rPr lang="en-US" sz="4000">
                <a:solidFill>
                  <a:schemeClr val="bg1"/>
                </a:solidFill>
                <a:latin typeface="Times New Roman" panose="02020603050405020304" pitchFamily="18" charset="0"/>
                <a:cs typeface="Times New Roman" panose="02020603050405020304" pitchFamily="18" charset="0"/>
              </a:rPr>
              <a:t>32</a:t>
            </a:r>
            <a:r>
              <a:rPr lang="en-US" sz="4000" baseline="30000">
                <a:solidFill>
                  <a:schemeClr val="bg1"/>
                </a:solidFill>
                <a:latin typeface="Times New Roman" panose="02020603050405020304" pitchFamily="18" charset="0"/>
                <a:cs typeface="Times New Roman" panose="02020603050405020304" pitchFamily="18" charset="0"/>
              </a:rPr>
              <a:t>nd</a:t>
            </a:r>
            <a:r>
              <a:rPr lang="en-US" sz="4000">
                <a:solidFill>
                  <a:schemeClr val="bg1"/>
                </a:solidFill>
                <a:latin typeface="Times New Roman" panose="02020603050405020304" pitchFamily="18" charset="0"/>
                <a:cs typeface="Times New Roman" panose="02020603050405020304" pitchFamily="18" charset="0"/>
              </a:rPr>
              <a:t> Maine Geriatrics Conference </a:t>
            </a:r>
            <a:br>
              <a:rPr lang="en-US" sz="4000">
                <a:solidFill>
                  <a:schemeClr val="bg1"/>
                </a:solidFill>
                <a:latin typeface="Times New Roman" panose="02020603050405020304" pitchFamily="18" charset="0"/>
                <a:cs typeface="Times New Roman" panose="02020603050405020304" pitchFamily="18" charset="0"/>
              </a:rPr>
            </a:br>
            <a:br>
              <a:rPr lang="en-US" sz="3600">
                <a:solidFill>
                  <a:schemeClr val="bg1"/>
                </a:solidFill>
                <a:latin typeface="Times New Roman" panose="02020603050405020304" pitchFamily="18" charset="0"/>
                <a:cs typeface="Times New Roman" panose="02020603050405020304" pitchFamily="18" charset="0"/>
              </a:rPr>
            </a:br>
            <a:br>
              <a:rPr lang="en-US" sz="3600">
                <a:solidFill>
                  <a:schemeClr val="bg1"/>
                </a:solidFill>
                <a:latin typeface="Times New Roman" panose="02020603050405020304" pitchFamily="18" charset="0"/>
                <a:cs typeface="Times New Roman" panose="02020603050405020304" pitchFamily="18" charset="0"/>
              </a:rPr>
            </a:br>
            <a:endParaRPr lang="en-US" sz="360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46888" y="2432304"/>
            <a:ext cx="8723375" cy="4261459"/>
          </a:xfrm>
        </p:spPr>
        <p:txBody>
          <a:bodyPr vert="horz" lIns="91440" tIns="45720" rIns="91440" bIns="45720" rtlCol="0" anchor="t">
            <a:noAutofit/>
          </a:bodyPr>
          <a:lstStyle/>
          <a:p>
            <a:pPr>
              <a:spcBef>
                <a:spcPts val="600"/>
              </a:spcBef>
            </a:pPr>
            <a:r>
              <a:rPr lang="en-US" sz="2800">
                <a:solidFill>
                  <a:schemeClr val="tx1"/>
                </a:solidFill>
                <a:latin typeface="Times New Roman"/>
                <a:cs typeface="Times New Roman"/>
              </a:rPr>
              <a:t>Karen Mason </a:t>
            </a:r>
          </a:p>
          <a:p>
            <a:pPr>
              <a:spcBef>
                <a:spcPts val="600"/>
              </a:spcBef>
            </a:pPr>
            <a:r>
              <a:rPr lang="en-US" sz="2800">
                <a:solidFill>
                  <a:schemeClr val="tx1"/>
                </a:solidFill>
                <a:latin typeface="Times New Roman" panose="02020603050405020304" pitchFamily="18" charset="0"/>
                <a:cs typeface="Times New Roman" panose="02020603050405020304" pitchFamily="18" charset="0"/>
              </a:rPr>
              <a:t>Associate Director </a:t>
            </a:r>
          </a:p>
          <a:p>
            <a:pPr>
              <a:spcBef>
                <a:spcPts val="600"/>
              </a:spcBef>
            </a:pPr>
            <a:r>
              <a:rPr lang="en-US" sz="2800">
                <a:solidFill>
                  <a:schemeClr val="tx1"/>
                </a:solidFill>
                <a:latin typeface="Times New Roman" panose="02020603050405020304" pitchFamily="18" charset="0"/>
                <a:cs typeface="Times New Roman" panose="02020603050405020304" pitchFamily="18" charset="0"/>
              </a:rPr>
              <a:t>Office of Aging &amp; Disability Services</a:t>
            </a:r>
          </a:p>
          <a:p>
            <a:pPr>
              <a:spcBef>
                <a:spcPts val="600"/>
              </a:spcBef>
            </a:pPr>
            <a:r>
              <a:rPr lang="en-US" sz="2800">
                <a:solidFill>
                  <a:schemeClr val="tx1"/>
                </a:solidFill>
                <a:latin typeface="Times New Roman" panose="02020603050405020304" pitchFamily="18" charset="0"/>
                <a:cs typeface="Times New Roman" panose="02020603050405020304" pitchFamily="18" charset="0"/>
              </a:rPr>
              <a:t>Maine Department of Health and Human Services</a:t>
            </a:r>
          </a:p>
          <a:p>
            <a:pPr>
              <a:spcBef>
                <a:spcPts val="600"/>
              </a:spcBef>
            </a:pPr>
            <a:r>
              <a:rPr lang="en-US" sz="2800">
                <a:solidFill>
                  <a:schemeClr val="tx1"/>
                </a:solidFill>
                <a:latin typeface="Times New Roman"/>
                <a:cs typeface="Times New Roman"/>
              </a:rPr>
              <a:t>May 22, 2025</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245" y="5077968"/>
            <a:ext cx="1515539" cy="1515539"/>
          </a:xfrm>
          <a:prstGeom prst="rect">
            <a:avLst/>
          </a:prstGeom>
        </p:spPr>
      </p:pic>
    </p:spTree>
    <p:custDataLst>
      <p:tags r:id="rId1"/>
    </p:custDataLst>
    <p:extLst>
      <p:ext uri="{BB962C8B-B14F-4D97-AF65-F5344CB8AC3E}">
        <p14:creationId xmlns:p14="http://schemas.microsoft.com/office/powerpoint/2010/main" val="17151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B71A6-3A86-4D3A-E137-746B4CA09860}"/>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1512024D-4E78-C7FC-C92E-3D1C624E0C47}"/>
              </a:ext>
            </a:extLst>
          </p:cNvPr>
          <p:cNvSpPr txBox="1">
            <a:spLocks noChangeArrowheads="1"/>
          </p:cNvSpPr>
          <p:nvPr/>
        </p:nvSpPr>
        <p:spPr bwMode="auto">
          <a:xfrm>
            <a:off x="0" y="-76944"/>
            <a:ext cx="9153378" cy="104644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a:solidFill>
                <a:prstClr val="white"/>
              </a:solidFill>
              <a:latin typeface="Times New Roman" panose="02020603050405020304" pitchFamily="18" charset="0"/>
              <a:cs typeface="Times New Roman" panose="02020603050405020304" pitchFamily="18" charset="0"/>
            </a:endParaRPr>
          </a:p>
          <a:p>
            <a:pPr algn="ctr" eaLnBrk="1" hangingPunct="1"/>
            <a:r>
              <a:rPr lang="en-US" sz="3600" b="1">
                <a:solidFill>
                  <a:prstClr val="white"/>
                </a:solidFill>
                <a:latin typeface="Times New Roman" panose="02020603050405020304" pitchFamily="18" charset="0"/>
                <a:cs typeface="Times New Roman" panose="02020603050405020304" pitchFamily="18" charset="0"/>
              </a:rPr>
              <a:t>Caregiver Supports: Adult Day </a:t>
            </a:r>
          </a:p>
          <a:p>
            <a:pPr algn="ctr" eaLnBrk="1" hangingPunct="1"/>
            <a:endParaRPr lang="en-US" sz="160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221D6DF6-5294-B6CA-9DA6-0BB890855B61}"/>
              </a:ext>
            </a:extLst>
          </p:cNvPr>
          <p:cNvSpPr>
            <a:spLocks noGrp="1"/>
          </p:cNvSpPr>
          <p:nvPr>
            <p:ph type="sldNum" sz="quarter" idx="12"/>
          </p:nvPr>
        </p:nvSpPr>
        <p:spPr/>
        <p:txBody>
          <a:bodyPr/>
          <a:lstStyle/>
          <a:p>
            <a:fld id="{157CBA50-CD0C-49BF-99AE-B3E4F4920365}" type="slidenum">
              <a:rPr lang="en-US">
                <a:solidFill>
                  <a:prstClr val="black">
                    <a:tint val="75000"/>
                  </a:prstClr>
                </a:solidFill>
                <a:latin typeface="Calibri"/>
              </a:rPr>
              <a:pPr/>
              <a:t>10</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957FB1CB-FD8F-D669-48E5-01248399E7FC}"/>
              </a:ext>
            </a:extLst>
          </p:cNvPr>
          <p:cNvSpPr>
            <a:spLocks noGrp="1"/>
          </p:cNvSpPr>
          <p:nvPr>
            <p:ph type="ftr" sz="quarter" idx="11"/>
          </p:nvPr>
        </p:nvSpPr>
        <p:spPr>
          <a:xfrm>
            <a:off x="2667000" y="6356352"/>
            <a:ext cx="3657600" cy="365125"/>
          </a:xfrm>
        </p:spPr>
        <p:txBody>
          <a:bodyPr/>
          <a:lstStyle/>
          <a:p>
            <a:r>
              <a:rPr lang="en-US">
                <a:solidFill>
                  <a:prstClr val="black">
                    <a:tint val="75000"/>
                  </a:prstClr>
                </a:solidFill>
                <a:latin typeface="Calibri"/>
              </a:rPr>
              <a:t>Maine Department of Health and Human Services</a:t>
            </a:r>
          </a:p>
        </p:txBody>
      </p:sp>
      <p:sp>
        <p:nvSpPr>
          <p:cNvPr id="9" name="TextBox 8">
            <a:extLst>
              <a:ext uri="{FF2B5EF4-FFF2-40B4-BE49-F238E27FC236}">
                <a16:creationId xmlns:a16="http://schemas.microsoft.com/office/drawing/2014/main" id="{EBBBE120-E301-FFD9-B6D1-C7B9F3B46D7F}"/>
              </a:ext>
            </a:extLst>
          </p:cNvPr>
          <p:cNvSpPr txBox="1"/>
          <p:nvPr/>
        </p:nvSpPr>
        <p:spPr>
          <a:xfrm>
            <a:off x="34556" y="1139154"/>
            <a:ext cx="8922488" cy="5447645"/>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2400" b="1">
                <a:latin typeface="Times New Roman"/>
                <a:cs typeface="Times New Roman"/>
              </a:rPr>
              <a:t>Part One- Pilots </a:t>
            </a:r>
          </a:p>
          <a:p>
            <a:endParaRPr lang="en-US" sz="2000" b="1">
              <a:latin typeface="Times New Roman"/>
              <a:cs typeface="Times New Roman"/>
            </a:endParaRPr>
          </a:p>
          <a:p>
            <a:r>
              <a:rPr lang="en-US" sz="2200">
                <a:latin typeface="Times New Roman" panose="02020603050405020304" pitchFamily="18" charset="0"/>
                <a:cs typeface="Times New Roman" panose="02020603050405020304" pitchFamily="18" charset="0"/>
              </a:rPr>
              <a:t>OADS awarded 4 pilot projects- Aroostook Area Agency on Aging, Spectrum Generations, Maine General and Southern Maine Area Agency on Aging</a:t>
            </a:r>
          </a:p>
          <a:p>
            <a:endParaRPr lang="en-US"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ea typeface="Calibri"/>
                <a:cs typeface="Times New Roman" panose="02020603050405020304" pitchFamily="18" charset="0"/>
              </a:rPr>
              <a:t>Pilot Highlights included:</a:t>
            </a:r>
          </a:p>
          <a:p>
            <a:pPr marL="800100" lvl="1" indent="-342900">
              <a:buFont typeface="Arial" panose="020B0604020202020204" pitchFamily="34" charset="0"/>
              <a:buChar char="•"/>
            </a:pPr>
            <a:r>
              <a:rPr lang="en-US" sz="2200">
                <a:latin typeface="Times New Roman" panose="02020603050405020304" pitchFamily="18" charset="0"/>
                <a:cs typeface="Times New Roman" panose="02020603050405020304" pitchFamily="18" charset="0"/>
              </a:rPr>
              <a:t>Developing Helping families navigate the paperwork and process of enrolling in Adult Day services</a:t>
            </a:r>
          </a:p>
          <a:p>
            <a:pPr marL="800100" lvl="1" indent="-342900">
              <a:buFont typeface="Arial" panose="020B0604020202020204" pitchFamily="34" charset="0"/>
              <a:buChar char="•"/>
            </a:pPr>
            <a:r>
              <a:rPr lang="en-US" sz="2200">
                <a:latin typeface="Times New Roman" panose="02020603050405020304" pitchFamily="18" charset="0"/>
                <a:cs typeface="Times New Roman" panose="02020603050405020304" pitchFamily="18" charset="0"/>
              </a:rPr>
              <a:t>Explored volunteer and local transportation options to reduce transportation barriers</a:t>
            </a:r>
          </a:p>
          <a:p>
            <a:pPr marL="800100" lvl="1" indent="-342900">
              <a:buFont typeface="Arial" panose="020B0604020202020204" pitchFamily="34" charset="0"/>
              <a:buChar char="•"/>
            </a:pPr>
            <a:r>
              <a:rPr lang="en-US" sz="2200">
                <a:latin typeface="Times New Roman" panose="02020603050405020304" pitchFamily="18" charset="0"/>
                <a:cs typeface="Times New Roman" panose="02020603050405020304" pitchFamily="18" charset="0"/>
              </a:rPr>
              <a:t>Establish training programs to assist persons with dementia to use transportation options effectively</a:t>
            </a:r>
          </a:p>
          <a:p>
            <a:pPr marL="800100" lvl="1" indent="-342900">
              <a:buFont typeface="Arial" panose="020B0604020202020204" pitchFamily="34" charset="0"/>
              <a:buChar char="•"/>
            </a:pPr>
            <a:r>
              <a:rPr lang="en-US" sz="2200">
                <a:latin typeface="Times New Roman" panose="02020603050405020304" pitchFamily="18" charset="0"/>
                <a:cs typeface="Times New Roman" panose="02020603050405020304" pitchFamily="18" charset="0"/>
              </a:rPr>
              <a:t>Explored the efficacy of trial visits to improve enrollment</a:t>
            </a:r>
          </a:p>
          <a:p>
            <a:pPr marL="800100" lvl="1" indent="-342900">
              <a:buFont typeface="Arial" panose="020B0604020202020204" pitchFamily="34" charset="0"/>
              <a:buChar char="•"/>
            </a:pPr>
            <a:r>
              <a:rPr lang="en-US" sz="2200">
                <a:latin typeface="Times New Roman" panose="02020603050405020304" pitchFamily="18" charset="0"/>
                <a:cs typeface="Times New Roman" panose="02020603050405020304" pitchFamily="18" charset="0"/>
              </a:rPr>
              <a:t>Explored the feasibility of expanding service hours</a:t>
            </a:r>
          </a:p>
          <a:p>
            <a:pPr marL="800100" lvl="1" indent="-342900">
              <a:buFont typeface="Arial" panose="020B0604020202020204" pitchFamily="34" charset="0"/>
              <a:buChar char="•"/>
            </a:pPr>
            <a:r>
              <a:rPr lang="en-US" sz="2200">
                <a:latin typeface="Times New Roman" panose="02020603050405020304" pitchFamily="18" charset="0"/>
                <a:cs typeface="Times New Roman" panose="02020603050405020304" pitchFamily="18" charset="0"/>
              </a:rPr>
              <a:t>Implemented local outreach /education / marketing campaigns</a:t>
            </a:r>
          </a:p>
          <a:p>
            <a:endParaRPr lang="en-US"/>
          </a:p>
        </p:txBody>
      </p:sp>
    </p:spTree>
    <p:extLst>
      <p:ext uri="{BB962C8B-B14F-4D97-AF65-F5344CB8AC3E}">
        <p14:creationId xmlns:p14="http://schemas.microsoft.com/office/powerpoint/2010/main" val="128166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F51A8-BE0D-5350-3945-26E81DA7189D}"/>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61B500BA-C39E-15B7-2FFD-E4B3E558B91F}"/>
              </a:ext>
            </a:extLst>
          </p:cNvPr>
          <p:cNvSpPr txBox="1">
            <a:spLocks noChangeArrowheads="1"/>
          </p:cNvSpPr>
          <p:nvPr/>
        </p:nvSpPr>
        <p:spPr bwMode="auto">
          <a:xfrm>
            <a:off x="0" y="-76944"/>
            <a:ext cx="9153378" cy="104644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a:solidFill>
                <a:prstClr val="white"/>
              </a:solidFill>
              <a:latin typeface="Times New Roman" panose="02020603050405020304" pitchFamily="18" charset="0"/>
              <a:cs typeface="Times New Roman" panose="02020603050405020304" pitchFamily="18" charset="0"/>
            </a:endParaRPr>
          </a:p>
          <a:p>
            <a:pPr algn="ctr" eaLnBrk="1" hangingPunct="1"/>
            <a:r>
              <a:rPr lang="en-US" sz="3600" b="1">
                <a:solidFill>
                  <a:prstClr val="white"/>
                </a:solidFill>
                <a:latin typeface="Times New Roman" panose="02020603050405020304" pitchFamily="18" charset="0"/>
                <a:cs typeface="Times New Roman" panose="02020603050405020304" pitchFamily="18" charset="0"/>
              </a:rPr>
              <a:t>Caregiver Supports: Adult Day </a:t>
            </a:r>
          </a:p>
          <a:p>
            <a:pPr algn="ctr" eaLnBrk="1" hangingPunct="1"/>
            <a:endParaRPr lang="en-US" sz="160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E6D77B8-093B-8CC1-3AE4-C8F326EECC8B}"/>
              </a:ext>
            </a:extLst>
          </p:cNvPr>
          <p:cNvSpPr>
            <a:spLocks noGrp="1"/>
          </p:cNvSpPr>
          <p:nvPr>
            <p:ph type="sldNum" sz="quarter" idx="12"/>
          </p:nvPr>
        </p:nvSpPr>
        <p:spPr/>
        <p:txBody>
          <a:bodyPr/>
          <a:lstStyle/>
          <a:p>
            <a:fld id="{157CBA50-CD0C-49BF-99AE-B3E4F4920365}" type="slidenum">
              <a:rPr lang="en-US">
                <a:solidFill>
                  <a:prstClr val="black">
                    <a:tint val="75000"/>
                  </a:prstClr>
                </a:solidFill>
                <a:latin typeface="Calibri"/>
              </a:rPr>
              <a:pPr/>
              <a:t>11</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5A8FA97D-0EF6-06DE-EC73-4E21845AA581}"/>
              </a:ext>
            </a:extLst>
          </p:cNvPr>
          <p:cNvSpPr>
            <a:spLocks noGrp="1"/>
          </p:cNvSpPr>
          <p:nvPr>
            <p:ph type="ftr" sz="quarter" idx="11"/>
          </p:nvPr>
        </p:nvSpPr>
        <p:spPr>
          <a:xfrm>
            <a:off x="2667000" y="6356352"/>
            <a:ext cx="3657600" cy="365125"/>
          </a:xfrm>
        </p:spPr>
        <p:txBody>
          <a:bodyPr/>
          <a:lstStyle/>
          <a:p>
            <a:r>
              <a:rPr lang="en-US">
                <a:solidFill>
                  <a:prstClr val="black">
                    <a:tint val="75000"/>
                  </a:prstClr>
                </a:solidFill>
                <a:latin typeface="Calibri"/>
              </a:rPr>
              <a:t>Maine Department of Health and Human Services</a:t>
            </a:r>
          </a:p>
        </p:txBody>
      </p:sp>
      <p:sp>
        <p:nvSpPr>
          <p:cNvPr id="6" name="Content Placeholder 5">
            <a:extLst>
              <a:ext uri="{FF2B5EF4-FFF2-40B4-BE49-F238E27FC236}">
                <a16:creationId xmlns:a16="http://schemas.microsoft.com/office/drawing/2014/main" id="{BAAC7A95-730B-67CD-1805-F34576E6BFE8}"/>
              </a:ext>
            </a:extLst>
          </p:cNvPr>
          <p:cNvSpPr>
            <a:spLocks noGrp="1"/>
          </p:cNvSpPr>
          <p:nvPr>
            <p:ph idx="1"/>
          </p:nvPr>
        </p:nvSpPr>
        <p:spPr>
          <a:xfrm>
            <a:off x="171450" y="1062990"/>
            <a:ext cx="6381750" cy="5063173"/>
          </a:xfrm>
        </p:spPr>
        <p:txBody>
          <a:bodyPr vert="horz" lIns="91440" tIns="45720" rIns="91440" bIns="45720" rtlCol="0" anchor="t">
            <a:normAutofit/>
          </a:bodyPr>
          <a:lstStyle/>
          <a:p>
            <a:pPr marL="0" indent="0">
              <a:buNone/>
            </a:pPr>
            <a:r>
              <a:rPr lang="en-US" sz="2400" b="1">
                <a:latin typeface="Times New Roman"/>
                <a:ea typeface="+mn-lt"/>
                <a:cs typeface="+mn-lt"/>
              </a:rPr>
              <a:t>Part Two- Statewide Marketing</a:t>
            </a:r>
            <a:endParaRPr lang="en-US" sz="2400" b="1">
              <a:latin typeface="Times New Roman"/>
              <a:ea typeface="+mn-lt"/>
              <a:cs typeface="Times New Roman"/>
            </a:endParaRPr>
          </a:p>
          <a:p>
            <a:pPr marL="0" indent="0">
              <a:buNone/>
            </a:pPr>
            <a:endParaRPr lang="en-US" sz="1800">
              <a:latin typeface="Times New Roman"/>
              <a:ea typeface="+mn-lt"/>
              <a:cs typeface="+mn-lt"/>
            </a:endParaRPr>
          </a:p>
          <a:p>
            <a:pPr marL="0" indent="0">
              <a:buNone/>
            </a:pPr>
            <a:r>
              <a:rPr lang="en-US" sz="2200">
                <a:latin typeface="Times New Roman"/>
                <a:ea typeface="+mn-lt"/>
                <a:cs typeface="+mn-lt"/>
              </a:rPr>
              <a:t>Through the Request for Proposal (RFP) process, Burgess Advertising and Marketing was selected to assist the Department in developing a comprehensive statewide marketing plan that included the rebranding of adult day services, a multimedia campaign and website development. The marketing campaign launched on </a:t>
            </a:r>
            <a:r>
              <a:rPr lang="en-US" sz="2200" b="1">
                <a:latin typeface="Times New Roman"/>
                <a:ea typeface="+mn-lt"/>
                <a:cs typeface="+mn-lt"/>
              </a:rPr>
              <a:t>September 9, 2024. </a:t>
            </a:r>
            <a:endParaRPr lang="en-US" sz="2200">
              <a:latin typeface="Times New Roman"/>
              <a:ea typeface="+mn-lt"/>
              <a:cs typeface="+mn-lt"/>
            </a:endParaRPr>
          </a:p>
          <a:p>
            <a:pPr marL="0" indent="0">
              <a:buNone/>
            </a:pPr>
            <a:endParaRPr lang="en-US" sz="2000" b="1">
              <a:solidFill>
                <a:srgbClr val="004D80"/>
              </a:solidFill>
              <a:latin typeface="Times New Roman"/>
              <a:ea typeface="+mn-lt"/>
              <a:cs typeface="+mn-lt"/>
            </a:endParaRPr>
          </a:p>
          <a:p>
            <a:pPr marL="0" indent="0">
              <a:buNone/>
            </a:pPr>
            <a:r>
              <a:rPr lang="en-US" sz="2000" b="1">
                <a:solidFill>
                  <a:srgbClr val="004D80"/>
                </a:solidFill>
                <a:latin typeface="Times New Roman"/>
                <a:cs typeface="Times New Roman"/>
                <a:hlinkClick r:id="rId3">
                  <a:extLst>
                    <a:ext uri="{A12FA001-AC4F-418D-AE19-62706E023703}">
                      <ahyp:hlinkClr xmlns:ahyp="http://schemas.microsoft.com/office/drawing/2018/hyperlinkcolor" val="tx"/>
                    </a:ext>
                  </a:extLst>
                </a:hlinkClick>
              </a:rPr>
              <a:t>https://www.maine.gov/dhhs/oads/get-support/older-adults-disabilities/adult-day-services</a:t>
            </a:r>
            <a:endParaRPr lang="en-US" sz="2000" b="1">
              <a:solidFill>
                <a:srgbClr val="004D80"/>
              </a:solidFill>
              <a:latin typeface="Times New Roman"/>
              <a:ea typeface="+mn-lt"/>
              <a:cs typeface="+mn-lt"/>
            </a:endParaRPr>
          </a:p>
          <a:p>
            <a:pPr marL="0" indent="0">
              <a:buNone/>
            </a:pPr>
            <a:endParaRPr lang="en-US" sz="2000" b="1">
              <a:solidFill>
                <a:srgbClr val="004D80"/>
              </a:solidFill>
              <a:latin typeface="Times New Roman"/>
              <a:cs typeface="Times New Roman"/>
            </a:endParaRPr>
          </a:p>
        </p:txBody>
      </p:sp>
      <p:pic>
        <p:nvPicPr>
          <p:cNvPr id="1026" name="Picture 2" descr="Adult Day for ME logo">
            <a:extLst>
              <a:ext uri="{FF2B5EF4-FFF2-40B4-BE49-F238E27FC236}">
                <a16:creationId xmlns:a16="http://schemas.microsoft.com/office/drawing/2014/main" id="{00E10FAF-F537-0776-517F-19FA9AC5F4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660" y="2574122"/>
            <a:ext cx="2644214" cy="198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63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465792-6D66-A608-8177-90A4B9F4AF41}"/>
              </a:ext>
            </a:extLst>
          </p:cNvPr>
          <p:cNvPicPr>
            <a:picLocks noChangeAspect="1"/>
          </p:cNvPicPr>
          <p:nvPr/>
        </p:nvPicPr>
        <p:blipFill>
          <a:blip r:embed="rId2"/>
          <a:stretch>
            <a:fillRect/>
          </a:stretch>
        </p:blipFill>
        <p:spPr>
          <a:xfrm>
            <a:off x="0" y="4814518"/>
            <a:ext cx="2785642" cy="2043482"/>
          </a:xfrm>
          <a:prstGeom prst="rect">
            <a:avLst/>
          </a:prstGeom>
        </p:spPr>
      </p:pic>
      <p:sp>
        <p:nvSpPr>
          <p:cNvPr id="4" name="Text Box 5"/>
          <p:cNvSpPr txBox="1">
            <a:spLocks noChangeArrowheads="1"/>
          </p:cNvSpPr>
          <p:nvPr/>
        </p:nvSpPr>
        <p:spPr bwMode="auto">
          <a:xfrm>
            <a:off x="0" y="-43524"/>
            <a:ext cx="9153378" cy="1477328"/>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a:solidFill>
                <a:schemeClr val="bg1"/>
              </a:solidFill>
              <a:latin typeface="Times New Roman" panose="02020603050405020304" pitchFamily="18" charset="0"/>
              <a:cs typeface="Times New Roman" panose="02020603050405020304" pitchFamily="18" charset="0"/>
            </a:endParaRPr>
          </a:p>
          <a:p>
            <a:pPr algn="ctr" eaLnBrk="1" hangingPunct="1"/>
            <a:r>
              <a:rPr lang="en-US" sz="3200" b="1">
                <a:solidFill>
                  <a:schemeClr val="bg1"/>
                </a:solidFill>
                <a:latin typeface="Times New Roman" panose="02020603050405020304" pitchFamily="18" charset="0"/>
                <a:cs typeface="Times New Roman" panose="02020603050405020304" pitchFamily="18" charset="0"/>
              </a:rPr>
              <a:t>Caregiver Supports:</a:t>
            </a:r>
          </a:p>
          <a:p>
            <a:pPr algn="ctr" eaLnBrk="1" hangingPunct="1"/>
            <a:r>
              <a:rPr lang="en-US" sz="3200" b="1">
                <a:solidFill>
                  <a:schemeClr val="bg1"/>
                </a:solidFill>
                <a:latin typeface="Times New Roman" panose="02020603050405020304" pitchFamily="18" charset="0"/>
                <a:cs typeface="Times New Roman" panose="02020603050405020304" pitchFamily="18" charset="0"/>
              </a:rPr>
              <a:t>Mental Health First Aid and Family to Family</a:t>
            </a:r>
          </a:p>
          <a:p>
            <a:pPr algn="ctr" eaLnBrk="1" hangingPunct="1"/>
            <a:endParaRPr lang="en-US" sz="16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12</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7" name="Content Placeholder 6">
            <a:extLst>
              <a:ext uri="{FF2B5EF4-FFF2-40B4-BE49-F238E27FC236}">
                <a16:creationId xmlns:a16="http://schemas.microsoft.com/office/drawing/2014/main" id="{FE9B55E5-A36A-D980-529A-F127F71DAB12}"/>
              </a:ext>
            </a:extLst>
          </p:cNvPr>
          <p:cNvSpPr>
            <a:spLocks noGrp="1"/>
          </p:cNvSpPr>
          <p:nvPr>
            <p:ph idx="1"/>
          </p:nvPr>
        </p:nvSpPr>
        <p:spPr>
          <a:xfrm>
            <a:off x="381000" y="1510645"/>
            <a:ext cx="8229600" cy="5028267"/>
          </a:xfrm>
        </p:spPr>
        <p:txBody>
          <a:bodyPr vert="horz" lIns="91440" tIns="45720" rIns="91440" bIns="45720" rtlCol="0" anchor="t">
            <a:noAutofit/>
          </a:bodyPr>
          <a:lstStyle/>
          <a:p>
            <a:pPr>
              <a:spcBef>
                <a:spcPts val="0"/>
              </a:spcBef>
              <a:buFont typeface="Wingdings" panose="05000000000000000000" pitchFamily="2" charset="2"/>
              <a:buChar char="Ø"/>
            </a:pPr>
            <a:r>
              <a:rPr lang="en-US" sz="2200">
                <a:effectLst/>
                <a:latin typeface="Times New Roman"/>
                <a:ea typeface="Century Gothic" panose="020B0502020202020204" pitchFamily="34" charset="0"/>
                <a:cs typeface="Times New Roman"/>
              </a:rPr>
              <a:t>Contracted with the National Alliance of Mental Illness (NAMI) Maine to deliver two national best-practice education programs: Mental Health First Aid (MHFA) and Family to Family(F2F)</a:t>
            </a:r>
          </a:p>
          <a:p>
            <a:pPr>
              <a:spcBef>
                <a:spcPts val="0"/>
              </a:spcBef>
              <a:buFont typeface="Wingdings" panose="05000000000000000000" pitchFamily="2" charset="2"/>
              <a:buChar char="Ø"/>
            </a:pPr>
            <a:endParaRPr lang="en-US" sz="2200">
              <a:effectLst/>
              <a:latin typeface="Times New Roman" panose="02020603050405020304" pitchFamily="18" charset="0"/>
              <a:ea typeface="Century Gothic" panose="020B0502020202020204" pitchFamily="34" charset="0"/>
              <a:cs typeface="Times New Roman" panose="02020603050405020304" pitchFamily="18" charset="0"/>
            </a:endParaRPr>
          </a:p>
          <a:p>
            <a:pPr>
              <a:spcBef>
                <a:spcPts val="0"/>
              </a:spcBef>
              <a:buFont typeface="Wingdings" panose="05000000000000000000" pitchFamily="2" charset="2"/>
              <a:buChar char="Ø"/>
            </a:pPr>
            <a:r>
              <a:rPr lang="en-US" sz="2200">
                <a:latin typeface="Times New Roman"/>
                <a:ea typeface="Century Gothic" panose="020B0502020202020204" pitchFamily="34" charset="0"/>
                <a:cs typeface="Times New Roman"/>
              </a:rPr>
              <a:t>F</a:t>
            </a:r>
            <a:r>
              <a:rPr lang="en-US" sz="2200">
                <a:effectLst/>
                <a:latin typeface="Times New Roman"/>
                <a:ea typeface="Century Gothic" panose="020B0502020202020204" pitchFamily="34" charset="0"/>
                <a:cs typeface="Times New Roman"/>
              </a:rPr>
              <a:t>ocuses on providing strategies and tools to family and/or formal caregivers supporting adults living with physical disabilities and mental health challenges</a:t>
            </a:r>
          </a:p>
          <a:p>
            <a:pPr>
              <a:spcBef>
                <a:spcPts val="0"/>
              </a:spcBef>
              <a:buFont typeface="Wingdings" panose="05000000000000000000" pitchFamily="2" charset="2"/>
              <a:buChar char="Ø"/>
            </a:pPr>
            <a:endParaRPr lang="en-US" sz="2200">
              <a:latin typeface="Times New Roman"/>
              <a:ea typeface="Century Gothic" panose="020B0502020202020204" pitchFamily="34" charset="0"/>
              <a:cs typeface="Times New Roman"/>
            </a:endParaRPr>
          </a:p>
          <a:p>
            <a:pPr>
              <a:spcBef>
                <a:spcPts val="0"/>
              </a:spcBef>
              <a:buFont typeface="Wingdings" panose="05000000000000000000" pitchFamily="2" charset="2"/>
              <a:buChar char="Ø"/>
            </a:pPr>
            <a:r>
              <a:rPr lang="en-US" sz="2200">
                <a:latin typeface="Times New Roman"/>
                <a:ea typeface="Century Gothic" panose="020B0502020202020204" pitchFamily="34" charset="0"/>
                <a:cs typeface="Times New Roman"/>
              </a:rPr>
              <a:t>Completed 14 sessions to a total of 150+ caregivers from May 2023 through February 2025</a:t>
            </a:r>
          </a:p>
          <a:p>
            <a:pPr>
              <a:spcBef>
                <a:spcPts val="0"/>
              </a:spcBef>
              <a:buFont typeface="Wingdings" panose="05000000000000000000" pitchFamily="2" charset="2"/>
              <a:buChar char="Ø"/>
            </a:pPr>
            <a:endParaRPr lang="en-US" sz="2200">
              <a:effectLst/>
              <a:latin typeface="Times New Roman" panose="02020603050405020304" pitchFamily="18" charset="0"/>
              <a:ea typeface="Century Gothic" panose="020B0502020202020204" pitchFamily="34" charset="0"/>
              <a:cs typeface="Times New Roman" panose="02020603050405020304" pitchFamily="18" charset="0"/>
            </a:endParaRPr>
          </a:p>
          <a:p>
            <a:pPr marL="2571750">
              <a:spcBef>
                <a:spcPts val="0"/>
              </a:spcBef>
              <a:buFont typeface="Wingdings" panose="05000000000000000000" pitchFamily="2" charset="2"/>
              <a:buChar char="Ø"/>
            </a:pPr>
            <a:r>
              <a:rPr lang="en-US" sz="2200">
                <a:latin typeface="Times New Roman"/>
                <a:ea typeface="Century Gothic" panose="020B0502020202020204" pitchFamily="34" charset="0"/>
                <a:cs typeface="Times New Roman"/>
              </a:rPr>
              <a:t>This Pilot also funded the creation of NAMI's Mental Health Wellness Toolkit </a:t>
            </a:r>
          </a:p>
          <a:p>
            <a:pPr marL="0" indent="0">
              <a:spcBef>
                <a:spcPts val="0"/>
              </a:spcBef>
              <a:buNone/>
            </a:pPr>
            <a:r>
              <a:rPr lang="en-US" sz="2000">
                <a:latin typeface="Times New Roman"/>
                <a:ea typeface="Century Gothic" panose="020B0502020202020204" pitchFamily="34" charset="0"/>
                <a:cs typeface="Times New Roman"/>
              </a:rPr>
              <a:t>                                             </a:t>
            </a:r>
          </a:p>
        </p:txBody>
      </p:sp>
    </p:spTree>
    <p:extLst>
      <p:ext uri="{BB962C8B-B14F-4D97-AF65-F5344CB8AC3E}">
        <p14:creationId xmlns:p14="http://schemas.microsoft.com/office/powerpoint/2010/main" val="2571006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22A87-6798-5ACA-075C-EC0E1872A48B}"/>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8B9D2D5C-BE97-26C0-D1E5-E48D24E41D83}"/>
              </a:ext>
            </a:extLst>
          </p:cNvPr>
          <p:cNvSpPr txBox="1">
            <a:spLocks noChangeArrowheads="1"/>
          </p:cNvSpPr>
          <p:nvPr/>
        </p:nvSpPr>
        <p:spPr bwMode="auto">
          <a:xfrm>
            <a:off x="-9378" y="138499"/>
            <a:ext cx="9153378" cy="1077218"/>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3200" b="1">
                <a:solidFill>
                  <a:schemeClr val="bg1"/>
                </a:solidFill>
                <a:latin typeface="Times New Roman"/>
                <a:cs typeface="Times New Roman"/>
              </a:rPr>
              <a:t> Long-Term Care &amp;</a:t>
            </a:r>
          </a:p>
          <a:p>
            <a:pPr algn="ctr"/>
            <a:r>
              <a:rPr lang="en-US" sz="3200" b="1">
                <a:solidFill>
                  <a:schemeClr val="bg1"/>
                </a:solidFill>
                <a:latin typeface="Times New Roman"/>
                <a:cs typeface="Times New Roman"/>
              </a:rPr>
              <a:t>Nursing Home Reform </a:t>
            </a:r>
            <a:endParaRPr lang="en-US" sz="3200">
              <a:solidFill>
                <a:schemeClr val="bg1"/>
              </a:solidFill>
            </a:endParaRPr>
          </a:p>
        </p:txBody>
      </p:sp>
      <p:sp>
        <p:nvSpPr>
          <p:cNvPr id="2" name="Slide Number Placeholder 1">
            <a:extLst>
              <a:ext uri="{FF2B5EF4-FFF2-40B4-BE49-F238E27FC236}">
                <a16:creationId xmlns:a16="http://schemas.microsoft.com/office/drawing/2014/main" id="{FD3CB077-4857-5B1C-9953-537222163576}"/>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13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734F754-95A6-6246-6308-38DAAB3C6028}"/>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7" name="Content Placeholder 6">
            <a:extLst>
              <a:ext uri="{FF2B5EF4-FFF2-40B4-BE49-F238E27FC236}">
                <a16:creationId xmlns:a16="http://schemas.microsoft.com/office/drawing/2014/main" id="{D12C2403-49D2-97FD-2CDC-F8801CEA2F6B}"/>
              </a:ext>
            </a:extLst>
          </p:cNvPr>
          <p:cNvSpPr>
            <a:spLocks noGrp="1"/>
          </p:cNvSpPr>
          <p:nvPr>
            <p:ph idx="1"/>
          </p:nvPr>
        </p:nvSpPr>
        <p:spPr>
          <a:xfrm>
            <a:off x="381000" y="2012949"/>
            <a:ext cx="8229600" cy="4525963"/>
          </a:xfrm>
        </p:spPr>
        <p:txBody>
          <a:bodyPr vert="horz" lIns="91440" tIns="45720" rIns="91440" bIns="45720" rtlCol="0" anchor="t">
            <a:normAutofit/>
          </a:bodyPr>
          <a:lstStyle/>
          <a:p>
            <a:pPr>
              <a:spcBef>
                <a:spcPts val="0"/>
              </a:spcBef>
            </a:pPr>
            <a:endParaRPr lang="en-US" sz="1000">
              <a:latin typeface="Times New Roman" panose="02020603050405020304" pitchFamily="18" charset="0"/>
              <a:cs typeface="Times New Roman" panose="02020603050405020304" pitchFamily="18" charset="0"/>
            </a:endParaRPr>
          </a:p>
          <a:p>
            <a:pPr>
              <a:spcBef>
                <a:spcPts val="0"/>
              </a:spcBef>
            </a:pPr>
            <a:endParaRPr lang="en-US" sz="1000">
              <a:latin typeface="Times New Roman" panose="02020603050405020304" pitchFamily="18" charset="0"/>
              <a:cs typeface="Times New Roman" panose="02020603050405020304" pitchFamily="18" charset="0"/>
            </a:endParaRPr>
          </a:p>
          <a:p>
            <a:pPr>
              <a:spcBef>
                <a:spcPts val="0"/>
              </a:spcBef>
            </a:pPr>
            <a:endParaRPr lang="en-US" sz="2600">
              <a:latin typeface="Times New Roman" panose="02020603050405020304" pitchFamily="18" charset="0"/>
              <a:cs typeface="Times New Roman" panose="02020603050405020304" pitchFamily="18" charset="0"/>
            </a:endParaRPr>
          </a:p>
        </p:txBody>
      </p:sp>
      <p:sp>
        <p:nvSpPr>
          <p:cNvPr id="17" name="Text Placeholder 3">
            <a:extLst>
              <a:ext uri="{FF2B5EF4-FFF2-40B4-BE49-F238E27FC236}">
                <a16:creationId xmlns:a16="http://schemas.microsoft.com/office/drawing/2014/main" id="{D59D06B8-7384-E0D3-2F27-42115836B460}"/>
              </a:ext>
            </a:extLst>
          </p:cNvPr>
          <p:cNvSpPr txBox="1">
            <a:spLocks/>
          </p:cNvSpPr>
          <p:nvPr/>
        </p:nvSpPr>
        <p:spPr>
          <a:xfrm>
            <a:off x="0" y="1310102"/>
            <a:ext cx="9144000" cy="4771721"/>
          </a:xfrm>
          <a:prstGeom prst="rect">
            <a:avLst/>
          </a:prstGeom>
        </p:spPr>
        <p:txBody>
          <a:bodyPr vert="horz" lIns="68580" tIns="34290" rIns="68580" bIns="3429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endParaRPr lang="en-US" sz="2400">
              <a:latin typeface="Cambria"/>
              <a:ea typeface="Cambria"/>
              <a:cs typeface="Arial"/>
            </a:endParaRPr>
          </a:p>
          <a:p>
            <a:pPr>
              <a:buFont typeface="Wingdings" panose="05000000000000000000" pitchFamily="2" charset="2"/>
              <a:buChar char="Ø"/>
            </a:pPr>
            <a:r>
              <a:rPr lang="en-US" sz="2400">
                <a:latin typeface="Times New Roman" panose="02020603050405020304" pitchFamily="18" charset="0"/>
                <a:ea typeface="Cambria"/>
                <a:cs typeface="Times New Roman" panose="02020603050405020304" pitchFamily="18" charset="0"/>
              </a:rPr>
              <a:t>October 2024 -  final rate model is released to include:</a:t>
            </a:r>
          </a:p>
          <a:p>
            <a:pPr lvl="1">
              <a:buFont typeface="Arial" panose="020B0604020202020204" pitchFamily="34" charset="0"/>
              <a:buChar char="•"/>
            </a:pPr>
            <a:r>
              <a:rPr lang="en-US" sz="2400">
                <a:latin typeface="Times New Roman" panose="02020603050405020304" pitchFamily="18" charset="0"/>
                <a:ea typeface="Cambria"/>
                <a:cs typeface="Times New Roman" panose="02020603050405020304" pitchFamily="18" charset="0"/>
              </a:rPr>
              <a:t>3-year Quality Bonus Pool (made possible by the Transition Fund appropriated by the Legislature)</a:t>
            </a:r>
          </a:p>
          <a:p>
            <a:pPr lvl="1">
              <a:buFont typeface="Arial" panose="020B0604020202020204" pitchFamily="34" charset="0"/>
              <a:buChar char="•"/>
            </a:pPr>
            <a:endParaRPr lang="en-US" sz="2400">
              <a:latin typeface="Cambria"/>
              <a:ea typeface="Cambria"/>
              <a:cs typeface="Arial"/>
            </a:endParaRPr>
          </a:p>
          <a:p>
            <a:pPr lvl="1">
              <a:buFont typeface="Arial" panose="020B0604020202020204" pitchFamily="34" charset="0"/>
              <a:buChar char="•"/>
            </a:pPr>
            <a:r>
              <a:rPr lang="en-US" sz="2400">
                <a:latin typeface="Times New Roman" panose="02020603050405020304" pitchFamily="18" charset="0"/>
                <a:ea typeface="Cambria"/>
                <a:cs typeface="Times New Roman" panose="02020603050405020304" pitchFamily="18" charset="0"/>
              </a:rPr>
              <a:t>February 2025 – new rates went live. Specialty Care rate reform work begins for residents with brain injury (BI)  or medical-psychiatric (MPU) needs </a:t>
            </a:r>
          </a:p>
          <a:p>
            <a:pPr lvl="1">
              <a:buFont typeface="Arial" panose="020B0604020202020204" pitchFamily="34" charset="0"/>
              <a:buChar char="•"/>
            </a:pPr>
            <a:endParaRPr lang="en-US" sz="2400">
              <a:latin typeface="Cambria"/>
              <a:ea typeface="Cambria"/>
              <a:cs typeface="Arial"/>
            </a:endParaRPr>
          </a:p>
          <a:p>
            <a:pPr lvl="1">
              <a:buFont typeface="Arial" panose="020B0604020202020204" pitchFamily="34" charset="0"/>
              <a:buChar char="•"/>
            </a:pPr>
            <a:r>
              <a:rPr lang="en-US" sz="2400" err="1">
                <a:latin typeface="Times New Roman" panose="02020603050405020304" pitchFamily="18" charset="0"/>
                <a:ea typeface="Cambria"/>
                <a:cs typeface="Times New Roman" panose="02020603050405020304" pitchFamily="18" charset="0"/>
              </a:rPr>
              <a:t>QuEST</a:t>
            </a:r>
            <a:r>
              <a:rPr lang="en-US" sz="2400">
                <a:latin typeface="Times New Roman" panose="02020603050405020304" pitchFamily="18" charset="0"/>
                <a:ea typeface="Cambria"/>
                <a:cs typeface="Times New Roman" panose="02020603050405020304" pitchFamily="18" charset="0"/>
              </a:rPr>
              <a:t> launched to support Nursing Facilities (NF’s)improve quality</a:t>
            </a:r>
          </a:p>
          <a:p>
            <a:endParaRPr lang="en-US" sz="1600">
              <a:latin typeface="Cambria"/>
              <a:ea typeface="Cambria"/>
            </a:endParaRPr>
          </a:p>
          <a:p>
            <a:endParaRPr lang="en-US" sz="1600">
              <a:latin typeface="Cambria"/>
              <a:ea typeface="Cambria"/>
            </a:endParaRPr>
          </a:p>
          <a:p>
            <a:endParaRPr lang="en-US" sz="1600">
              <a:latin typeface="Cambria"/>
              <a:ea typeface="Cambria"/>
            </a:endParaRPr>
          </a:p>
        </p:txBody>
      </p:sp>
    </p:spTree>
    <p:extLst>
      <p:ext uri="{BB962C8B-B14F-4D97-AF65-F5344CB8AC3E}">
        <p14:creationId xmlns:p14="http://schemas.microsoft.com/office/powerpoint/2010/main" val="3555873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13217-0017-721D-8A20-5EA0C1304A49}"/>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B0515845-7086-5EFC-5707-C2E28CB58C43}"/>
              </a:ext>
            </a:extLst>
          </p:cNvPr>
          <p:cNvSpPr txBox="1">
            <a:spLocks noChangeArrowheads="1"/>
          </p:cNvSpPr>
          <p:nvPr/>
        </p:nvSpPr>
        <p:spPr bwMode="auto">
          <a:xfrm>
            <a:off x="0" y="264255"/>
            <a:ext cx="9153378" cy="861774"/>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a:solidFill>
                <a:schemeClr val="bg1"/>
              </a:solidFill>
              <a:latin typeface="Times New Roman" panose="02020603050405020304" pitchFamily="18" charset="0"/>
              <a:cs typeface="Times New Roman" panose="02020603050405020304" pitchFamily="18" charset="0"/>
            </a:endParaRPr>
          </a:p>
          <a:p>
            <a:pPr algn="ctr"/>
            <a:r>
              <a:rPr lang="en-US" sz="4000" b="1">
                <a:solidFill>
                  <a:schemeClr val="bg1"/>
                </a:solidFill>
                <a:latin typeface="Times New Roman"/>
                <a:cs typeface="Times New Roman"/>
              </a:rPr>
              <a:t>What is </a:t>
            </a:r>
            <a:r>
              <a:rPr lang="en-US" sz="4000" b="1" err="1">
                <a:solidFill>
                  <a:schemeClr val="bg1"/>
                </a:solidFill>
                <a:latin typeface="Times New Roman"/>
                <a:cs typeface="Times New Roman"/>
              </a:rPr>
              <a:t>QuEST</a:t>
            </a:r>
            <a:r>
              <a:rPr lang="en-US" sz="4000" b="1">
                <a:solidFill>
                  <a:schemeClr val="bg1"/>
                </a:solidFill>
                <a:latin typeface="Times New Roman"/>
                <a:cs typeface="Times New Roman"/>
              </a:rPr>
              <a:t>?</a:t>
            </a:r>
            <a:endParaRPr lang="en-US"/>
          </a:p>
        </p:txBody>
      </p:sp>
      <p:sp>
        <p:nvSpPr>
          <p:cNvPr id="7" name="Content Placeholder 6">
            <a:extLst>
              <a:ext uri="{FF2B5EF4-FFF2-40B4-BE49-F238E27FC236}">
                <a16:creationId xmlns:a16="http://schemas.microsoft.com/office/drawing/2014/main" id="{3BD97D72-268B-6603-738D-1D28B0CA59F9}"/>
              </a:ext>
            </a:extLst>
          </p:cNvPr>
          <p:cNvSpPr>
            <a:spLocks noGrp="1"/>
          </p:cNvSpPr>
          <p:nvPr>
            <p:ph sz="half" idx="1"/>
          </p:nvPr>
        </p:nvSpPr>
        <p:spPr/>
        <p:txBody>
          <a:bodyPr vert="horz" lIns="91440" tIns="45720" rIns="91440" bIns="45720" rtlCol="0" anchor="t">
            <a:normAutofit/>
          </a:bodyPr>
          <a:lstStyle/>
          <a:p>
            <a:pPr>
              <a:spcBef>
                <a:spcPts val="0"/>
              </a:spcBef>
            </a:pPr>
            <a:endParaRPr lang="en-US" sz="1000">
              <a:latin typeface="Times New Roman" panose="02020603050405020304" pitchFamily="18" charset="0"/>
              <a:cs typeface="Times New Roman" panose="02020603050405020304" pitchFamily="18" charset="0"/>
            </a:endParaRPr>
          </a:p>
          <a:p>
            <a:pPr>
              <a:spcBef>
                <a:spcPts val="0"/>
              </a:spcBef>
            </a:pPr>
            <a:endParaRPr lang="en-US" sz="1000">
              <a:latin typeface="Times New Roman" panose="02020603050405020304" pitchFamily="18" charset="0"/>
              <a:cs typeface="Times New Roman" panose="02020603050405020304" pitchFamily="18" charset="0"/>
            </a:endParaRPr>
          </a:p>
          <a:p>
            <a:pPr>
              <a:spcBef>
                <a:spcPts val="0"/>
              </a:spcBef>
            </a:pPr>
            <a:endParaRPr lang="en-US" sz="260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E2D60802-3D96-9018-8A4E-16A627EA054C}"/>
              </a:ext>
            </a:extLst>
          </p:cNvPr>
          <p:cNvPicPr>
            <a:picLocks noGrp="1" noChangeAspect="1"/>
          </p:cNvPicPr>
          <p:nvPr>
            <p:ph sz="half" idx="2"/>
          </p:nvPr>
        </p:nvPicPr>
        <p:blipFill>
          <a:blip r:embed="rId2"/>
          <a:stretch>
            <a:fillRect/>
          </a:stretch>
        </p:blipFill>
        <p:spPr>
          <a:xfrm>
            <a:off x="4915306" y="1600200"/>
            <a:ext cx="3504388" cy="4525963"/>
          </a:xfrm>
        </p:spPr>
      </p:pic>
      <p:sp>
        <p:nvSpPr>
          <p:cNvPr id="5" name="Footer Placeholder 4">
            <a:extLst>
              <a:ext uri="{FF2B5EF4-FFF2-40B4-BE49-F238E27FC236}">
                <a16:creationId xmlns:a16="http://schemas.microsoft.com/office/drawing/2014/main" id="{84B3F0BB-13EA-C876-AF1A-1B08E133B800}"/>
              </a:ext>
            </a:extLst>
          </p:cNvPr>
          <p:cNvSpPr>
            <a:spLocks noGrp="1"/>
          </p:cNvSpPr>
          <p:nvPr>
            <p:ph type="ftr" sz="quarter" idx="11"/>
          </p:nvPr>
        </p:nvSpPr>
        <p:spPr/>
        <p:txBody>
          <a:bodyPr/>
          <a:lstStyle/>
          <a:p>
            <a:r>
              <a:rPr lang="en-US">
                <a:solidFill>
                  <a:prstClr val="black">
                    <a:tint val="75000"/>
                  </a:prstClr>
                </a:solidFill>
              </a:rPr>
              <a:t>Maine Department of Health and Human Services</a:t>
            </a:r>
          </a:p>
        </p:txBody>
      </p:sp>
      <p:sp>
        <p:nvSpPr>
          <p:cNvPr id="2" name="Slide Number Placeholder 1">
            <a:extLst>
              <a:ext uri="{FF2B5EF4-FFF2-40B4-BE49-F238E27FC236}">
                <a16:creationId xmlns:a16="http://schemas.microsoft.com/office/drawing/2014/main" id="{2EFEAE45-30E8-3D25-4B8E-373D2E110242}"/>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14</a:t>
            </a:fld>
            <a:endParaRPr lang="en-US">
              <a:solidFill>
                <a:prstClr val="black">
                  <a:tint val="75000"/>
                </a:prstClr>
              </a:solidFill>
            </a:endParaRPr>
          </a:p>
        </p:txBody>
      </p:sp>
      <p:sp>
        <p:nvSpPr>
          <p:cNvPr id="10" name="TextBox 9">
            <a:extLst>
              <a:ext uri="{FF2B5EF4-FFF2-40B4-BE49-F238E27FC236}">
                <a16:creationId xmlns:a16="http://schemas.microsoft.com/office/drawing/2014/main" id="{44FF7D25-91AC-9063-86C6-13A1F6C2B7A9}"/>
              </a:ext>
            </a:extLst>
          </p:cNvPr>
          <p:cNvSpPr txBox="1"/>
          <p:nvPr/>
        </p:nvSpPr>
        <p:spPr>
          <a:xfrm>
            <a:off x="366784" y="1473469"/>
            <a:ext cx="4196907" cy="477823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a:latin typeface="Cambria"/>
                <a:ea typeface="Calibri"/>
                <a:cs typeface="Calibri"/>
              </a:rPr>
              <a:t>3 unique and complementary initiatives to support quality improvement in NF's. Monthly webinars (each meets quarterly) with a focus on: </a:t>
            </a:r>
          </a:p>
          <a:p>
            <a:pPr marL="213995" indent="-213995">
              <a:buFont typeface="Arial"/>
              <a:buChar char="•"/>
            </a:pPr>
            <a:r>
              <a:rPr lang="en-US">
                <a:latin typeface="Cambria"/>
                <a:ea typeface="Calibri"/>
                <a:cs typeface="Calibri"/>
              </a:rPr>
              <a:t>Reducing overuse of antipsychotic medications</a:t>
            </a:r>
          </a:p>
          <a:p>
            <a:pPr marL="213995" indent="-213995">
              <a:buFont typeface="Arial"/>
              <a:buChar char="•"/>
            </a:pPr>
            <a:r>
              <a:rPr lang="en-US">
                <a:latin typeface="Cambria"/>
                <a:ea typeface="Calibri"/>
                <a:cs typeface="Calibri"/>
              </a:rPr>
              <a:t>Increasing stability in staffing</a:t>
            </a:r>
          </a:p>
          <a:p>
            <a:pPr marL="213995" indent="-213995">
              <a:buFont typeface="Arial"/>
              <a:buChar char="•"/>
            </a:pPr>
            <a:r>
              <a:rPr lang="en-US">
                <a:latin typeface="Cambria"/>
                <a:ea typeface="Calibri"/>
                <a:cs typeface="Calibri"/>
              </a:rPr>
              <a:t>Understanding each of the measures, how to implement, and how to improve</a:t>
            </a:r>
          </a:p>
          <a:p>
            <a:endParaRPr lang="en-US">
              <a:latin typeface="Cambria"/>
              <a:ea typeface="Calibri"/>
              <a:cs typeface="Calibri"/>
            </a:endParaRPr>
          </a:p>
          <a:p>
            <a:r>
              <a:rPr lang="en-US">
                <a:latin typeface="Cambria"/>
                <a:ea typeface="Calibri"/>
                <a:cs typeface="Calibri"/>
              </a:rPr>
              <a:t>Each initiative supports a selected quality measure:</a:t>
            </a:r>
          </a:p>
          <a:p>
            <a:pPr marL="213995" indent="-213995">
              <a:buFont typeface="Arial"/>
              <a:buChar char="•"/>
            </a:pPr>
            <a:r>
              <a:rPr lang="en-US">
                <a:latin typeface="Cambria"/>
                <a:ea typeface="Cambria"/>
                <a:cs typeface="Calibri"/>
              </a:rPr>
              <a:t>Percentage of nursing staff turnover </a:t>
            </a:r>
          </a:p>
          <a:p>
            <a:pPr marL="213995" indent="-213995">
              <a:buFont typeface="Arial"/>
              <a:buChar char="•"/>
            </a:pPr>
            <a:r>
              <a:rPr lang="en-US">
                <a:latin typeface="Cambria"/>
                <a:ea typeface="Cambria"/>
                <a:cs typeface="Calibri"/>
              </a:rPr>
              <a:t>Patient &amp; family experience of care (</a:t>
            </a:r>
            <a:r>
              <a:rPr lang="en-US" err="1">
                <a:latin typeface="Cambria"/>
                <a:ea typeface="Cambria"/>
                <a:cs typeface="Calibri"/>
              </a:rPr>
              <a:t>CoreQ</a:t>
            </a:r>
            <a:r>
              <a:rPr lang="en-US">
                <a:latin typeface="Cambria"/>
                <a:ea typeface="Cambria"/>
                <a:cs typeface="Calibri"/>
              </a:rPr>
              <a:t>)</a:t>
            </a:r>
          </a:p>
          <a:p>
            <a:pPr marL="213995" indent="-213995">
              <a:buFont typeface="Arial"/>
              <a:buChar char="•"/>
            </a:pPr>
            <a:r>
              <a:rPr lang="en-US">
                <a:latin typeface="Cambria"/>
                <a:ea typeface="Cambria"/>
                <a:cs typeface="Calibri"/>
              </a:rPr>
              <a:t>Antipsychotic Use </a:t>
            </a:r>
          </a:p>
          <a:p>
            <a:pPr marL="213995" indent="-213995">
              <a:buFont typeface="Arial"/>
              <a:buChar char="•"/>
            </a:pPr>
            <a:r>
              <a:rPr lang="en-US" sz="1600" i="1">
                <a:latin typeface="Cambria"/>
                <a:ea typeface="Cambria"/>
                <a:cs typeface="Calibri"/>
              </a:rPr>
              <a:t>Urinary tract infections (monitoring only)</a:t>
            </a:r>
            <a:endParaRPr lang="en-US" sz="1600">
              <a:latin typeface="Cambria"/>
              <a:ea typeface="Cambria"/>
              <a:cs typeface="Calibri"/>
            </a:endParaRPr>
          </a:p>
        </p:txBody>
      </p:sp>
    </p:spTree>
    <p:extLst>
      <p:ext uri="{BB962C8B-B14F-4D97-AF65-F5344CB8AC3E}">
        <p14:creationId xmlns:p14="http://schemas.microsoft.com/office/powerpoint/2010/main" val="46001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187308"/>
            <a:ext cx="9153378" cy="1015663"/>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a:solidFill>
                <a:schemeClr val="bg1"/>
              </a:solidFill>
              <a:latin typeface="Times New Roman" panose="02020603050405020304" pitchFamily="18" charset="0"/>
              <a:cs typeface="Times New Roman" panose="02020603050405020304" pitchFamily="18" charset="0"/>
            </a:endParaRPr>
          </a:p>
          <a:p>
            <a:pPr algn="ctr"/>
            <a:r>
              <a:rPr lang="en-US" sz="4000" b="1" err="1">
                <a:solidFill>
                  <a:schemeClr val="bg1"/>
                </a:solidFill>
                <a:latin typeface="Times New Roman"/>
                <a:cs typeface="Times New Roman"/>
              </a:rPr>
              <a:t>QuEST</a:t>
            </a:r>
            <a:r>
              <a:rPr lang="en-US" sz="4000" b="1">
                <a:solidFill>
                  <a:schemeClr val="bg1"/>
                </a:solidFill>
                <a:latin typeface="Times New Roman"/>
                <a:cs typeface="Times New Roman"/>
              </a:rPr>
              <a:t> Supports</a:t>
            </a:r>
            <a:endParaRPr lang="en-US" sz="4000" b="1">
              <a:solidFill>
                <a:schemeClr val="bg1"/>
              </a:solidFill>
              <a:latin typeface="Times New Roman"/>
              <a:cs typeface="Arial"/>
            </a:endParaRPr>
          </a:p>
          <a:p>
            <a:pPr algn="ctr" eaLnBrk="1" hangingPunct="1"/>
            <a:endParaRPr lang="en-US" sz="10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15</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7" name="Content Placeholder 6">
            <a:extLst>
              <a:ext uri="{FF2B5EF4-FFF2-40B4-BE49-F238E27FC236}">
                <a16:creationId xmlns:a16="http://schemas.microsoft.com/office/drawing/2014/main" id="{8F0BCE97-69EB-EAF6-3BD3-2A4515354B59}"/>
              </a:ext>
            </a:extLst>
          </p:cNvPr>
          <p:cNvSpPr>
            <a:spLocks noGrp="1"/>
          </p:cNvSpPr>
          <p:nvPr>
            <p:ph idx="1"/>
          </p:nvPr>
        </p:nvSpPr>
        <p:spPr>
          <a:xfrm>
            <a:off x="4743898" y="1553634"/>
            <a:ext cx="4400102" cy="4576315"/>
          </a:xfrm>
        </p:spPr>
        <p:txBody>
          <a:bodyPr vert="horz" lIns="91440" tIns="45720" rIns="91440" bIns="45720" rtlCol="0" anchor="t">
            <a:normAutofit/>
          </a:bodyPr>
          <a:lstStyle/>
          <a:p>
            <a:pPr>
              <a:spcBef>
                <a:spcPts val="0"/>
              </a:spcBef>
              <a:spcAft>
                <a:spcPts val="338"/>
              </a:spcAft>
              <a:buFont typeface="Wingdings" panose="05000000000000000000" pitchFamily="2" charset="2"/>
              <a:buChar char="Ø"/>
            </a:pPr>
            <a:r>
              <a:rPr lang="en-US" sz="2000" b="1">
                <a:latin typeface="Cambria"/>
                <a:ea typeface="Cambria"/>
                <a:cs typeface="Times New Roman"/>
              </a:rPr>
              <a:t>Making Sense of Value-Based Purchasing</a:t>
            </a:r>
            <a:endParaRPr lang="en-US" b="1">
              <a:ea typeface="Calibri"/>
              <a:cs typeface="Calibri"/>
            </a:endParaRPr>
          </a:p>
          <a:p>
            <a:pPr lvl="1">
              <a:spcBef>
                <a:spcPts val="0"/>
              </a:spcBef>
              <a:spcAft>
                <a:spcPts val="338"/>
              </a:spcAft>
              <a:buFont typeface="Arial" panose="020B0604020202020204" pitchFamily="34" charset="0"/>
              <a:buChar char="•"/>
            </a:pPr>
            <a:r>
              <a:rPr lang="en-US" sz="1800">
                <a:latin typeface="Cambria"/>
                <a:ea typeface="Cambria"/>
                <a:cs typeface="Times New Roman"/>
              </a:rPr>
              <a:t>Technical support for understanding the "nuts and bolts" of VBP</a:t>
            </a:r>
            <a:endParaRPr lang="en-US" sz="1800">
              <a:ea typeface="Calibri"/>
              <a:cs typeface="Calibri"/>
            </a:endParaRPr>
          </a:p>
          <a:p>
            <a:pPr>
              <a:spcBef>
                <a:spcPts val="0"/>
              </a:spcBef>
              <a:spcAft>
                <a:spcPts val="338"/>
              </a:spcAft>
              <a:buFont typeface="Wingdings" panose="05000000000000000000" pitchFamily="2" charset="2"/>
              <a:buChar char="Ø"/>
            </a:pPr>
            <a:r>
              <a:rPr lang="en-US" sz="2000" b="1">
                <a:latin typeface="Cambria"/>
                <a:ea typeface="Cambria"/>
                <a:cs typeface="Times New Roman"/>
              </a:rPr>
              <a:t>Dementia Care Partnership</a:t>
            </a:r>
          </a:p>
          <a:p>
            <a:pPr lvl="1">
              <a:spcBef>
                <a:spcPts val="0"/>
              </a:spcBef>
              <a:spcAft>
                <a:spcPts val="338"/>
              </a:spcAft>
              <a:buFont typeface="Arial" panose="020B0604020202020204" pitchFamily="34" charset="0"/>
              <a:buChar char="•"/>
            </a:pPr>
            <a:r>
              <a:rPr lang="en-US" sz="1800">
                <a:latin typeface="Cambria"/>
                <a:ea typeface="Cambria"/>
                <a:cs typeface="Times New Roman"/>
              </a:rPr>
              <a:t>Support for decreasing the overuse of antipsychotic medications</a:t>
            </a:r>
          </a:p>
          <a:p>
            <a:pPr>
              <a:spcBef>
                <a:spcPts val="0"/>
              </a:spcBef>
              <a:spcAft>
                <a:spcPts val="338"/>
              </a:spcAft>
              <a:buFont typeface="Wingdings" panose="05000000000000000000" pitchFamily="2" charset="2"/>
              <a:buChar char="Ø"/>
            </a:pPr>
            <a:r>
              <a:rPr lang="en-US" sz="2000" b="1">
                <a:latin typeface="Cambria"/>
                <a:ea typeface="Cambria"/>
                <a:cs typeface="Times New Roman"/>
              </a:rPr>
              <a:t>Culture Change Coalition </a:t>
            </a:r>
          </a:p>
          <a:p>
            <a:pPr lvl="1">
              <a:spcBef>
                <a:spcPts val="0"/>
              </a:spcBef>
              <a:spcAft>
                <a:spcPts val="338"/>
              </a:spcAft>
              <a:buFont typeface="Arial" panose="020B0604020202020204" pitchFamily="34" charset="0"/>
              <a:buChar char="•"/>
            </a:pPr>
            <a:r>
              <a:rPr lang="en-US" sz="1800">
                <a:latin typeface="Cambria"/>
                <a:ea typeface="Cambria"/>
                <a:cs typeface="Times New Roman"/>
              </a:rPr>
              <a:t>Support for stabilizing staffing to improve nursing staff turnover and decrease the use of temporary agency staff</a:t>
            </a:r>
            <a:endParaRPr lang="en-US" sz="1800">
              <a:ea typeface="Calibri"/>
              <a:cs typeface="Calibri"/>
            </a:endParaRPr>
          </a:p>
          <a:p>
            <a:endParaRPr lang="en-US" sz="2800">
              <a:latin typeface="Calibri"/>
              <a:ea typeface="Calibri"/>
              <a:cs typeface="Calibri"/>
            </a:endParaRPr>
          </a:p>
          <a:p>
            <a:endParaRPr lang="en-US" sz="36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3DE6199-2CC6-8416-682F-27805A35EAA8}"/>
              </a:ext>
            </a:extLst>
          </p:cNvPr>
          <p:cNvPicPr>
            <a:picLocks noChangeAspect="1"/>
          </p:cNvPicPr>
          <p:nvPr/>
        </p:nvPicPr>
        <p:blipFill>
          <a:blip r:embed="rId2"/>
          <a:stretch>
            <a:fillRect/>
          </a:stretch>
        </p:blipFill>
        <p:spPr>
          <a:xfrm>
            <a:off x="215005" y="1454892"/>
            <a:ext cx="4524669" cy="4673291"/>
          </a:xfrm>
          <a:prstGeom prst="rect">
            <a:avLst/>
          </a:prstGeom>
        </p:spPr>
      </p:pic>
    </p:spTree>
    <p:extLst>
      <p:ext uri="{BB962C8B-B14F-4D97-AF65-F5344CB8AC3E}">
        <p14:creationId xmlns:p14="http://schemas.microsoft.com/office/powerpoint/2010/main" val="1771751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FC77E4-0274-7888-4549-948B25DD3EA2}"/>
              </a:ext>
            </a:extLst>
          </p:cNvPr>
          <p:cNvSpPr>
            <a:spLocks noGrp="1"/>
          </p:cNvSpPr>
          <p:nvPr>
            <p:ph type="ftr" sz="quarter" idx="11"/>
          </p:nvPr>
        </p:nvSpPr>
        <p:spPr/>
        <p:txBody>
          <a:bodyPr/>
          <a:lstStyle/>
          <a:p>
            <a:r>
              <a:rPr lang="en-US"/>
              <a:t>Maine Department of Health and Human Services</a:t>
            </a:r>
          </a:p>
        </p:txBody>
      </p:sp>
      <p:sp>
        <p:nvSpPr>
          <p:cNvPr id="4" name="Slide Number Placeholder 3">
            <a:extLst>
              <a:ext uri="{FF2B5EF4-FFF2-40B4-BE49-F238E27FC236}">
                <a16:creationId xmlns:a16="http://schemas.microsoft.com/office/drawing/2014/main" id="{D2864279-6A89-F44D-4F79-5D93F3444CCB}"/>
              </a:ext>
            </a:extLst>
          </p:cNvPr>
          <p:cNvSpPr>
            <a:spLocks noGrp="1"/>
          </p:cNvSpPr>
          <p:nvPr>
            <p:ph type="sldNum" sz="quarter" idx="12"/>
          </p:nvPr>
        </p:nvSpPr>
        <p:spPr/>
        <p:txBody>
          <a:bodyPr/>
          <a:lstStyle/>
          <a:p>
            <a:fld id="{5FD82BC9-63B1-475F-82C3-3D3DE5316FF5}" type="slidenum">
              <a:rPr lang="en-US" smtClean="0"/>
              <a:t>16</a:t>
            </a:fld>
            <a:endParaRPr lang="en-US"/>
          </a:p>
        </p:txBody>
      </p:sp>
      <p:sp>
        <p:nvSpPr>
          <p:cNvPr id="6" name="Rectangle 5">
            <a:extLst>
              <a:ext uri="{FF2B5EF4-FFF2-40B4-BE49-F238E27FC236}">
                <a16:creationId xmlns:a16="http://schemas.microsoft.com/office/drawing/2014/main" id="{D970AA4A-E4FC-EC39-DE10-6A1200CB2804}"/>
              </a:ext>
            </a:extLst>
          </p:cNvPr>
          <p:cNvSpPr/>
          <p:nvPr/>
        </p:nvSpPr>
        <p:spPr>
          <a:xfrm>
            <a:off x="0" y="0"/>
            <a:ext cx="9144000" cy="1325671"/>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ea typeface="Calibri"/>
                <a:cs typeface="Times New Roman" panose="02020603050405020304" pitchFamily="18" charset="0"/>
              </a:rPr>
              <a:t>Assisted Housing Rule</a:t>
            </a:r>
            <a:endParaRPr lang="en-US" sz="3600" b="1">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42BC8E2-775D-DCDC-966D-190DF1235F48}"/>
              </a:ext>
            </a:extLst>
          </p:cNvPr>
          <p:cNvSpPr txBox="1"/>
          <p:nvPr/>
        </p:nvSpPr>
        <p:spPr>
          <a:xfrm>
            <a:off x="233915" y="1462703"/>
            <a:ext cx="8091377" cy="5262979"/>
          </a:xfrm>
          <a:prstGeom prst="rect">
            <a:avLst/>
          </a:prstGeom>
          <a:noFill/>
        </p:spPr>
        <p:txBody>
          <a:bodyPr wrap="square">
            <a:spAutoFit/>
          </a:bodyPr>
          <a:lstStyle/>
          <a:p>
            <a:pPr marL="342900" indent="-342900">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Current rules were adopted back in 2008</a:t>
            </a:r>
          </a:p>
          <a:p>
            <a:endParaRPr lang="en-US" sz="240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Rule is major substantive and is currently in the legislative review process (A hearing was held – Work Session  scheduled  </a:t>
            </a:r>
          </a:p>
          <a:p>
            <a:pPr marL="742950" lvl="1" indent="-28575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If the Legislature passes the proposed rule, it will go into effect</a:t>
            </a:r>
          </a:p>
          <a:p>
            <a:pPr marL="342900" indent="-342900">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Represents consolidation of 10 parts into 2 parts: Assisted Living Facilities and Residential Care Facilities</a:t>
            </a:r>
          </a:p>
          <a:p>
            <a:endParaRPr lang="en-US" sz="240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Department plans to have a separate rule for small HCBS settings, which we licensed under the previous Assisted Living Rule</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696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DE72C6-7067-432E-A04B-6684B33D0546}" type="slidenum">
              <a:rPr lang="en-US" smtClean="0"/>
              <a:t>17</a:t>
            </a:fld>
            <a:endParaRPr lang="en-US"/>
          </a:p>
        </p:txBody>
      </p:sp>
      <p:sp>
        <p:nvSpPr>
          <p:cNvPr id="2" name="Footer Placeholder 1"/>
          <p:cNvSpPr>
            <a:spLocks noGrp="1"/>
          </p:cNvSpPr>
          <p:nvPr>
            <p:ph type="ftr" sz="quarter" idx="11"/>
          </p:nvPr>
        </p:nvSpPr>
        <p:spPr>
          <a:xfrm>
            <a:off x="2895600" y="6356350"/>
            <a:ext cx="3352800" cy="365125"/>
          </a:xfrm>
        </p:spPr>
        <p:txBody>
          <a:bodyPr/>
          <a:lstStyle/>
          <a:p>
            <a:r>
              <a:rPr lang="en-US"/>
              <a:t>Maine Department of Health and Human Services</a:t>
            </a:r>
          </a:p>
        </p:txBody>
      </p:sp>
      <p:sp>
        <p:nvSpPr>
          <p:cNvPr id="5" name="Rectangle 4"/>
          <p:cNvSpPr/>
          <p:nvPr/>
        </p:nvSpPr>
        <p:spPr>
          <a:xfrm>
            <a:off x="0" y="80920"/>
            <a:ext cx="9144000" cy="1219902"/>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a:p>
          <a:p>
            <a:pPr algn="ctr"/>
            <a:endParaRPr lang="en-US" sz="3600">
              <a:latin typeface="Times New Roman"/>
              <a:cs typeface="Times New Roman"/>
            </a:endParaRPr>
          </a:p>
          <a:p>
            <a:pPr algn="ctr"/>
            <a:r>
              <a:rPr lang="en-US" sz="3600" b="1">
                <a:latin typeface="Times New Roman"/>
                <a:cs typeface="Times New Roman"/>
              </a:rPr>
              <a:t>Direct Service Worker (DSW)</a:t>
            </a:r>
            <a:endParaRPr lang="en-US" sz="3600" b="1">
              <a:latin typeface="Times New Roman"/>
              <a:ea typeface="Calibri"/>
              <a:cs typeface="Times New Roman"/>
            </a:endParaRPr>
          </a:p>
          <a:p>
            <a:pPr algn="ctr"/>
            <a:r>
              <a:rPr lang="en-US" sz="4000" b="1">
                <a:latin typeface="Times New Roman"/>
                <a:cs typeface="Times New Roman"/>
              </a:rPr>
              <a:t>Core Curriculum </a:t>
            </a:r>
            <a:endParaRPr lang="en-US" sz="4000" b="1">
              <a:latin typeface="Times New Roman" panose="02020603050405020304" pitchFamily="18" charset="0"/>
              <a:cs typeface="Times New Roman" panose="02020603050405020304" pitchFamily="18" charset="0"/>
            </a:endParaRPr>
          </a:p>
          <a:p>
            <a:pPr algn="ctr"/>
            <a:endParaRPr lang="en-US" sz="1000">
              <a:latin typeface="Times New Roman" panose="02020603050405020304" pitchFamily="18" charset="0"/>
              <a:cs typeface="Times New Roman" panose="02020603050405020304" pitchFamily="18" charset="0"/>
            </a:endParaRPr>
          </a:p>
          <a:p>
            <a:pPr algn="ctr"/>
            <a:endParaRPr lang="en-US" sz="360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38C9D0CB-7CD3-6079-B0D1-DA3F5F4DDF44}"/>
              </a:ext>
            </a:extLst>
          </p:cNvPr>
          <p:cNvSpPr>
            <a:spLocks noGrp="1"/>
          </p:cNvSpPr>
          <p:nvPr>
            <p:ph idx="1"/>
          </p:nvPr>
        </p:nvSpPr>
        <p:spPr>
          <a:xfrm>
            <a:off x="78509" y="1222353"/>
            <a:ext cx="8461987" cy="4904127"/>
          </a:xfrm>
        </p:spPr>
        <p:txBody>
          <a:bodyPr vert="horz" lIns="91440" tIns="45720" rIns="91440" bIns="45720" rtlCol="0" anchor="t">
            <a:noAutofit/>
          </a:bodyPr>
          <a:lstStyle/>
          <a:p>
            <a:pPr marL="0" indent="0">
              <a:spcBef>
                <a:spcPts val="0"/>
              </a:spcBef>
              <a:buNone/>
            </a:pPr>
            <a:endParaRPr lang="en-US" sz="1000">
              <a:latin typeface="Times New Roman"/>
              <a:cs typeface="Times New Roman"/>
            </a:endParaRPr>
          </a:p>
          <a:p>
            <a:pPr marL="565150" indent="0">
              <a:spcBef>
                <a:spcPts val="0"/>
              </a:spcBef>
              <a:buNone/>
            </a:pPr>
            <a:endParaRPr lang="en-US" sz="2000">
              <a:latin typeface="Times New Roman"/>
              <a:cs typeface="Times New Roman"/>
            </a:endParaRPr>
          </a:p>
          <a:p>
            <a:pPr marL="1029970" indent="-464820">
              <a:spcBef>
                <a:spcPts val="0"/>
              </a:spcBef>
              <a:buFont typeface="Courier New" panose="020B0604020202020204" pitchFamily="34" charset="0"/>
              <a:buChar char="o"/>
            </a:pPr>
            <a:endParaRPr lang="en-US" sz="2000">
              <a:latin typeface="Times New Roman"/>
              <a:cs typeface="Times New Roman"/>
            </a:endParaRPr>
          </a:p>
          <a:p>
            <a:pPr marL="1029970" indent="-464820">
              <a:spcBef>
                <a:spcPts val="0"/>
              </a:spcBef>
              <a:buFont typeface="Courier New" panose="020B0604020202020204" pitchFamily="34" charset="0"/>
              <a:buChar char="o"/>
            </a:pPr>
            <a:endParaRPr lang="en-US" sz="2000">
              <a:latin typeface="Times New Roman"/>
              <a:cs typeface="Times New Roman"/>
            </a:endParaRPr>
          </a:p>
          <a:p>
            <a:pPr marL="565150" indent="0">
              <a:spcBef>
                <a:spcPts val="0"/>
              </a:spcBef>
              <a:buNone/>
            </a:pPr>
            <a:endParaRPr lang="en-US" sz="2000">
              <a:latin typeface="Times New Roman"/>
              <a:cs typeface="Times New Roman"/>
            </a:endParaRPr>
          </a:p>
          <a:p>
            <a:pPr marL="1029970" indent="-464820">
              <a:spcBef>
                <a:spcPts val="0"/>
              </a:spcBef>
              <a:buFont typeface="Courier New" panose="020B0604020202020204" pitchFamily="34" charset="0"/>
              <a:buChar char="o"/>
            </a:pPr>
            <a:endParaRPr lang="en-US" sz="1000">
              <a:latin typeface="Times New Roman"/>
              <a:cs typeface="Times New Roman"/>
            </a:endParaRPr>
          </a:p>
          <a:p>
            <a:pPr marL="972820" indent="-574675">
              <a:spcBef>
                <a:spcPts val="0"/>
              </a:spcBef>
              <a:buFont typeface="Courier New" panose="02070309020205020404" pitchFamily="49" charset="0"/>
              <a:buChar char="o"/>
            </a:pPr>
            <a:endParaRPr lang="en-US" sz="1000">
              <a:latin typeface="Times New Roman"/>
              <a:cs typeface="Times New Roman"/>
            </a:endParaRPr>
          </a:p>
          <a:p>
            <a:pPr marL="0" indent="0">
              <a:spcBef>
                <a:spcPts val="0"/>
              </a:spcBef>
              <a:buNone/>
            </a:pPr>
            <a:r>
              <a:rPr lang="en-US" sz="2400">
                <a:latin typeface="Times New Roman"/>
                <a:cs typeface="Times New Roman"/>
              </a:rPr>
              <a:t>  </a:t>
            </a:r>
            <a:endParaRPr lang="en-US" sz="2800">
              <a:cs typeface="Calibri"/>
            </a:endParaRPr>
          </a:p>
        </p:txBody>
      </p:sp>
      <p:sp>
        <p:nvSpPr>
          <p:cNvPr id="7" name="TextBox 6">
            <a:extLst>
              <a:ext uri="{FF2B5EF4-FFF2-40B4-BE49-F238E27FC236}">
                <a16:creationId xmlns:a16="http://schemas.microsoft.com/office/drawing/2014/main" id="{FDB6134F-E978-4A98-9E50-167EB73A3095}"/>
              </a:ext>
            </a:extLst>
          </p:cNvPr>
          <p:cNvSpPr txBox="1"/>
          <p:nvPr/>
        </p:nvSpPr>
        <p:spPr>
          <a:xfrm>
            <a:off x="204593" y="1321495"/>
            <a:ext cx="8661747"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Times New Roman"/>
                <a:cs typeface="Times New Roman"/>
              </a:rPr>
              <a:t>Streamline Entry </a:t>
            </a:r>
            <a:r>
              <a:rPr lang="en-US">
                <a:latin typeface="Times New Roman"/>
                <a:cs typeface="Times New Roman"/>
              </a:rPr>
              <a:t>to direct care and support across settings and groups of people</a:t>
            </a:r>
            <a:r>
              <a:rPr lang="en-US">
                <a:latin typeface="Times New Roman"/>
                <a:cs typeface="Arial"/>
              </a:rPr>
              <a:t>​</a:t>
            </a:r>
            <a:endParaRPr lang="en-US">
              <a:latin typeface="Calibri"/>
              <a:ea typeface="Calibri"/>
              <a:cs typeface="Calibri"/>
            </a:endParaRPr>
          </a:p>
          <a:p>
            <a:pPr marL="285750" indent="-285750">
              <a:buFont typeface="Arial"/>
              <a:buChar char="•"/>
            </a:pPr>
            <a:r>
              <a:rPr lang="en-US">
                <a:latin typeface="Times New Roman"/>
                <a:cs typeface="Times New Roman"/>
              </a:rPr>
              <a:t>Baseline portable credential for PSS/DSP</a:t>
            </a:r>
            <a:r>
              <a:rPr lang="en-US">
                <a:latin typeface="Times New Roman"/>
                <a:cs typeface="Arial"/>
              </a:rPr>
              <a:t>​</a:t>
            </a:r>
            <a:endParaRPr lang="en-US">
              <a:latin typeface="Calibri"/>
              <a:ea typeface="Calibri"/>
              <a:cs typeface="Calibri"/>
            </a:endParaRPr>
          </a:p>
          <a:p>
            <a:pPr marL="285750" indent="-285750">
              <a:buFont typeface="Arial"/>
              <a:buChar char="•"/>
            </a:pPr>
            <a:r>
              <a:rPr lang="en-US">
                <a:latin typeface="Times New Roman"/>
                <a:cs typeface="Times New Roman"/>
              </a:rPr>
              <a:t>Hybrid learning model- Asynchronous 12 hours online training and 8 hours LIVE</a:t>
            </a:r>
            <a:endParaRPr lang="en-US">
              <a:latin typeface="Calibri"/>
              <a:ea typeface="Calibri"/>
              <a:cs typeface="Calibri"/>
            </a:endParaRPr>
          </a:p>
          <a:p>
            <a:pPr marL="285750" indent="-285750">
              <a:buFont typeface="Arial"/>
              <a:buChar char="•"/>
            </a:pPr>
            <a:r>
              <a:rPr lang="en-US">
                <a:latin typeface="Times New Roman"/>
                <a:cs typeface="Times New Roman"/>
              </a:rPr>
              <a:t>Increased efficiency to obtain certification – decrease in the amount of time</a:t>
            </a:r>
            <a:r>
              <a:rPr lang="en-US">
                <a:latin typeface="Times New Roman"/>
                <a:cs typeface="Arial"/>
              </a:rPr>
              <a:t>​</a:t>
            </a:r>
            <a:endParaRPr lang="en-US">
              <a:latin typeface="Calibri"/>
              <a:ea typeface="Calibri"/>
              <a:cs typeface="Calibri"/>
            </a:endParaRPr>
          </a:p>
          <a:p>
            <a:r>
              <a:rPr lang="en-US">
                <a:latin typeface="Times New Roman"/>
                <a:cs typeface="Times New Roman"/>
              </a:rPr>
              <a:t>​</a:t>
            </a:r>
          </a:p>
          <a:p>
            <a:r>
              <a:rPr lang="en-US" b="1">
                <a:latin typeface="Times New Roman"/>
                <a:cs typeface="Times New Roman"/>
              </a:rPr>
              <a:t>Better Prepared Workforce </a:t>
            </a:r>
            <a:r>
              <a:rPr lang="en-US">
                <a:latin typeface="Times New Roman"/>
                <a:cs typeface="Arial"/>
              </a:rPr>
              <a:t>​</a:t>
            </a:r>
          </a:p>
          <a:p>
            <a:pPr marL="285750" indent="-285750">
              <a:buFont typeface="Arial"/>
              <a:buChar char="•"/>
            </a:pPr>
            <a:r>
              <a:rPr lang="en-US">
                <a:latin typeface="Times New Roman"/>
                <a:cs typeface="Times New Roman"/>
              </a:rPr>
              <a:t>Stronger, more relevant training for those who work with aging population</a:t>
            </a:r>
            <a:r>
              <a:rPr lang="en-US">
                <a:latin typeface="Times New Roman"/>
                <a:cs typeface="Arial"/>
              </a:rPr>
              <a:t>​</a:t>
            </a:r>
            <a:endParaRPr lang="en-US">
              <a:latin typeface="Times New Roman"/>
              <a:ea typeface="Calibri"/>
              <a:cs typeface="Arial"/>
            </a:endParaRPr>
          </a:p>
          <a:p>
            <a:pPr marL="285750" indent="-285750">
              <a:buFont typeface="Arial"/>
              <a:buChar char="•"/>
            </a:pPr>
            <a:r>
              <a:rPr lang="en-US">
                <a:latin typeface="Times New Roman"/>
                <a:cs typeface="Times New Roman"/>
              </a:rPr>
              <a:t>Aging training for those that serve the IDD population</a:t>
            </a:r>
            <a:endParaRPr lang="en-US">
              <a:latin typeface="Times New Roman"/>
              <a:ea typeface="Calibri"/>
              <a:cs typeface="Arial"/>
            </a:endParaRPr>
          </a:p>
          <a:p>
            <a:pPr marL="285750" indent="-285750">
              <a:buFont typeface="Arial"/>
              <a:buChar char="•"/>
            </a:pPr>
            <a:r>
              <a:rPr lang="en-US">
                <a:latin typeface="Times New Roman"/>
                <a:cs typeface="Times New Roman"/>
              </a:rPr>
              <a:t>Improves quality of training, offering up-to-date, person-centered practices</a:t>
            </a:r>
            <a:r>
              <a:rPr lang="en-US">
                <a:latin typeface="Times New Roman"/>
                <a:cs typeface="Arial"/>
              </a:rPr>
              <a:t>​</a:t>
            </a:r>
            <a:endParaRPr lang="en-US">
              <a:latin typeface="Times New Roman"/>
              <a:ea typeface="Calibri"/>
              <a:cs typeface="Arial"/>
            </a:endParaRPr>
          </a:p>
          <a:p>
            <a:pPr marL="285750" indent="-285750">
              <a:buFont typeface="Arial"/>
              <a:buChar char="•"/>
            </a:pPr>
            <a:r>
              <a:rPr lang="en-US">
                <a:latin typeface="Times New Roman"/>
                <a:cs typeface="Times New Roman"/>
              </a:rPr>
              <a:t>Behavioral health concepts integrated throughout </a:t>
            </a:r>
            <a:r>
              <a:rPr lang="en-US">
                <a:latin typeface="Times New Roman"/>
                <a:cs typeface="Arial"/>
              </a:rPr>
              <a:t>​</a:t>
            </a:r>
            <a:endParaRPr lang="en-US">
              <a:latin typeface="Times New Roman"/>
              <a:ea typeface="Calibri"/>
              <a:cs typeface="Arial"/>
            </a:endParaRPr>
          </a:p>
          <a:p>
            <a:r>
              <a:rPr lang="en-US">
                <a:latin typeface="Times New Roman"/>
                <a:cs typeface="Times New Roman"/>
              </a:rPr>
              <a:t>​</a:t>
            </a:r>
          </a:p>
          <a:p>
            <a:r>
              <a:rPr lang="en-US" b="1">
                <a:latin typeface="Times New Roman"/>
                <a:cs typeface="Times New Roman"/>
              </a:rPr>
              <a:t>Improved Learning Experience</a:t>
            </a:r>
            <a:r>
              <a:rPr lang="en-US">
                <a:latin typeface="Times New Roman"/>
                <a:cs typeface="Arial"/>
              </a:rPr>
              <a:t>​</a:t>
            </a:r>
          </a:p>
          <a:p>
            <a:pPr marL="285750" indent="-285750">
              <a:buFont typeface="Arial"/>
              <a:buChar char="•"/>
            </a:pPr>
            <a:r>
              <a:rPr lang="en-US">
                <a:latin typeface="Times New Roman"/>
                <a:cs typeface="Times New Roman"/>
              </a:rPr>
              <a:t>Highly interactive online learning</a:t>
            </a:r>
            <a:endParaRPr lang="en-US">
              <a:latin typeface="Calibri"/>
              <a:ea typeface="Calibri"/>
              <a:cs typeface="Calibri"/>
            </a:endParaRPr>
          </a:p>
          <a:p>
            <a:pPr marL="285750" indent="-285750">
              <a:buFont typeface="Arial"/>
              <a:buChar char="•"/>
            </a:pPr>
            <a:r>
              <a:rPr lang="en-US">
                <a:latin typeface="Times New Roman"/>
                <a:cs typeface="Times New Roman"/>
              </a:rPr>
              <a:t>Closed captioning and narration on each slide</a:t>
            </a:r>
            <a:r>
              <a:rPr lang="en-US">
                <a:latin typeface="Times New Roman"/>
                <a:cs typeface="Arial"/>
              </a:rPr>
              <a:t>​</a:t>
            </a:r>
            <a:endParaRPr lang="en-US">
              <a:latin typeface="Calibri"/>
              <a:ea typeface="Calibri"/>
              <a:cs typeface="Calibri"/>
            </a:endParaRPr>
          </a:p>
          <a:p>
            <a:pPr marL="285750" indent="-285750">
              <a:buFont typeface="Arial"/>
              <a:buChar char="•"/>
            </a:pPr>
            <a:r>
              <a:rPr lang="en-US">
                <a:latin typeface="Times New Roman"/>
                <a:cs typeface="Times New Roman"/>
              </a:rPr>
              <a:t>Translated into the top 5 new Mainer languages and ASL</a:t>
            </a:r>
            <a:r>
              <a:rPr lang="en-US">
                <a:latin typeface="Times New Roman"/>
                <a:cs typeface="Arial"/>
              </a:rPr>
              <a:t>​</a:t>
            </a:r>
            <a:endParaRPr lang="en-US">
              <a:latin typeface="Calibri"/>
              <a:ea typeface="Calibri"/>
              <a:cs typeface="Calibri"/>
            </a:endParaRPr>
          </a:p>
          <a:p>
            <a:pPr marL="285750" indent="-285750">
              <a:buFont typeface="Arial"/>
              <a:buChar char="•"/>
            </a:pPr>
            <a:r>
              <a:rPr lang="en-US">
                <a:latin typeface="Times New Roman"/>
                <a:cs typeface="Times New Roman"/>
              </a:rPr>
              <a:t> Hands-on skills demonstration</a:t>
            </a:r>
            <a:r>
              <a:rPr lang="en-US">
                <a:latin typeface="Times New Roman"/>
                <a:cs typeface="Arial"/>
              </a:rPr>
              <a:t>​</a:t>
            </a:r>
            <a:endParaRPr lang="en-US">
              <a:latin typeface="Calibri"/>
              <a:ea typeface="Calibri"/>
              <a:cs typeface="Calibri"/>
            </a:endParaRPr>
          </a:p>
          <a:p>
            <a:r>
              <a:rPr lang="en-US">
                <a:latin typeface="Times New Roman"/>
                <a:cs typeface="Times New Roman"/>
              </a:rPr>
              <a:t>​</a:t>
            </a:r>
          </a:p>
          <a:p>
            <a:r>
              <a:rPr lang="en-US" b="1">
                <a:latin typeface="Times New Roman"/>
                <a:cs typeface="Times New Roman"/>
              </a:rPr>
              <a:t>Pilot program</a:t>
            </a:r>
            <a:r>
              <a:rPr lang="en-US">
                <a:latin typeface="Times New Roman"/>
                <a:cs typeface="Times New Roman"/>
              </a:rPr>
              <a:t> has been launched to private pay personal care agencies, as we wait to open </a:t>
            </a:r>
            <a:r>
              <a:rPr lang="en-US" err="1">
                <a:latin typeface="Times New Roman"/>
                <a:cs typeface="Times New Roman"/>
              </a:rPr>
              <a:t>MaineCare</a:t>
            </a:r>
            <a:r>
              <a:rPr lang="en-US">
                <a:latin typeface="Times New Roman"/>
                <a:cs typeface="Times New Roman"/>
              </a:rPr>
              <a:t> rule </a:t>
            </a:r>
          </a:p>
          <a:p>
            <a:r>
              <a:rPr lang="en-US">
                <a:latin typeface="Times New Roman"/>
                <a:cs typeface="Times New Roman"/>
              </a:rPr>
              <a:t>                              </a:t>
            </a:r>
            <a:endParaRPr lang="en-US">
              <a:latin typeface="Times New Roman"/>
              <a:cs typeface="Arial"/>
            </a:endParaRPr>
          </a:p>
          <a:p>
            <a:endParaRPr lang="en-US"/>
          </a:p>
        </p:txBody>
      </p:sp>
    </p:spTree>
    <p:extLst>
      <p:ext uri="{BB962C8B-B14F-4D97-AF65-F5344CB8AC3E}">
        <p14:creationId xmlns:p14="http://schemas.microsoft.com/office/powerpoint/2010/main" val="219251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378" y="0"/>
            <a:ext cx="9153378"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a:solidFill>
                <a:schemeClr val="bg1"/>
              </a:solidFill>
              <a:latin typeface="Times New Roman"/>
              <a:cs typeface="Times New Roman"/>
            </a:endParaRPr>
          </a:p>
          <a:p>
            <a:pPr algn="ctr" eaLnBrk="1" hangingPunct="1"/>
            <a:r>
              <a:rPr lang="en-US" sz="3600" b="1">
                <a:solidFill>
                  <a:schemeClr val="bg1"/>
                </a:solidFill>
                <a:latin typeface="Times New Roman"/>
                <a:cs typeface="Times New Roman"/>
              </a:rPr>
              <a:t>Direct Care and Support Media Campaign</a:t>
            </a:r>
            <a:endParaRPr lang="en-US" sz="1000" b="1">
              <a:solidFill>
                <a:schemeClr val="bg1"/>
              </a:solidFill>
              <a:latin typeface="Times New Roman" panose="02020603050405020304" pitchFamily="18" charset="0"/>
              <a:cs typeface="Times New Roman" panose="02020603050405020304" pitchFamily="18" charset="0"/>
            </a:endParaRPr>
          </a:p>
          <a:p>
            <a:pPr algn="ctr" eaLnBrk="1" hangingPunct="1"/>
            <a:endParaRPr lang="en-US" sz="1000">
              <a:solidFill>
                <a:schemeClr val="bg1"/>
              </a:solidFill>
              <a:latin typeface="Times New Roman"/>
              <a:cs typeface="Times New Roman"/>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18</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pic>
        <p:nvPicPr>
          <p:cNvPr id="9" name="Picture 8" descr="The Careers with Purpose logo. The logo suggests four people are standing in a circle with their arms up. The people are blue, light blue, yellow, and purpose. Under the words Careers with Purpose it says &quot;Connecting lives, Advancing community">
            <a:extLst>
              <a:ext uri="{FF2B5EF4-FFF2-40B4-BE49-F238E27FC236}">
                <a16:creationId xmlns:a16="http://schemas.microsoft.com/office/drawing/2014/main" id="{B7A17DCE-6822-6015-ACB5-BFB1CE471375}"/>
              </a:ext>
            </a:extLst>
          </p:cNvPr>
          <p:cNvPicPr>
            <a:picLocks noChangeAspect="1"/>
          </p:cNvPicPr>
          <p:nvPr/>
        </p:nvPicPr>
        <p:blipFill>
          <a:blip r:embed="rId3"/>
          <a:stretch>
            <a:fillRect/>
          </a:stretch>
        </p:blipFill>
        <p:spPr>
          <a:xfrm>
            <a:off x="1681660" y="1217126"/>
            <a:ext cx="5628280" cy="3521066"/>
          </a:xfrm>
          <a:prstGeom prst="rect">
            <a:avLst/>
          </a:prstGeom>
          <a:ln>
            <a:solidFill>
              <a:schemeClr val="tx1"/>
            </a:solidFill>
          </a:ln>
        </p:spPr>
      </p:pic>
      <p:sp>
        <p:nvSpPr>
          <p:cNvPr id="3" name="TextBox 2">
            <a:extLst>
              <a:ext uri="{FF2B5EF4-FFF2-40B4-BE49-F238E27FC236}">
                <a16:creationId xmlns:a16="http://schemas.microsoft.com/office/drawing/2014/main" id="{9B2DF78B-458C-1F4C-B1E0-3DC5EFCA5B94}"/>
              </a:ext>
            </a:extLst>
          </p:cNvPr>
          <p:cNvSpPr txBox="1"/>
          <p:nvPr/>
        </p:nvSpPr>
        <p:spPr>
          <a:xfrm>
            <a:off x="502387" y="4879022"/>
            <a:ext cx="8129847" cy="1877437"/>
          </a:xfrm>
          <a:prstGeom prst="rect">
            <a:avLst/>
          </a:prstGeom>
          <a:noFill/>
        </p:spPr>
        <p:txBody>
          <a:bodyPr wrap="square" rtlCol="0">
            <a:spAutoFit/>
          </a:bodyPr>
          <a:lstStyle/>
          <a:p>
            <a:pPr algn="ctr"/>
            <a:r>
              <a:rPr lang="en-US" sz="2000">
                <a:solidFill>
                  <a:schemeClr val="tx1"/>
                </a:solidFill>
                <a:latin typeface="Times New Roman" panose="02020603050405020304" pitchFamily="18" charset="0"/>
                <a:cs typeface="Times New Roman" panose="02020603050405020304" pitchFamily="18" charset="0"/>
              </a:rPr>
              <a:t>Building on Caring for ME, a new media campaign titled:</a:t>
            </a:r>
          </a:p>
          <a:p>
            <a:pPr algn="ctr"/>
            <a:r>
              <a:rPr lang="en-US" sz="2000" b="1">
                <a:solidFill>
                  <a:schemeClr val="tx1"/>
                </a:solidFill>
                <a:latin typeface="Times New Roman" panose="02020603050405020304" pitchFamily="18" charset="0"/>
                <a:cs typeface="Times New Roman" panose="02020603050405020304" pitchFamily="18" charset="0"/>
              </a:rPr>
              <a:t> Careers with Purpose</a:t>
            </a:r>
          </a:p>
          <a:p>
            <a:pPr algn="ctr"/>
            <a:r>
              <a:rPr lang="en-US" sz="2000" b="1" i="1">
                <a:solidFill>
                  <a:schemeClr val="tx1"/>
                </a:solidFill>
                <a:latin typeface="Times New Roman" panose="02020603050405020304" pitchFamily="18" charset="0"/>
                <a:cs typeface="Times New Roman" panose="02020603050405020304" pitchFamily="18" charset="0"/>
              </a:rPr>
              <a:t>Connecting Lives, Advancing Community</a:t>
            </a:r>
            <a:r>
              <a:rPr lang="en-US" sz="2000">
                <a:solidFill>
                  <a:schemeClr val="tx1"/>
                </a:solidFill>
                <a:latin typeface="Times New Roman" panose="02020603050405020304" pitchFamily="18" charset="0"/>
                <a:cs typeface="Times New Roman" panose="02020603050405020304" pitchFamily="18" charset="0"/>
              </a:rPr>
              <a:t> </a:t>
            </a:r>
          </a:p>
          <a:p>
            <a:pPr algn="ctr"/>
            <a:r>
              <a:rPr lang="en-US" sz="2000">
                <a:latin typeface="Times New Roman" panose="02020603050405020304" pitchFamily="18" charset="0"/>
                <a:cs typeface="Times New Roman" panose="02020603050405020304" pitchFamily="18" charset="0"/>
              </a:rPr>
              <a:t>R</a:t>
            </a:r>
            <a:r>
              <a:rPr lang="en-US" sz="2000">
                <a:solidFill>
                  <a:schemeClr val="tx1"/>
                </a:solidFill>
                <a:latin typeface="Times New Roman" panose="02020603050405020304" pitchFamily="18" charset="0"/>
                <a:cs typeface="Times New Roman" panose="02020603050405020304" pitchFamily="18" charset="0"/>
              </a:rPr>
              <a:t>olled out in the Summer of 2024</a:t>
            </a:r>
            <a:endParaRPr lang="en-US" sz="2000">
              <a:solidFill>
                <a:schemeClr val="tx1"/>
              </a:solidFill>
            </a:endParaRPr>
          </a:p>
          <a:p>
            <a:r>
              <a:rPr lang="en-US"/>
              <a:t>                                              </a:t>
            </a:r>
            <a:r>
              <a:rPr lang="en-US">
                <a:hlinkClick r:id="rId4"/>
              </a:rPr>
              <a:t>https://mainecareerswithpurpose.org/</a:t>
            </a:r>
            <a:endParaRPr lang="en-US"/>
          </a:p>
          <a:p>
            <a:endParaRPr lang="en-US"/>
          </a:p>
        </p:txBody>
      </p:sp>
    </p:spTree>
    <p:custDataLst>
      <p:tags r:id="rId1"/>
    </p:custDataLst>
    <p:extLst>
      <p:ext uri="{BB962C8B-B14F-4D97-AF65-F5344CB8AC3E}">
        <p14:creationId xmlns:p14="http://schemas.microsoft.com/office/powerpoint/2010/main" val="1513444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02417-5B66-1B21-40EA-405D05E0D2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A9151-DBA2-148B-4B46-9773F52C9552}"/>
              </a:ext>
            </a:extLst>
          </p:cNvPr>
          <p:cNvSpPr>
            <a:spLocks noGrp="1"/>
          </p:cNvSpPr>
          <p:nvPr>
            <p:ph type="title"/>
          </p:nvPr>
        </p:nvSpPr>
        <p:spPr>
          <a:xfrm>
            <a:off x="1060541" y="596956"/>
            <a:ext cx="2354844" cy="972482"/>
          </a:xfrm>
        </p:spPr>
        <p:txBody>
          <a:bodyPr anchor="b">
            <a:noAutofit/>
          </a:bodyPr>
          <a:lstStyle/>
          <a:p>
            <a:pPr algn="r"/>
            <a:r>
              <a:rPr lang="en-US" sz="2700">
                <a:solidFill>
                  <a:srgbClr val="FFFFFF"/>
                </a:solidFill>
                <a:latin typeface="Times New Roman"/>
                <a:ea typeface="Calibri"/>
                <a:cs typeface="Calibri"/>
              </a:rPr>
              <a:t>PSS &amp; CRMA</a:t>
            </a:r>
            <a:endParaRPr lang="en-US" sz="2700">
              <a:solidFill>
                <a:srgbClr val="FFFFFF"/>
              </a:solidFill>
              <a:latin typeface="Times New Roman"/>
              <a:ea typeface="Calibri"/>
              <a:cs typeface="Times New Roman"/>
            </a:endParaRPr>
          </a:p>
        </p:txBody>
      </p:sp>
      <p:sp>
        <p:nvSpPr>
          <p:cNvPr id="4" name="Slide Number Placeholder 3">
            <a:extLst>
              <a:ext uri="{FF2B5EF4-FFF2-40B4-BE49-F238E27FC236}">
                <a16:creationId xmlns:a16="http://schemas.microsoft.com/office/drawing/2014/main" id="{64C041DC-2406-A9FD-F99F-BADBA6F9490F}"/>
              </a:ext>
            </a:extLst>
          </p:cNvPr>
          <p:cNvSpPr>
            <a:spLocks noGrp="1"/>
          </p:cNvSpPr>
          <p:nvPr>
            <p:ph type="sldNum" sz="quarter" idx="12"/>
          </p:nvPr>
        </p:nvSpPr>
        <p:spPr>
          <a:xfrm>
            <a:off x="7726680" y="5698999"/>
            <a:ext cx="252032" cy="273844"/>
          </a:xfrm>
        </p:spPr>
        <p:txBody>
          <a:bodyPr>
            <a:normAutofit fontScale="92500" lnSpcReduction="20000"/>
          </a:bodyPr>
          <a:lstStyle/>
          <a:p>
            <a:pPr>
              <a:spcAft>
                <a:spcPts val="450"/>
              </a:spcAft>
            </a:pPr>
            <a:fld id="{5FD82BC9-63B1-475F-82C3-3D3DE5316FF5}" type="slidenum">
              <a:rPr lang="en-US" sz="750">
                <a:solidFill>
                  <a:prstClr val="black">
                    <a:lumMod val="50000"/>
                    <a:lumOff val="50000"/>
                  </a:prstClr>
                </a:solidFill>
                <a:latin typeface="Calibri"/>
              </a:rPr>
              <a:pPr>
                <a:spcAft>
                  <a:spcPts val="450"/>
                </a:spcAft>
              </a:pPr>
              <a:t>19</a:t>
            </a:fld>
            <a:endParaRPr lang="en-US" sz="750">
              <a:solidFill>
                <a:prstClr val="black">
                  <a:lumMod val="50000"/>
                  <a:lumOff val="50000"/>
                </a:prstClr>
              </a:solidFill>
              <a:latin typeface="Calibri"/>
            </a:endParaRPr>
          </a:p>
        </p:txBody>
      </p:sp>
      <p:pic>
        <p:nvPicPr>
          <p:cNvPr id="3" name="Picture 2">
            <a:extLst>
              <a:ext uri="{FF2B5EF4-FFF2-40B4-BE49-F238E27FC236}">
                <a16:creationId xmlns:a16="http://schemas.microsoft.com/office/drawing/2014/main" id="{CBE8E3AF-3B6A-84A4-B5E4-BEDCEA6F54D3}"/>
              </a:ext>
            </a:extLst>
          </p:cNvPr>
          <p:cNvPicPr>
            <a:picLocks noChangeAspect="1"/>
          </p:cNvPicPr>
          <p:nvPr/>
        </p:nvPicPr>
        <p:blipFill>
          <a:blip r:embed="rId3"/>
          <a:stretch>
            <a:fillRect/>
          </a:stretch>
        </p:blipFill>
        <p:spPr>
          <a:xfrm>
            <a:off x="143516" y="484271"/>
            <a:ext cx="8846718" cy="5735692"/>
          </a:xfrm>
          <a:prstGeom prst="rect">
            <a:avLst/>
          </a:prstGeom>
        </p:spPr>
      </p:pic>
    </p:spTree>
    <p:extLst>
      <p:ext uri="{BB962C8B-B14F-4D97-AF65-F5344CB8AC3E}">
        <p14:creationId xmlns:p14="http://schemas.microsoft.com/office/powerpoint/2010/main" val="324807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97" y="3070"/>
            <a:ext cx="9144197" cy="1138773"/>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600">
              <a:solidFill>
                <a:schemeClr val="bg1"/>
              </a:solidFill>
              <a:latin typeface="Times New Roman" panose="02020603050405020304" pitchFamily="18" charset="0"/>
              <a:cs typeface="Times New Roman" panose="02020603050405020304" pitchFamily="18" charset="0"/>
            </a:endParaRPr>
          </a:p>
          <a:p>
            <a:pPr algn="ctr" eaLnBrk="1" hangingPunct="1"/>
            <a:r>
              <a:rPr lang="en-US" sz="3600" b="1">
                <a:solidFill>
                  <a:schemeClr val="bg1"/>
                </a:solidFill>
                <a:latin typeface="Times New Roman" panose="02020603050405020304" pitchFamily="18" charset="0"/>
                <a:cs typeface="Times New Roman" panose="02020603050405020304" pitchFamily="18" charset="0"/>
              </a:rPr>
              <a:t>Outline</a:t>
            </a:r>
            <a:r>
              <a:rPr lang="en-US" sz="3600">
                <a:solidFill>
                  <a:schemeClr val="bg1"/>
                </a:solidFill>
                <a:latin typeface="Times New Roman" panose="02020603050405020304" pitchFamily="18" charset="0"/>
                <a:cs typeface="Times New Roman" panose="02020603050405020304" pitchFamily="18" charset="0"/>
              </a:rPr>
              <a:t> </a:t>
            </a:r>
          </a:p>
          <a:p>
            <a:pPr algn="ctr" eaLnBrk="1" hangingPunct="1"/>
            <a:endParaRPr lang="en-US" sz="16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7" name="Content Placeholder 6">
            <a:extLst>
              <a:ext uri="{FF2B5EF4-FFF2-40B4-BE49-F238E27FC236}">
                <a16:creationId xmlns:a16="http://schemas.microsoft.com/office/drawing/2014/main" id="{E9B52EAF-D156-0CB6-C8AB-D7E7E32114B3}"/>
              </a:ext>
            </a:extLst>
          </p:cNvPr>
          <p:cNvSpPr>
            <a:spLocks noGrp="1"/>
          </p:cNvSpPr>
          <p:nvPr>
            <p:ph idx="1"/>
          </p:nvPr>
        </p:nvSpPr>
        <p:spPr>
          <a:xfrm>
            <a:off x="457200" y="1625601"/>
            <a:ext cx="8229600" cy="4536786"/>
          </a:xfrm>
        </p:spPr>
        <p:txBody>
          <a:bodyPr vert="horz" lIns="91440" tIns="45720" rIns="91440" bIns="45720" rtlCol="0" anchor="t">
            <a:noAutofit/>
          </a:bodyPr>
          <a:lstStyle/>
          <a:p>
            <a:pPr marL="400050" lvl="1" indent="0">
              <a:buNone/>
            </a:pPr>
            <a:r>
              <a:rPr lang="en-US">
                <a:latin typeface="Times New Roman" panose="02020603050405020304" pitchFamily="18" charset="0"/>
                <a:cs typeface="Times New Roman" panose="02020603050405020304" pitchFamily="18" charset="0"/>
              </a:rPr>
              <a:t> State &amp; Federal Landscape</a:t>
            </a:r>
          </a:p>
          <a:p>
            <a:pPr marL="400050" lvl="1" indent="0">
              <a:buNone/>
            </a:pPr>
            <a:r>
              <a:rPr lang="en-US">
                <a:latin typeface="Times New Roman" panose="02020603050405020304" pitchFamily="18" charset="0"/>
                <a:cs typeface="Times New Roman" panose="02020603050405020304" pitchFamily="18" charset="0"/>
              </a:rPr>
              <a:t> Home and Community-Based Supports </a:t>
            </a:r>
          </a:p>
          <a:p>
            <a:pPr marL="400050" lvl="1" indent="0">
              <a:buNone/>
            </a:pPr>
            <a:r>
              <a:rPr lang="en-US">
                <a:latin typeface="Times New Roman" panose="02020603050405020304" pitchFamily="18" charset="0"/>
                <a:cs typeface="Times New Roman" panose="02020603050405020304" pitchFamily="18" charset="0"/>
              </a:rPr>
              <a:t> Long-Term Care</a:t>
            </a:r>
          </a:p>
          <a:p>
            <a:pPr marL="400050" lvl="1" indent="0">
              <a:buNone/>
            </a:pPr>
            <a:r>
              <a:rPr lang="en-US">
                <a:latin typeface="Times New Roman" panose="02020603050405020304" pitchFamily="18" charset="0"/>
                <a:cs typeface="Times New Roman" panose="02020603050405020304" pitchFamily="18" charset="0"/>
              </a:rPr>
              <a:t> Workforce</a:t>
            </a:r>
          </a:p>
          <a:p>
            <a:pPr marL="400050" lvl="1" indent="0">
              <a:buNone/>
            </a:pPr>
            <a:r>
              <a:rPr lang="en-US">
                <a:latin typeface="Times New Roman" panose="02020603050405020304" pitchFamily="18" charset="0"/>
                <a:cs typeface="Times New Roman" panose="02020603050405020304" pitchFamily="18" charset="0"/>
              </a:rPr>
              <a:t> Cabinet on Aging</a:t>
            </a:r>
          </a:p>
          <a:p>
            <a:pPr marL="0" indent="0">
              <a:buNone/>
            </a:pPr>
            <a:endParaRPr lang="en-US" sz="2000" b="1">
              <a:cs typeface="Calibri"/>
            </a:endParaRPr>
          </a:p>
        </p:txBody>
      </p:sp>
    </p:spTree>
    <p:custDataLst>
      <p:tags r:id="rId1"/>
    </p:custDataLst>
    <p:extLst>
      <p:ext uri="{BB962C8B-B14F-4D97-AF65-F5344CB8AC3E}">
        <p14:creationId xmlns:p14="http://schemas.microsoft.com/office/powerpoint/2010/main" val="2643463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r>
              <a:rPr lang="en-US" altLang="en-US" sz="2400">
                <a:latin typeface="Times New Roman" pitchFamily="18" charset="0"/>
              </a:rPr>
              <a:t> </a:t>
            </a:r>
          </a:p>
          <a:p>
            <a:pPr marL="0" indent="0" algn="ctr">
              <a:buNone/>
              <a:defRPr/>
            </a:pPr>
            <a:endParaRPr lang="en-US" altLang="en-US" sz="2400">
              <a:latin typeface="Times New Roman" pitchFamily="18" charset="0"/>
            </a:endParaRPr>
          </a:p>
          <a:p>
            <a:endParaRPr lang="en-US" sz="240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3582"/>
            <a:ext cx="9153378"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a:solidFill>
                <a:schemeClr val="bg1"/>
              </a:solidFill>
              <a:latin typeface="Times New Roman" panose="02020603050405020304" pitchFamily="18" charset="0"/>
              <a:cs typeface="Times New Roman" panose="02020603050405020304" pitchFamily="18" charset="0"/>
            </a:endParaRPr>
          </a:p>
          <a:p>
            <a:pPr algn="ctr" eaLnBrk="1" hangingPunct="1"/>
            <a:r>
              <a:rPr lang="en-US" sz="3600" b="1">
                <a:solidFill>
                  <a:schemeClr val="bg1"/>
                </a:solidFill>
                <a:latin typeface="Times New Roman" panose="02020603050405020304" pitchFamily="18" charset="0"/>
                <a:cs typeface="Times New Roman" panose="02020603050405020304" pitchFamily="18" charset="0"/>
              </a:rPr>
              <a:t>Direct Care and Support Advisory Council </a:t>
            </a:r>
          </a:p>
          <a:p>
            <a:pPr algn="ctr" eaLnBrk="1" hangingPunct="1"/>
            <a:endParaRPr lang="en-US" sz="10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20</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13" name="Google Shape;349;p18">
            <a:extLst>
              <a:ext uri="{FF2B5EF4-FFF2-40B4-BE49-F238E27FC236}">
                <a16:creationId xmlns:a16="http://schemas.microsoft.com/office/drawing/2014/main" id="{A12C4D2D-70E0-87A3-E26E-CA9178DA2663}"/>
              </a:ext>
            </a:extLst>
          </p:cNvPr>
          <p:cNvSpPr txBox="1">
            <a:spLocks noGrp="1"/>
          </p:cNvSpPr>
          <p:nvPr>
            <p:ph type="title"/>
          </p:nvPr>
        </p:nvSpPr>
        <p:spPr>
          <a:xfrm>
            <a:off x="647258" y="1862492"/>
            <a:ext cx="2392876" cy="40417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sz="3200" b="1">
                <a:solidFill>
                  <a:srgbClr val="FFFFFF"/>
                </a:solidFill>
                <a:latin typeface="Times New Roman" panose="02020603050405020304" pitchFamily="18" charset="0"/>
                <a:ea typeface="Calibri"/>
                <a:cs typeface="Times New Roman" panose="02020603050405020304" pitchFamily="18" charset="0"/>
                <a:sym typeface="Calibri"/>
              </a:rPr>
              <a:t>Maine’s First Direct Care and Support Professional Advisory Council </a:t>
            </a:r>
            <a:endParaRPr sz="3200" b="1">
              <a:solidFill>
                <a:srgbClr val="FFFFFF"/>
              </a:solidFill>
              <a:latin typeface="Times New Roman" panose="02020603050405020304" pitchFamily="18" charset="0"/>
              <a:cs typeface="Times New Roman" panose="02020603050405020304" pitchFamily="18" charset="0"/>
            </a:endParaRPr>
          </a:p>
        </p:txBody>
      </p:sp>
      <p:pic>
        <p:nvPicPr>
          <p:cNvPr id="15" name="Google Shape;351;p18">
            <a:extLst>
              <a:ext uri="{FF2B5EF4-FFF2-40B4-BE49-F238E27FC236}">
                <a16:creationId xmlns:a16="http://schemas.microsoft.com/office/drawing/2014/main" id="{6508BA81-CC91-B576-7538-CB4772CDBD42}"/>
              </a:ext>
            </a:extLst>
          </p:cNvPr>
          <p:cNvPicPr preferRelativeResize="0"/>
          <p:nvPr/>
        </p:nvPicPr>
        <p:blipFill rotWithShape="1">
          <a:blip r:embed="rId3">
            <a:alphaModFix/>
          </a:blip>
          <a:srcRect/>
          <a:stretch/>
        </p:blipFill>
        <p:spPr>
          <a:xfrm>
            <a:off x="5274055" y="1177759"/>
            <a:ext cx="1678275" cy="1122660"/>
          </a:xfrm>
          <a:prstGeom prst="rect">
            <a:avLst/>
          </a:prstGeom>
          <a:noFill/>
          <a:ln>
            <a:noFill/>
          </a:ln>
        </p:spPr>
      </p:pic>
      <p:pic>
        <p:nvPicPr>
          <p:cNvPr id="6" name="Picture 5">
            <a:extLst>
              <a:ext uri="{FF2B5EF4-FFF2-40B4-BE49-F238E27FC236}">
                <a16:creationId xmlns:a16="http://schemas.microsoft.com/office/drawing/2014/main" id="{44DD4BA4-9022-22EE-9FD1-6348FE612924}"/>
              </a:ext>
            </a:extLst>
          </p:cNvPr>
          <p:cNvPicPr>
            <a:picLocks noChangeAspect="1"/>
          </p:cNvPicPr>
          <p:nvPr/>
        </p:nvPicPr>
        <p:blipFill>
          <a:blip r:embed="rId4"/>
          <a:stretch>
            <a:fillRect/>
          </a:stretch>
        </p:blipFill>
        <p:spPr>
          <a:xfrm>
            <a:off x="1319827" y="1032079"/>
            <a:ext cx="2680302" cy="1401714"/>
          </a:xfrm>
          <a:prstGeom prst="rect">
            <a:avLst/>
          </a:prstGeom>
        </p:spPr>
      </p:pic>
      <p:sp>
        <p:nvSpPr>
          <p:cNvPr id="16" name="TextBox 15">
            <a:extLst>
              <a:ext uri="{FF2B5EF4-FFF2-40B4-BE49-F238E27FC236}">
                <a16:creationId xmlns:a16="http://schemas.microsoft.com/office/drawing/2014/main" id="{5EE0E9A5-C5C1-FE41-0DE2-CB139B4534E6}"/>
              </a:ext>
            </a:extLst>
          </p:cNvPr>
          <p:cNvSpPr txBox="1"/>
          <p:nvPr/>
        </p:nvSpPr>
        <p:spPr>
          <a:xfrm>
            <a:off x="4740552" y="370816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8" name="TextBox 17">
            <a:extLst>
              <a:ext uri="{FF2B5EF4-FFF2-40B4-BE49-F238E27FC236}">
                <a16:creationId xmlns:a16="http://schemas.microsoft.com/office/drawing/2014/main" id="{8A92F80A-2D2A-DC68-9B4C-B25E6B301437}"/>
              </a:ext>
            </a:extLst>
          </p:cNvPr>
          <p:cNvSpPr txBox="1"/>
          <p:nvPr/>
        </p:nvSpPr>
        <p:spPr>
          <a:xfrm>
            <a:off x="147484" y="2686312"/>
            <a:ext cx="8853245"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Times New Roman"/>
                <a:ea typeface="Calibri"/>
                <a:cs typeface="Calibri"/>
              </a:rPr>
              <a:t>Mission:</a:t>
            </a:r>
            <a:r>
              <a:rPr lang="en-US" sz="2000">
                <a:latin typeface="Times New Roman"/>
                <a:ea typeface="Calibri"/>
                <a:cs typeface="Calibri"/>
              </a:rPr>
              <a:t> to bring direct care and support professionals together to create positive change. </a:t>
            </a:r>
            <a:endParaRPr lang="en-US"/>
          </a:p>
          <a:p>
            <a:pPr algn="ctr"/>
            <a:endParaRPr lang="en-US" sz="2000">
              <a:latin typeface="Times New Roman"/>
              <a:ea typeface="Calibri"/>
              <a:cs typeface="Calibri"/>
            </a:endParaRPr>
          </a:p>
          <a:p>
            <a:pPr algn="ctr"/>
            <a:r>
              <a:rPr lang="en-US" sz="2000">
                <a:latin typeface="Times New Roman"/>
                <a:ea typeface="Calibri"/>
                <a:cs typeface="Calibri"/>
                <a:hlinkClick r:id="rId5"/>
              </a:rPr>
              <a:t>2024 Annual Conference</a:t>
            </a:r>
            <a:r>
              <a:rPr lang="en-US" sz="2000">
                <a:latin typeface="Times New Roman"/>
                <a:ea typeface="Calibri"/>
                <a:cs typeface="Calibri"/>
              </a:rPr>
              <a:t> </a:t>
            </a:r>
          </a:p>
          <a:p>
            <a:pPr algn="ctr"/>
            <a:r>
              <a:rPr lang="en-US" sz="2000">
                <a:latin typeface="Times New Roman"/>
                <a:ea typeface="Calibri"/>
                <a:cs typeface="Calibri"/>
              </a:rPr>
              <a:t>"Uplifting the Voices of Maine's Direct Care and Support Professionals" </a:t>
            </a:r>
          </a:p>
          <a:p>
            <a:pPr algn="ctr"/>
            <a:endParaRPr lang="en-US" sz="2000">
              <a:latin typeface="Times New Roman"/>
              <a:ea typeface="Calibri"/>
              <a:cs typeface="Calibri"/>
            </a:endParaRPr>
          </a:p>
          <a:p>
            <a:r>
              <a:rPr lang="en-US" sz="2000">
                <a:latin typeface="Times New Roman"/>
                <a:ea typeface="Calibri"/>
                <a:cs typeface="Calibri"/>
              </a:rPr>
              <a:t>The council uses a collective voice to shape the future of direct care and ensure that voices are heard and valued, increasing awareness and recognition of direct care workers' roles. </a:t>
            </a:r>
            <a:endParaRPr lang="en-US" sz="2000">
              <a:ea typeface="Calibri"/>
              <a:cs typeface="Calibri"/>
            </a:endParaRPr>
          </a:p>
          <a:p>
            <a:pPr marL="285750" indent="-285750">
              <a:buFont typeface="Arial"/>
              <a:buChar char="•"/>
            </a:pPr>
            <a:r>
              <a:rPr lang="en-US" sz="2000">
                <a:latin typeface="Times New Roman"/>
                <a:ea typeface="Calibri"/>
                <a:cs typeface="Calibri"/>
              </a:rPr>
              <a:t>Fosters the exchange of valuable experiences</a:t>
            </a:r>
          </a:p>
          <a:p>
            <a:pPr marL="285750" indent="-285750">
              <a:buFont typeface="Arial"/>
              <a:buChar char="•"/>
            </a:pPr>
            <a:r>
              <a:rPr lang="en-US" sz="2000">
                <a:latin typeface="Times New Roman"/>
                <a:ea typeface="Calibri"/>
                <a:cs typeface="Calibri"/>
              </a:rPr>
              <a:t>Nurtures leadership and advocacy skills</a:t>
            </a:r>
          </a:p>
          <a:p>
            <a:pPr marL="285750" indent="-285750">
              <a:buFont typeface="Arial"/>
              <a:buChar char="•"/>
            </a:pPr>
            <a:r>
              <a:rPr lang="en-US" sz="2000">
                <a:latin typeface="Times New Roman"/>
                <a:ea typeface="Calibri"/>
                <a:cs typeface="Calibri"/>
              </a:rPr>
              <a:t>Offers expertise and guidance to policymakers on workforce issues and initiatives</a:t>
            </a:r>
          </a:p>
          <a:p>
            <a:pPr algn="ctr"/>
            <a:endParaRPr lang="en-US" sz="2000">
              <a:latin typeface="Times New Roman"/>
              <a:ea typeface="Calibri"/>
              <a:cs typeface="Calibri"/>
            </a:endParaRPr>
          </a:p>
          <a:p>
            <a:endParaRPr lang="en-US" sz="2000">
              <a:latin typeface="Times New Roman"/>
              <a:ea typeface="Calibri"/>
              <a:cs typeface="Calibri"/>
            </a:endParaRPr>
          </a:p>
          <a:p>
            <a:endParaRPr lang="en-US">
              <a:ea typeface="Calibri"/>
              <a:cs typeface="Calibri"/>
            </a:endParaRPr>
          </a:p>
        </p:txBody>
      </p:sp>
      <p:pic>
        <p:nvPicPr>
          <p:cNvPr id="7" name="Picture 6">
            <a:extLst>
              <a:ext uri="{FF2B5EF4-FFF2-40B4-BE49-F238E27FC236}">
                <a16:creationId xmlns:a16="http://schemas.microsoft.com/office/drawing/2014/main" id="{BB9F6E58-9987-8E20-4493-D347821CB424}"/>
              </a:ext>
            </a:extLst>
          </p:cNvPr>
          <p:cNvPicPr>
            <a:picLocks noChangeAspect="1"/>
          </p:cNvPicPr>
          <p:nvPr/>
        </p:nvPicPr>
        <p:blipFill>
          <a:blip r:embed="rId6"/>
          <a:stretch>
            <a:fillRect/>
          </a:stretch>
        </p:blipFill>
        <p:spPr>
          <a:xfrm>
            <a:off x="1746984" y="3219954"/>
            <a:ext cx="1309797" cy="649853"/>
          </a:xfrm>
          <a:prstGeom prst="rect">
            <a:avLst/>
          </a:prstGeom>
        </p:spPr>
      </p:pic>
    </p:spTree>
    <p:custDataLst>
      <p:tags r:id="rId1"/>
    </p:custDataLst>
    <p:extLst>
      <p:ext uri="{BB962C8B-B14F-4D97-AF65-F5344CB8AC3E}">
        <p14:creationId xmlns:p14="http://schemas.microsoft.com/office/powerpoint/2010/main" val="3492261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189718"/>
            <a:ext cx="9153378" cy="1769715"/>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1200"/>
              </a:spcBef>
              <a:buClrTx/>
              <a:buSzTx/>
              <a:buFontTx/>
              <a:buNone/>
              <a:tabLst/>
              <a:defRPr/>
            </a:pPr>
            <a:endParaRPr kumimoji="0" lang="en-US" sz="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1200"/>
              </a:spcBef>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a:ea typeface="+mn-ea"/>
                <a:cs typeface="Times New Roman"/>
              </a:rPr>
              <a:t>  Maine’s Cabinet on Aging </a:t>
            </a:r>
          </a:p>
          <a:p>
            <a:pPr marL="0" marR="0" lvl="0" indent="0" algn="ctr" defTabSz="914400" rtl="0" eaLnBrk="1" fontAlgn="auto" latinLnBrk="0" hangingPunct="1">
              <a:lnSpc>
                <a:spcPct val="100000"/>
              </a:lnSpc>
              <a:spcBef>
                <a:spcPts val="1200"/>
              </a:spcBef>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a:ea typeface="+mn-ea"/>
                <a:cs typeface="Times New Roman"/>
              </a:rPr>
              <a:t> Focus Areas</a:t>
            </a:r>
          </a:p>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p:cNvSpPr>
            <a:spLocks noGrp="1"/>
          </p:cNvSpPr>
          <p:nvPr>
            <p:ph type="sldNum" sz="quarter" idx="12"/>
          </p:nvPr>
        </p:nvSpPr>
        <p:spPr>
          <a:xfrm>
            <a:off x="6497444" y="628479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CBA50-CD0C-49BF-99AE-B3E4F492036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2667000" y="6356350"/>
            <a:ext cx="3657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Maine Department of Health and Human Services</a:t>
            </a:r>
          </a:p>
        </p:txBody>
      </p:sp>
      <p:sp>
        <p:nvSpPr>
          <p:cNvPr id="24" name="Content Placeholder 2">
            <a:extLst>
              <a:ext uri="{FF2B5EF4-FFF2-40B4-BE49-F238E27FC236}">
                <a16:creationId xmlns:a16="http://schemas.microsoft.com/office/drawing/2014/main" id="{FD0A7512-686D-4653-98B3-007B059FAEE2}"/>
              </a:ext>
            </a:extLst>
          </p:cNvPr>
          <p:cNvSpPr>
            <a:spLocks noGrp="1"/>
          </p:cNvSpPr>
          <p:nvPr>
            <p:ph idx="1"/>
          </p:nvPr>
        </p:nvSpPr>
        <p:spPr>
          <a:xfrm>
            <a:off x="457200" y="1523999"/>
            <a:ext cx="8686800" cy="5197475"/>
          </a:xfrm>
        </p:spPr>
        <p:txBody>
          <a:bodyPr vert="horz" lIns="91440" tIns="45720" rIns="91440" bIns="45720" rtlCol="0" anchor="t">
            <a:normAutofit/>
          </a:bodyPr>
          <a:lstStyle/>
          <a:p>
            <a:endParaRPr lang="en-US">
              <a:ea typeface="+mn-lt"/>
              <a:cs typeface="+mn-lt"/>
            </a:endParaRPr>
          </a:p>
          <a:p>
            <a:pPr marL="0" indent="0">
              <a:spcBef>
                <a:spcPts val="1200"/>
              </a:spcBef>
              <a:buNone/>
            </a:pP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3F21C14-F701-9D2B-D33A-ABFE2966C6E2}"/>
              </a:ext>
            </a:extLst>
          </p:cNvPr>
          <p:cNvSpPr txBox="1"/>
          <p:nvPr/>
        </p:nvSpPr>
        <p:spPr>
          <a:xfrm>
            <a:off x="527103" y="1783459"/>
            <a:ext cx="81842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a:ea typeface="+mn-ea"/>
              <a:cs typeface="Calibri"/>
            </a:endParaRPr>
          </a:p>
        </p:txBody>
      </p:sp>
      <p:pic>
        <p:nvPicPr>
          <p:cNvPr id="6" name="Picture 6">
            <a:extLst>
              <a:ext uri="{FF2B5EF4-FFF2-40B4-BE49-F238E27FC236}">
                <a16:creationId xmlns:a16="http://schemas.microsoft.com/office/drawing/2014/main" id="{531BA4EA-4469-2C2B-40DB-FD41DCAA8CB7}"/>
              </a:ext>
            </a:extLst>
          </p:cNvPr>
          <p:cNvPicPr>
            <a:picLocks noChangeAspect="1"/>
          </p:cNvPicPr>
          <p:nvPr/>
        </p:nvPicPr>
        <p:blipFill>
          <a:blip r:embed="rId2"/>
          <a:stretch>
            <a:fillRect/>
          </a:stretch>
        </p:blipFill>
        <p:spPr>
          <a:xfrm>
            <a:off x="623455" y="1579997"/>
            <a:ext cx="8354290" cy="4779784"/>
          </a:xfrm>
          <a:prstGeom prst="rect">
            <a:avLst/>
          </a:prstGeom>
        </p:spPr>
      </p:pic>
    </p:spTree>
    <p:extLst>
      <p:ext uri="{BB962C8B-B14F-4D97-AF65-F5344CB8AC3E}">
        <p14:creationId xmlns:p14="http://schemas.microsoft.com/office/powerpoint/2010/main" val="2508703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487" y="-336311"/>
            <a:ext cx="9162864" cy="156966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4000" b="1">
                <a:solidFill>
                  <a:schemeClr val="bg1"/>
                </a:solidFill>
                <a:latin typeface="Times New Roman"/>
                <a:cs typeface="Times New Roman"/>
              </a:rPr>
              <a:t>Cabinet - Community Supports</a:t>
            </a:r>
          </a:p>
          <a:p>
            <a:pPr algn="ctr"/>
            <a:r>
              <a:rPr lang="en-US" sz="3600">
                <a:solidFill>
                  <a:schemeClr val="bg1"/>
                </a:solidFill>
                <a:latin typeface="Times New Roman"/>
                <a:cs typeface="Times New Roman"/>
              </a:rPr>
              <a:t>Community Connections Initiative</a:t>
            </a:r>
            <a:endParaRPr lang="en-US">
              <a:solidFill>
                <a:schemeClr val="bg1"/>
              </a:solidFill>
            </a:endParaRPr>
          </a:p>
          <a:p>
            <a:pPr algn="ctr"/>
            <a:endParaRPr lang="en-US" sz="10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22</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10" name="Content Placeholder 2"/>
          <p:cNvSpPr>
            <a:spLocks noGrp="1"/>
          </p:cNvSpPr>
          <p:nvPr>
            <p:ph idx="1"/>
          </p:nvPr>
        </p:nvSpPr>
        <p:spPr>
          <a:xfrm>
            <a:off x="1158" y="1171794"/>
            <a:ext cx="6944587" cy="4637880"/>
          </a:xfrm>
        </p:spPr>
        <p:txBody>
          <a:bodyPr vert="horz" lIns="91440" tIns="45720" rIns="91440" bIns="45720" rtlCol="0" anchor="t">
            <a:noAutofit/>
          </a:bodyPr>
          <a:lstStyle/>
          <a:p>
            <a:pPr>
              <a:spcBef>
                <a:spcPts val="0"/>
              </a:spcBef>
              <a:buFont typeface="Wingdings" panose="05000000000000000000" pitchFamily="2" charset="2"/>
              <a:buChar char="Ø"/>
            </a:pPr>
            <a:r>
              <a:rPr lang="en-US" sz="2400">
                <a:latin typeface="Times New Roman" panose="02020603050405020304" pitchFamily="18" charset="0"/>
                <a:ea typeface="Calibri" panose="020F0502020204030204" pitchFamily="34" charset="0"/>
                <a:cs typeface="Times New Roman" panose="02020603050405020304" pitchFamily="18" charset="0"/>
              </a:rPr>
              <a:t>Purpose is to align </a:t>
            </a:r>
            <a:r>
              <a:rPr lang="en-US" sz="2400">
                <a:effectLst/>
                <a:latin typeface="Times New Roman" panose="02020603050405020304" pitchFamily="18" charset="0"/>
                <a:ea typeface="Calibri" panose="020F0502020204030204" pitchFamily="34" charset="0"/>
                <a:cs typeface="Times New Roman" panose="02020603050405020304" pitchFamily="18" charset="0"/>
              </a:rPr>
              <a:t>strategies around our shared goals and empower Lifelong communities in their work and knowledge of their communities. </a:t>
            </a:r>
          </a:p>
          <a:p>
            <a:pPr>
              <a:spcBef>
                <a:spcPts val="0"/>
              </a:spcBef>
              <a:buFont typeface="Wingdings" panose="05000000000000000000" pitchFamily="2" charset="2"/>
              <a:buChar char="Ø"/>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Ø"/>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Received federal approval </a:t>
            </a:r>
            <a:r>
              <a:rPr lang="en-US" sz="2400" kern="100">
                <a:latin typeface="Times New Roman" panose="02020603050405020304" pitchFamily="18" charset="0"/>
                <a:ea typeface="Calibri" panose="020F0502020204030204" pitchFamily="34" charset="0"/>
                <a:cs typeface="Times New Roman" panose="02020603050405020304" pitchFamily="18" charset="0"/>
              </a:rPr>
              <a:t>for </a:t>
            </a: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 $2.5 million initiative from the American Rescue Plan to:</a:t>
            </a:r>
          </a:p>
          <a:p>
            <a:pPr lvl="1">
              <a:spcBef>
                <a:spcPts val="0"/>
              </a:spcBef>
              <a:buFont typeface="Arial" panose="020B0604020202020204" pitchFamily="34" charset="0"/>
              <a:buChar char="•"/>
            </a:pPr>
            <a:r>
              <a:rPr lang="en-US" sz="2000" kern="100">
                <a:latin typeface="Times New Roman" panose="02020603050405020304" pitchFamily="18" charset="0"/>
                <a:ea typeface="Calibri" panose="020F0502020204030204" pitchFamily="34" charset="0"/>
                <a:cs typeface="Times New Roman" panose="02020603050405020304" pitchFamily="18" charset="0"/>
              </a:rPr>
              <a:t>Support and training for Lifelong communities to develop pilots </a:t>
            </a:r>
            <a:r>
              <a:rPr lang="en-US" sz="2000">
                <a:latin typeface="Times New Roman" panose="02020603050405020304" pitchFamily="18" charset="0"/>
                <a:cs typeface="Times New Roman" panose="02020603050405020304" pitchFamily="18" charset="0"/>
              </a:rPr>
              <a:t>to</a:t>
            </a:r>
            <a:r>
              <a:rPr lang="en-US" sz="2000" b="0" i="0">
                <a:solidFill>
                  <a:srgbClr val="141414"/>
                </a:solidFill>
                <a:effectLst/>
                <a:latin typeface="Times New Roman" panose="02020603050405020304" pitchFamily="18" charset="0"/>
                <a:cs typeface="Times New Roman" panose="02020603050405020304" pitchFamily="18" charset="0"/>
              </a:rPr>
              <a:t> help their fellow residents</a:t>
            </a:r>
            <a:r>
              <a:rPr lang="en-US" sz="2000" b="0" i="0">
                <a:solidFill>
                  <a:srgbClr val="212121"/>
                </a:solidFill>
                <a:effectLst/>
                <a:latin typeface="Times New Roman" panose="02020603050405020304" pitchFamily="18" charset="0"/>
                <a:cs typeface="Times New Roman" panose="02020603050405020304" pitchFamily="18" charset="0"/>
              </a:rPr>
              <a:t> identify and access desired supports and make it more comfortable to accept help or to participate in social opportunities.</a:t>
            </a:r>
          </a:p>
          <a:p>
            <a:pPr lvl="1">
              <a:spcBef>
                <a:spcPts val="0"/>
              </a:spcBef>
              <a:buFont typeface="Arial" panose="020B0604020202020204" pitchFamily="34" charset="0"/>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Provide mini-grant funding opportunities for Lifelong communities.</a:t>
            </a:r>
          </a:p>
          <a:p>
            <a:pPr lvl="1">
              <a:spcBef>
                <a:spcPts val="0"/>
              </a:spcBef>
              <a:buFont typeface="Arial" panose="020B0604020202020204" pitchFamily="34" charset="0"/>
              <a:buChar char="•"/>
            </a:pPr>
            <a:r>
              <a:rPr lang="en-US" sz="2000">
                <a:latin typeface="Times New Roman" panose="02020603050405020304" pitchFamily="18" charset="0"/>
                <a:ea typeface="Calibri" panose="020F0502020204030204" pitchFamily="34" charset="0"/>
                <a:cs typeface="Times New Roman" panose="02020603050405020304" pitchFamily="18" charset="0"/>
              </a:rPr>
              <a:t>Increase capacity of Area Agencies on Aging to strengthen community partnerships.</a:t>
            </a:r>
          </a:p>
          <a:p>
            <a:pPr lvl="1">
              <a:spcBef>
                <a:spcPts val="0"/>
              </a:spcBef>
              <a:buFont typeface="Courier New" panose="02070309020205020404" pitchFamily="49" charset="0"/>
              <a:buChar char="o"/>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2" descr="Text&#10;&#10;Description automatically generated">
            <a:extLst>
              <a:ext uri="{FF2B5EF4-FFF2-40B4-BE49-F238E27FC236}">
                <a16:creationId xmlns:a16="http://schemas.microsoft.com/office/drawing/2014/main" id="{B4DBE9D6-2E36-5CB9-D72C-624B5336EB5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95" r="-3" b="-3"/>
          <a:stretch/>
        </p:blipFill>
        <p:spPr bwMode="auto">
          <a:xfrm>
            <a:off x="6553200" y="1171793"/>
            <a:ext cx="2762089" cy="28710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24709C1-5346-97AA-65EB-05224E2C8EF5}"/>
              </a:ext>
            </a:extLst>
          </p:cNvPr>
          <p:cNvSpPr txBox="1"/>
          <p:nvPr/>
        </p:nvSpPr>
        <p:spPr>
          <a:xfrm>
            <a:off x="212436" y="5667514"/>
            <a:ext cx="8474364"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a:latin typeface="Times New Roman" panose="02020603050405020304" pitchFamily="18" charset="0"/>
                <a:ea typeface="Calibri" panose="020F0502020204030204" pitchFamily="34" charset="0"/>
                <a:cs typeface="Times New Roman" panose="02020603050405020304" pitchFamily="18" charset="0"/>
              </a:rPr>
              <a:t>Key partners: </a:t>
            </a:r>
            <a:r>
              <a:rPr lang="en-US" sz="2400">
                <a:effectLst/>
                <a:latin typeface="Times New Roman" panose="02020603050405020304" pitchFamily="18" charset="0"/>
                <a:ea typeface="Calibri" panose="020F0502020204030204" pitchFamily="34" charset="0"/>
                <a:cs typeface="Times New Roman" panose="02020603050405020304" pitchFamily="18" charset="0"/>
              </a:rPr>
              <a:t>University of Maine’s Center on Aging and Maine’s Area Agencies on Aging.</a:t>
            </a:r>
          </a:p>
          <a:p>
            <a:endParaRPr lang="en-US" sz="2400"/>
          </a:p>
        </p:txBody>
      </p:sp>
    </p:spTree>
    <p:extLst>
      <p:ext uri="{BB962C8B-B14F-4D97-AF65-F5344CB8AC3E}">
        <p14:creationId xmlns:p14="http://schemas.microsoft.com/office/powerpoint/2010/main" val="10340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C82EEB0-4DAD-FAA6-966F-53D66EFF2F21}"/>
              </a:ext>
            </a:extLst>
          </p:cNvPr>
          <p:cNvPicPr>
            <a:picLocks noGrp="1" noChangeAspect="1"/>
          </p:cNvPicPr>
          <p:nvPr>
            <p:ph idx="1"/>
          </p:nvPr>
        </p:nvPicPr>
        <p:blipFill>
          <a:blip r:embed="rId2"/>
          <a:stretch>
            <a:fillRect/>
          </a:stretch>
        </p:blipFill>
        <p:spPr>
          <a:xfrm>
            <a:off x="538036" y="1164771"/>
            <a:ext cx="8046156" cy="4525963"/>
          </a:xfrm>
        </p:spPr>
      </p:pic>
      <p:sp>
        <p:nvSpPr>
          <p:cNvPr id="4" name="Footer Placeholder 3">
            <a:extLst>
              <a:ext uri="{FF2B5EF4-FFF2-40B4-BE49-F238E27FC236}">
                <a16:creationId xmlns:a16="http://schemas.microsoft.com/office/drawing/2014/main" id="{AFD7C390-5062-5412-A85A-899B33EDC021}"/>
              </a:ext>
            </a:extLst>
          </p:cNvPr>
          <p:cNvSpPr>
            <a:spLocks noGrp="1"/>
          </p:cNvSpPr>
          <p:nvPr>
            <p:ph type="ftr" sz="quarter" idx="11"/>
          </p:nvPr>
        </p:nvSpPr>
        <p:spPr/>
        <p:txBody>
          <a:bodyPr/>
          <a:lstStyle/>
          <a:p>
            <a:r>
              <a:rPr lang="en-US"/>
              <a:t>Maine Department of Health and Human Services</a:t>
            </a:r>
          </a:p>
        </p:txBody>
      </p:sp>
      <p:sp>
        <p:nvSpPr>
          <p:cNvPr id="5" name="Slide Number Placeholder 4">
            <a:extLst>
              <a:ext uri="{FF2B5EF4-FFF2-40B4-BE49-F238E27FC236}">
                <a16:creationId xmlns:a16="http://schemas.microsoft.com/office/drawing/2014/main" id="{8D7C43E6-C747-FE58-AAAB-64CB164D91CB}"/>
              </a:ext>
            </a:extLst>
          </p:cNvPr>
          <p:cNvSpPr>
            <a:spLocks noGrp="1"/>
          </p:cNvSpPr>
          <p:nvPr>
            <p:ph type="sldNum" sz="quarter" idx="12"/>
          </p:nvPr>
        </p:nvSpPr>
        <p:spPr/>
        <p:txBody>
          <a:bodyPr/>
          <a:lstStyle/>
          <a:p>
            <a:fld id="{5FD82BC9-63B1-475F-82C3-3D3DE5316FF5}" type="slidenum">
              <a:rPr lang="en-US" smtClean="0"/>
              <a:t>23</a:t>
            </a:fld>
            <a:endParaRPr lang="en-US"/>
          </a:p>
        </p:txBody>
      </p:sp>
      <p:sp>
        <p:nvSpPr>
          <p:cNvPr id="8" name="Text Box 5">
            <a:extLst>
              <a:ext uri="{FF2B5EF4-FFF2-40B4-BE49-F238E27FC236}">
                <a16:creationId xmlns:a16="http://schemas.microsoft.com/office/drawing/2014/main" id="{783ABF75-3B86-40C7-C7D3-2964C6F801DB}"/>
              </a:ext>
            </a:extLst>
          </p:cNvPr>
          <p:cNvSpPr txBox="1">
            <a:spLocks noChangeArrowheads="1"/>
          </p:cNvSpPr>
          <p:nvPr/>
        </p:nvSpPr>
        <p:spPr bwMode="auto">
          <a:xfrm>
            <a:off x="1453" y="4856"/>
            <a:ext cx="9130210" cy="1015663"/>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4000" b="1">
                <a:solidFill>
                  <a:schemeClr val="bg1"/>
                </a:solidFill>
                <a:latin typeface="Times New Roman"/>
                <a:cs typeface="Times New Roman"/>
              </a:rPr>
              <a:t> </a:t>
            </a:r>
            <a:r>
              <a:rPr lang="en-US" sz="3600" b="1">
                <a:solidFill>
                  <a:schemeClr val="bg1"/>
                </a:solidFill>
                <a:latin typeface="Times New Roman"/>
                <a:cs typeface="Times New Roman"/>
              </a:rPr>
              <a:t>Impacts of Community Connectors </a:t>
            </a:r>
          </a:p>
          <a:p>
            <a:pPr algn="ctr"/>
            <a:endParaRPr lang="en-US" sz="100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B6ED0DB-4002-52CE-C0DD-278041F47B7C}"/>
              </a:ext>
            </a:extLst>
          </p:cNvPr>
          <p:cNvSpPr txBox="1"/>
          <p:nvPr/>
        </p:nvSpPr>
        <p:spPr>
          <a:xfrm>
            <a:off x="544286" y="5687786"/>
            <a:ext cx="81533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Increased outreach and referrals between communities and Area Agencies on Aging</a:t>
            </a:r>
          </a:p>
        </p:txBody>
      </p:sp>
    </p:spTree>
    <p:extLst>
      <p:ext uri="{BB962C8B-B14F-4D97-AF65-F5344CB8AC3E}">
        <p14:creationId xmlns:p14="http://schemas.microsoft.com/office/powerpoint/2010/main" val="895901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39414-75A3-0391-684E-E4DC59DD52E5}"/>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5503E3AB-1E9D-604D-02E9-1D09970387AC}"/>
              </a:ext>
            </a:extLst>
          </p:cNvPr>
          <p:cNvSpPr txBox="1">
            <a:spLocks noChangeArrowheads="1"/>
          </p:cNvSpPr>
          <p:nvPr/>
        </p:nvSpPr>
        <p:spPr bwMode="auto">
          <a:xfrm>
            <a:off x="-9432" y="138499"/>
            <a:ext cx="9162864" cy="1292662"/>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4000" b="1">
                <a:solidFill>
                  <a:schemeClr val="bg1"/>
                </a:solidFill>
                <a:latin typeface="Times New Roman"/>
                <a:cs typeface="Times New Roman"/>
              </a:rPr>
              <a:t> Strengthening Elder Justice </a:t>
            </a:r>
          </a:p>
          <a:p>
            <a:pPr algn="ctr"/>
            <a:endParaRPr lang="en-US">
              <a:solidFill>
                <a:schemeClr val="bg1"/>
              </a:solidFill>
            </a:endParaRPr>
          </a:p>
          <a:p>
            <a:pPr algn="ctr"/>
            <a:endParaRPr lang="en-US" sz="10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95CB20A-8C82-9B0C-1AE6-B50C7AF24C83}"/>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10EA93-6367-A7D8-CF05-87FE9328820B}"/>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10" name="Content Placeholder 2">
            <a:extLst>
              <a:ext uri="{FF2B5EF4-FFF2-40B4-BE49-F238E27FC236}">
                <a16:creationId xmlns:a16="http://schemas.microsoft.com/office/drawing/2014/main" id="{F14023AD-0D41-5AD9-6730-6D6F3853F8F7}"/>
              </a:ext>
            </a:extLst>
          </p:cNvPr>
          <p:cNvSpPr>
            <a:spLocks noGrp="1"/>
          </p:cNvSpPr>
          <p:nvPr>
            <p:ph idx="1"/>
          </p:nvPr>
        </p:nvSpPr>
        <p:spPr>
          <a:xfrm>
            <a:off x="420624" y="1848454"/>
            <a:ext cx="8617050" cy="4090602"/>
          </a:xfrm>
        </p:spPr>
        <p:txBody>
          <a:bodyPr vert="horz" lIns="91440" tIns="45720" rIns="91440" bIns="45720" rtlCol="0" anchor="t">
            <a:noAutofit/>
          </a:bodyPr>
          <a:lstStyle/>
          <a:p>
            <a:pPr marL="457200" lvl="1" indent="0">
              <a:spcBef>
                <a:spcPts val="0"/>
              </a:spcBef>
              <a:buNone/>
            </a:pPr>
            <a:r>
              <a:rPr lang="en-US" b="1">
                <a:effectLst/>
                <a:latin typeface="Times New Roman"/>
                <a:ea typeface="Calibri"/>
                <a:cs typeface="Times New Roman"/>
              </a:rPr>
              <a:t>Maine’s Elder Justice Roadmap </a:t>
            </a:r>
            <a:r>
              <a:rPr lang="en-US" b="1">
                <a:latin typeface="Times New Roman"/>
                <a:ea typeface="Calibri"/>
                <a:cs typeface="Times New Roman"/>
              </a:rPr>
              <a:t>: Charting Progress </a:t>
            </a:r>
            <a:endParaRPr lang="en-US" sz="2400" b="1">
              <a:latin typeface="Times New Roman"/>
              <a:ea typeface="Calibri"/>
              <a:cs typeface="Times New Roman"/>
            </a:endParaRPr>
          </a:p>
          <a:p>
            <a:pPr marL="400050">
              <a:spcBef>
                <a:spcPts val="0"/>
              </a:spcBef>
              <a:buFont typeface="Wingdings" panose="05000000000000000000" pitchFamily="2" charset="2"/>
              <a:buChar char="Ø"/>
            </a:pPr>
            <a:r>
              <a:rPr lang="en-US" sz="2400">
                <a:latin typeface="Times New Roman" panose="02020603050405020304" pitchFamily="18" charset="0"/>
                <a:ea typeface="Calibri" panose="020F0502020204030204" pitchFamily="34" charset="0"/>
                <a:cs typeface="Times New Roman" panose="02020603050405020304" pitchFamily="18" charset="0"/>
              </a:rPr>
              <a:t> Adult Protective Services (APS) positions capacity expanded  </a:t>
            </a:r>
          </a:p>
          <a:p>
            <a:pPr marL="514350" indent="-457200">
              <a:spcBef>
                <a:spcPts val="0"/>
              </a:spcBef>
              <a:buFont typeface="Wingdings" panose="05000000000000000000" pitchFamily="2" charset="2"/>
              <a:buChar char="Ø"/>
            </a:pPr>
            <a:r>
              <a:rPr lang="en-US" sz="2400">
                <a:latin typeface="Times New Roman" panose="02020603050405020304" pitchFamily="18" charset="0"/>
                <a:ea typeface="Calibri" panose="020F0502020204030204" pitchFamily="34" charset="0"/>
                <a:cs typeface="Times New Roman" panose="02020603050405020304" pitchFamily="18" charset="0"/>
              </a:rPr>
              <a:t>National core curriculum for all APS staff  </a:t>
            </a:r>
          </a:p>
          <a:p>
            <a:pPr marL="514350" indent="-457200">
              <a:spcBef>
                <a:spcPts val="0"/>
              </a:spcBef>
              <a:buFont typeface="Wingdings" panose="05000000000000000000" pitchFamily="2" charset="2"/>
              <a:buChar char="Ø"/>
            </a:pPr>
            <a:r>
              <a:rPr lang="en-US" sz="2400">
                <a:latin typeface="Times New Roman" panose="02020603050405020304" pitchFamily="18" charset="0"/>
                <a:ea typeface="Calibri" panose="020F0502020204030204" pitchFamily="34" charset="0"/>
                <a:cs typeface="Times New Roman" panose="02020603050405020304" pitchFamily="18" charset="0"/>
              </a:rPr>
              <a:t>Established Elder Service Connections program </a:t>
            </a:r>
          </a:p>
          <a:p>
            <a:pPr marL="514350" indent="-457200">
              <a:spcBef>
                <a:spcPts val="0"/>
              </a:spcBef>
              <a:buFont typeface="Wingdings" panose="05000000000000000000" pitchFamily="2" charset="2"/>
              <a:buChar char="Ø"/>
            </a:pPr>
            <a:r>
              <a:rPr lang="en-US" sz="2400">
                <a:latin typeface="Times New Roman" panose="02020603050405020304" pitchFamily="18" charset="0"/>
                <a:ea typeface="Calibri" panose="020F0502020204030204" pitchFamily="34" charset="0"/>
                <a:cs typeface="Times New Roman" panose="02020603050405020304" pitchFamily="18" charset="0"/>
              </a:rPr>
              <a:t>Increased staffing to support civil legal services for older adults </a:t>
            </a:r>
          </a:p>
          <a:p>
            <a:pPr marL="514350" indent="-457200">
              <a:spcBef>
                <a:spcPts val="0"/>
              </a:spcBef>
              <a:buFont typeface="Wingdings" panose="05000000000000000000" pitchFamily="2" charset="2"/>
              <a:buChar char="Ø"/>
            </a:pPr>
            <a:r>
              <a:rPr lang="en-US" sz="2400">
                <a:latin typeface="Times New Roman" panose="02020603050405020304" pitchFamily="18" charset="0"/>
                <a:ea typeface="Calibri" panose="020F0502020204030204" pitchFamily="34" charset="0"/>
                <a:cs typeface="Times New Roman" panose="02020603050405020304" pitchFamily="18" charset="0"/>
              </a:rPr>
              <a:t>Financial Investigator hired at the criminal division of the Attorney General’s office </a:t>
            </a:r>
          </a:p>
          <a:p>
            <a:pPr marL="514350" indent="-457200">
              <a:spcBef>
                <a:spcPts val="0"/>
              </a:spcBef>
              <a:buFont typeface="Wingdings" panose="05000000000000000000" pitchFamily="2" charset="2"/>
              <a:buChar char="Ø"/>
            </a:pPr>
            <a:r>
              <a:rPr lang="en-US" sz="2400">
                <a:latin typeface="Times New Roman" panose="02020603050405020304" pitchFamily="18" charset="0"/>
                <a:ea typeface="Calibri" panose="020F0502020204030204" pitchFamily="34" charset="0"/>
                <a:cs typeface="Times New Roman" panose="02020603050405020304" pitchFamily="18" charset="0"/>
              </a:rPr>
              <a:t>Mandated Reporter Training  </a:t>
            </a:r>
          </a:p>
          <a:p>
            <a:pPr marL="514350" indent="-457200">
              <a:spcBef>
                <a:spcPts val="0"/>
              </a:spcBef>
              <a:buFont typeface="Wingdings" panose="05000000000000000000" pitchFamily="2" charset="2"/>
              <a:buChar char="Ø"/>
            </a:pPr>
            <a:r>
              <a:rPr lang="en-US" sz="2400">
                <a:latin typeface="Times New Roman" panose="02020603050405020304" pitchFamily="18" charset="0"/>
                <a:ea typeface="Calibri" panose="020F0502020204030204" pitchFamily="34" charset="0"/>
                <a:cs typeface="Times New Roman" panose="02020603050405020304" pitchFamily="18" charset="0"/>
              </a:rPr>
              <a:t>Adult Protective Services Annual Report </a:t>
            </a:r>
          </a:p>
          <a:p>
            <a:pPr marL="57150" indent="0">
              <a:spcBef>
                <a:spcPts val="0"/>
              </a:spcBef>
              <a:buNone/>
            </a:pP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514350" indent="-457200">
              <a:spcBef>
                <a:spcPts val="0"/>
              </a:spcBef>
              <a:buFont typeface="Wingdings" panose="05000000000000000000" pitchFamily="2" charset="2"/>
              <a:buChar char="Ø"/>
            </a:pP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514350" indent="-457200">
              <a:spcBef>
                <a:spcPts val="0"/>
              </a:spcBef>
              <a:buFont typeface="Wingdings" panose="05000000000000000000" pitchFamily="2" charset="2"/>
              <a:buChar char="Ø"/>
            </a:pP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buChar char="•"/>
            </a:pPr>
            <a:endParaRPr lang="en-US" sz="2400">
              <a:latin typeface="Times New Roman"/>
              <a:ea typeface="Calibri"/>
              <a:cs typeface="Times New Roman"/>
            </a:endParaRPr>
          </a:p>
        </p:txBody>
      </p:sp>
    </p:spTree>
    <p:extLst>
      <p:ext uri="{BB962C8B-B14F-4D97-AF65-F5344CB8AC3E}">
        <p14:creationId xmlns:p14="http://schemas.microsoft.com/office/powerpoint/2010/main" val="2701421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56138" y="1459907"/>
            <a:ext cx="7631722" cy="767904"/>
          </a:xfrm>
        </p:spPr>
        <p:txBody>
          <a:bodyPr vert="horz" lIns="91440" tIns="45720" rIns="91440" bIns="45720" rtlCol="0" anchor="ctr">
            <a:normAutofit/>
          </a:bodyPr>
          <a:lstStyle/>
          <a:p>
            <a:pPr marL="0" indent="0" algn="ctr">
              <a:buNone/>
              <a:defRPr/>
            </a:pPr>
            <a:r>
              <a:rPr lang="en-US" altLang="en-US" sz="1700">
                <a:latin typeface="Times New Roman" pitchFamily="18" charset="0"/>
                <a:cs typeface="Times New Roman"/>
              </a:rPr>
              <a:t> </a:t>
            </a:r>
          </a:p>
          <a:p>
            <a:pPr algn="ctr"/>
            <a:endParaRPr lang="en-US" sz="1700">
              <a:latin typeface="Times New Roman" panose="02020603050405020304" pitchFamily="18" charset="0"/>
              <a:cs typeface="Times New Roman" panose="02020603050405020304" pitchFamily="18" charset="0"/>
            </a:endParaRPr>
          </a:p>
        </p:txBody>
      </p:sp>
      <p:pic>
        <p:nvPicPr>
          <p:cNvPr id="1026" name="Picture 1439376334">
            <a:extLst>
              <a:ext uri="{FF2B5EF4-FFF2-40B4-BE49-F238E27FC236}">
                <a16:creationId xmlns:a16="http://schemas.microsoft.com/office/drawing/2014/main" id="{DFCAEA4A-80D8-63F4-95AB-CA5BFF94B1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6365" y="2669064"/>
            <a:ext cx="7886696" cy="3371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a:xfrm>
            <a:off x="3028950" y="6356350"/>
            <a:ext cx="3086100" cy="365125"/>
          </a:xfrm>
        </p:spPr>
        <p:txBody>
          <a:bodyPr>
            <a:normAutofit/>
          </a:bodyPr>
          <a:lstStyle/>
          <a:p>
            <a:pPr>
              <a:spcAft>
                <a:spcPts val="600"/>
              </a:spcAft>
            </a:pPr>
            <a:r>
              <a:rPr lang="en-US" sz="1100"/>
              <a:t>Maine Department of Health and Human Services</a:t>
            </a:r>
          </a:p>
        </p:txBody>
      </p:sp>
      <p:sp>
        <p:nvSpPr>
          <p:cNvPr id="2" name="Slide Number Placeholder 1"/>
          <p:cNvSpPr>
            <a:spLocks noGrp="1"/>
          </p:cNvSpPr>
          <p:nvPr>
            <p:ph type="sldNum" sz="quarter" idx="12"/>
          </p:nvPr>
        </p:nvSpPr>
        <p:spPr>
          <a:xfrm>
            <a:off x="6457950" y="6356350"/>
            <a:ext cx="2057400" cy="365125"/>
          </a:xfrm>
        </p:spPr>
        <p:txBody>
          <a:bodyPr>
            <a:normAutofit/>
          </a:bodyPr>
          <a:lstStyle/>
          <a:p>
            <a:pPr>
              <a:spcAft>
                <a:spcPts val="600"/>
              </a:spcAft>
            </a:pPr>
            <a:fld id="{157CBA50-CD0C-49BF-99AE-B3E4F4920365}" type="slidenum">
              <a:rPr lang="en-US" smtClean="0"/>
              <a:pPr>
                <a:spcAft>
                  <a:spcPts val="600"/>
                </a:spcAft>
              </a:pPr>
              <a:t>25</a:t>
            </a:fld>
            <a:endParaRPr lang="en-US"/>
          </a:p>
        </p:txBody>
      </p:sp>
    </p:spTree>
    <p:custDataLst>
      <p:tags r:id="rId1"/>
    </p:custDataLst>
    <p:extLst>
      <p:ext uri="{BB962C8B-B14F-4D97-AF65-F5344CB8AC3E}">
        <p14:creationId xmlns:p14="http://schemas.microsoft.com/office/powerpoint/2010/main" val="83914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D58C89-461A-4E21-05D2-C23E4DBA534C}"/>
              </a:ext>
            </a:extLst>
          </p:cNvPr>
          <p:cNvSpPr>
            <a:spLocks noGrp="1"/>
          </p:cNvSpPr>
          <p:nvPr>
            <p:ph idx="1"/>
          </p:nvPr>
        </p:nvSpPr>
        <p:spPr>
          <a:xfrm>
            <a:off x="352817" y="1844416"/>
            <a:ext cx="8229600" cy="4333939"/>
          </a:xfrm>
        </p:spPr>
        <p:txBody>
          <a:bodyPr vert="horz" lIns="91440" tIns="45720" rIns="91440" bIns="45720" rtlCol="0" anchor="t">
            <a:normAutofit fontScale="92500" lnSpcReduction="20000"/>
          </a:bodyPr>
          <a:lstStyle/>
          <a:p>
            <a:pPr>
              <a:buSzPct val="110000"/>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“Part 1” Budget Passed </a:t>
            </a:r>
          </a:p>
          <a:p>
            <a:pPr lvl="1">
              <a:buFont typeface="Arial" panose="020B0604020202020204" pitchFamily="34" charset="0"/>
              <a:buChar char="•"/>
            </a:pPr>
            <a:r>
              <a:rPr lang="en-US" sz="2600">
                <a:latin typeface="Times New Roman" panose="02020603050405020304" pitchFamily="18" charset="0"/>
                <a:cs typeface="Times New Roman" panose="02020603050405020304" pitchFamily="18" charset="0"/>
              </a:rPr>
              <a:t>Closes </a:t>
            </a:r>
            <a:r>
              <a:rPr lang="en-US" sz="2600" err="1">
                <a:latin typeface="Times New Roman" panose="02020603050405020304" pitchFamily="18" charset="0"/>
                <a:cs typeface="Times New Roman" panose="02020603050405020304" pitchFamily="18" charset="0"/>
              </a:rPr>
              <a:t>MaineCare</a:t>
            </a:r>
            <a:r>
              <a:rPr lang="en-US" sz="2600">
                <a:latin typeface="Times New Roman" panose="02020603050405020304" pitchFamily="18" charset="0"/>
                <a:cs typeface="Times New Roman" panose="02020603050405020304" pitchFamily="18" charset="0"/>
              </a:rPr>
              <a:t> shortfall in SFY 25’     </a:t>
            </a:r>
          </a:p>
          <a:p>
            <a:pPr lvl="1">
              <a:buFont typeface="Arial" panose="020B0604020202020204" pitchFamily="34" charset="0"/>
              <a:buChar char="•"/>
            </a:pPr>
            <a:r>
              <a:rPr lang="en-US" sz="2600">
                <a:latin typeface="Times New Roman" panose="02020603050405020304" pitchFamily="18" charset="0"/>
                <a:cs typeface="Times New Roman" panose="02020603050405020304" pitchFamily="18" charset="0"/>
              </a:rPr>
              <a:t>Maintains Current Services in SFY 26’-27’ biennium</a:t>
            </a:r>
            <a:endParaRPr lang="en-US" sz="2600">
              <a:latin typeface="Times New Roman" panose="02020603050405020304" pitchFamily="18" charset="0"/>
              <a:ea typeface="Calibri"/>
              <a:cs typeface="Times New Roman" panose="02020603050405020304" pitchFamily="18" charset="0"/>
            </a:endParaRPr>
          </a:p>
          <a:p>
            <a:pPr lvl="1">
              <a:buFont typeface="Arial" panose="020B0604020202020204" pitchFamily="34" charset="0"/>
              <a:buChar char="•"/>
            </a:pPr>
            <a:r>
              <a:rPr lang="en-US" sz="2600">
                <a:latin typeface="Times New Roman" panose="02020603050405020304" pitchFamily="18" charset="0"/>
                <a:cs typeface="Times New Roman" panose="02020603050405020304" pitchFamily="18" charset="0"/>
              </a:rPr>
              <a:t>Legislature included a 1.95% COLA Increase for Direct Care Workers </a:t>
            </a:r>
          </a:p>
          <a:p>
            <a:pPr marL="457200" lvl="1" indent="0">
              <a:buNone/>
            </a:pPr>
            <a:endParaRPr lang="en-US">
              <a:latin typeface="Times New Roman" panose="02020603050405020304" pitchFamily="18" charset="0"/>
              <a:ea typeface="Calibri"/>
              <a:cs typeface="Times New Roman" panose="02020603050405020304" pitchFamily="18" charset="0"/>
            </a:endParaRPr>
          </a:p>
          <a:p>
            <a:pPr>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“Part 2” Budget</a:t>
            </a:r>
          </a:p>
          <a:p>
            <a:pPr marL="800100"/>
            <a:r>
              <a:rPr lang="en-US" sz="2600">
                <a:latin typeface="Times New Roman" panose="02020603050405020304" pitchFamily="18" charset="0"/>
                <a:cs typeface="Times New Roman" panose="02020603050405020304" pitchFamily="18" charset="0"/>
              </a:rPr>
              <a:t>Legislature is now working on new or expanded</a:t>
            </a:r>
          </a:p>
          <a:p>
            <a:pPr marL="800100">
              <a:buNone/>
            </a:pPr>
            <a:r>
              <a:rPr lang="en-US" sz="2600">
                <a:latin typeface="Times New Roman" panose="02020603050405020304" pitchFamily="18" charset="0"/>
                <a:cs typeface="Times New Roman" panose="02020603050405020304" pitchFamily="18" charset="0"/>
              </a:rPr>
              <a:t>     programs for SFY 26’-27’ </a:t>
            </a:r>
          </a:p>
          <a:p>
            <a:pPr marL="800100" lvl="1" indent="-342900">
              <a:buFont typeface="Arial" panose="020B0604020202020204" pitchFamily="34" charset="0"/>
              <a:buChar char="•"/>
            </a:pPr>
            <a:r>
              <a:rPr lang="en-US" sz="2600">
                <a:latin typeface="Times New Roman" panose="02020603050405020304" pitchFamily="18" charset="0"/>
                <a:cs typeface="Times New Roman" panose="02020603050405020304" pitchFamily="18" charset="0"/>
              </a:rPr>
              <a:t>Not likely to be completed until late in the session (late June)  </a:t>
            </a:r>
          </a:p>
          <a:p>
            <a:pPr marL="0" indent="0">
              <a:buNone/>
            </a:pPr>
            <a:endParaRPr lang="en-US" sz="280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9E1B927-E355-3650-5390-CA138F8CB238}"/>
              </a:ext>
            </a:extLst>
          </p:cNvPr>
          <p:cNvSpPr>
            <a:spLocks noGrp="1"/>
          </p:cNvSpPr>
          <p:nvPr>
            <p:ph type="ftr" sz="quarter" idx="11"/>
          </p:nvPr>
        </p:nvSpPr>
        <p:spPr/>
        <p:txBody>
          <a:bodyPr/>
          <a:lstStyle/>
          <a:p>
            <a:r>
              <a:rPr lang="en-US"/>
              <a:t>Maine Department of Health and Human Services</a:t>
            </a:r>
          </a:p>
        </p:txBody>
      </p:sp>
      <p:sp>
        <p:nvSpPr>
          <p:cNvPr id="5" name="Slide Number Placeholder 4">
            <a:extLst>
              <a:ext uri="{FF2B5EF4-FFF2-40B4-BE49-F238E27FC236}">
                <a16:creationId xmlns:a16="http://schemas.microsoft.com/office/drawing/2014/main" id="{D0111F45-75FF-8F05-F189-0F654EA12474}"/>
              </a:ext>
            </a:extLst>
          </p:cNvPr>
          <p:cNvSpPr>
            <a:spLocks noGrp="1"/>
          </p:cNvSpPr>
          <p:nvPr>
            <p:ph type="sldNum" sz="quarter" idx="12"/>
          </p:nvPr>
        </p:nvSpPr>
        <p:spPr/>
        <p:txBody>
          <a:bodyPr/>
          <a:lstStyle/>
          <a:p>
            <a:fld id="{5FD82BC9-63B1-475F-82C3-3D3DE5316FF5}" type="slidenum">
              <a:rPr lang="en-US" smtClean="0"/>
              <a:t>3</a:t>
            </a:fld>
            <a:endParaRPr lang="en-US"/>
          </a:p>
        </p:txBody>
      </p:sp>
      <p:sp>
        <p:nvSpPr>
          <p:cNvPr id="6" name="Rectangle 5">
            <a:extLst>
              <a:ext uri="{FF2B5EF4-FFF2-40B4-BE49-F238E27FC236}">
                <a16:creationId xmlns:a16="http://schemas.microsoft.com/office/drawing/2014/main" id="{A492E501-8437-5459-98DE-1D235B920C67}"/>
              </a:ext>
            </a:extLst>
          </p:cNvPr>
          <p:cNvSpPr/>
          <p:nvPr/>
        </p:nvSpPr>
        <p:spPr>
          <a:xfrm>
            <a:off x="0" y="0"/>
            <a:ext cx="9112684" cy="1628383"/>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anose="02020603050405020304" pitchFamily="18" charset="0"/>
                <a:ea typeface="Calibri"/>
                <a:cs typeface="Times New Roman" panose="02020603050405020304" pitchFamily="18" charset="0"/>
              </a:rPr>
              <a:t> State Of Maine Landscape</a:t>
            </a:r>
            <a:endParaRPr lang="en-US" sz="36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16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C55F1-2442-2A71-BFAD-8F97EBA608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1C1C79-E456-5F99-439E-97A1F0A9C29E}"/>
              </a:ext>
            </a:extLst>
          </p:cNvPr>
          <p:cNvSpPr>
            <a:spLocks noGrp="1"/>
          </p:cNvSpPr>
          <p:nvPr>
            <p:ph idx="1"/>
          </p:nvPr>
        </p:nvSpPr>
        <p:spPr>
          <a:xfrm>
            <a:off x="352817" y="1844416"/>
            <a:ext cx="8229600" cy="4333939"/>
          </a:xfrm>
        </p:spPr>
        <p:txBody>
          <a:bodyPr/>
          <a:lstStyle/>
          <a:p>
            <a:pPr marL="0" indent="0">
              <a:buNone/>
            </a:pPr>
            <a:r>
              <a:rPr lang="en-US" sz="2800"/>
              <a:t>  </a:t>
            </a:r>
          </a:p>
          <a:p>
            <a:pPr marL="0" indent="0">
              <a:buNone/>
            </a:pPr>
            <a:r>
              <a:rPr lang="en-US" sz="2800">
                <a:latin typeface="Times New Roman" panose="02020603050405020304" pitchFamily="18" charset="0"/>
                <a:cs typeface="Times New Roman" panose="02020603050405020304" pitchFamily="18" charset="0"/>
              </a:rPr>
              <a:t>Closely monitoring proposed reductions</a:t>
            </a:r>
          </a:p>
          <a:p>
            <a:pPr lvl="1">
              <a:buFont typeface="Wingdings" panose="05000000000000000000" pitchFamily="2" charset="2"/>
              <a:buChar char="Ø"/>
              <a:tabLst>
                <a:tab pos="1201738" algn="l"/>
              </a:tabLst>
            </a:pPr>
            <a:r>
              <a:rPr lang="en-US">
                <a:latin typeface="Times New Roman" panose="02020603050405020304" pitchFamily="18" charset="0"/>
                <a:cs typeface="Times New Roman" panose="02020603050405020304" pitchFamily="18" charset="0"/>
              </a:rPr>
              <a:t>      Medicaid </a:t>
            </a:r>
          </a:p>
          <a:p>
            <a:pPr lvl="3">
              <a:buFont typeface="Arial" panose="020B0604020202020204" pitchFamily="34" charset="0"/>
              <a:buChar char="•"/>
              <a:tabLst>
                <a:tab pos="1201738" algn="l"/>
              </a:tabLst>
            </a:pPr>
            <a:r>
              <a:rPr lang="en-US">
                <a:latin typeface="Times New Roman" panose="02020603050405020304" pitchFamily="18" charset="0"/>
                <a:cs typeface="Times New Roman" panose="02020603050405020304" pitchFamily="18" charset="0"/>
              </a:rPr>
              <a:t>House: Goal to act by Memorial Day </a:t>
            </a:r>
          </a:p>
          <a:p>
            <a:pPr lvl="3">
              <a:buFont typeface="Arial" panose="020B0604020202020204" pitchFamily="34" charset="0"/>
              <a:buChar char="•"/>
              <a:tabLst>
                <a:tab pos="1201738" algn="l"/>
              </a:tabLst>
            </a:pPr>
            <a:r>
              <a:rPr lang="en-US">
                <a:latin typeface="Times New Roman" panose="02020603050405020304" pitchFamily="18" charset="0"/>
                <a:cs typeface="Times New Roman" panose="02020603050405020304" pitchFamily="18" charset="0"/>
              </a:rPr>
              <a:t>Senate: By this summer </a:t>
            </a:r>
          </a:p>
          <a:p>
            <a:pPr marL="1314450" lvl="1" indent="-857250">
              <a:buFont typeface="Wingdings" panose="05000000000000000000" pitchFamily="2" charset="2"/>
              <a:buChar char="Ø"/>
              <a:tabLst>
                <a:tab pos="1201738" algn="l"/>
              </a:tabLst>
            </a:pPr>
            <a:r>
              <a:rPr lang="en-US">
                <a:latin typeface="Times New Roman" panose="02020603050405020304" pitchFamily="18" charset="0"/>
                <a:cs typeface="Times New Roman" panose="02020603050405020304" pitchFamily="18" charset="0"/>
              </a:rPr>
              <a:t>Older Americans Act funded services </a:t>
            </a:r>
          </a:p>
          <a:p>
            <a:pPr marL="0" indent="0">
              <a:buNone/>
            </a:pPr>
            <a:r>
              <a:rPr lang="en-US" sz="2800"/>
              <a:t>              </a:t>
            </a:r>
          </a:p>
        </p:txBody>
      </p:sp>
      <p:sp>
        <p:nvSpPr>
          <p:cNvPr id="4" name="Footer Placeholder 3">
            <a:extLst>
              <a:ext uri="{FF2B5EF4-FFF2-40B4-BE49-F238E27FC236}">
                <a16:creationId xmlns:a16="http://schemas.microsoft.com/office/drawing/2014/main" id="{3E72B602-315F-3B59-6D3F-40B51B3632CE}"/>
              </a:ext>
            </a:extLst>
          </p:cNvPr>
          <p:cNvSpPr>
            <a:spLocks noGrp="1"/>
          </p:cNvSpPr>
          <p:nvPr>
            <p:ph type="ftr" sz="quarter" idx="11"/>
          </p:nvPr>
        </p:nvSpPr>
        <p:spPr/>
        <p:txBody>
          <a:bodyPr/>
          <a:lstStyle/>
          <a:p>
            <a:r>
              <a:rPr lang="en-US"/>
              <a:t>Maine Department of Health and Human Services</a:t>
            </a:r>
          </a:p>
        </p:txBody>
      </p:sp>
      <p:sp>
        <p:nvSpPr>
          <p:cNvPr id="5" name="Slide Number Placeholder 4">
            <a:extLst>
              <a:ext uri="{FF2B5EF4-FFF2-40B4-BE49-F238E27FC236}">
                <a16:creationId xmlns:a16="http://schemas.microsoft.com/office/drawing/2014/main" id="{47F7AA2A-FA4D-3A30-34F5-F3CAB4692911}"/>
              </a:ext>
            </a:extLst>
          </p:cNvPr>
          <p:cNvSpPr>
            <a:spLocks noGrp="1"/>
          </p:cNvSpPr>
          <p:nvPr>
            <p:ph type="sldNum" sz="quarter" idx="12"/>
          </p:nvPr>
        </p:nvSpPr>
        <p:spPr/>
        <p:txBody>
          <a:bodyPr/>
          <a:lstStyle/>
          <a:p>
            <a:fld id="{5FD82BC9-63B1-475F-82C3-3D3DE5316FF5}" type="slidenum">
              <a:rPr lang="en-US" smtClean="0"/>
              <a:t>4</a:t>
            </a:fld>
            <a:endParaRPr lang="en-US"/>
          </a:p>
        </p:txBody>
      </p:sp>
      <p:sp>
        <p:nvSpPr>
          <p:cNvPr id="6" name="Rectangle 5">
            <a:extLst>
              <a:ext uri="{FF2B5EF4-FFF2-40B4-BE49-F238E27FC236}">
                <a16:creationId xmlns:a16="http://schemas.microsoft.com/office/drawing/2014/main" id="{CCF710FD-6BBD-1F62-CEAA-C9E90440EE1E}"/>
              </a:ext>
            </a:extLst>
          </p:cNvPr>
          <p:cNvSpPr/>
          <p:nvPr/>
        </p:nvSpPr>
        <p:spPr>
          <a:xfrm>
            <a:off x="0" y="38038"/>
            <a:ext cx="9112684" cy="1628383"/>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anose="02020603050405020304" pitchFamily="18" charset="0"/>
                <a:ea typeface="Calibri"/>
                <a:cs typeface="Times New Roman" panose="02020603050405020304" pitchFamily="18" charset="0"/>
              </a:rPr>
              <a:t> Federal Landscape</a:t>
            </a:r>
            <a:endParaRPr lang="en-US" sz="36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99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92A1A-6BD0-9B0F-00C9-2B75D9C7C8D9}"/>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E2BD0062-82CA-326C-7EC0-F64018EBB72D}"/>
              </a:ext>
            </a:extLst>
          </p:cNvPr>
          <p:cNvSpPr txBox="1">
            <a:spLocks noChangeArrowheads="1"/>
          </p:cNvSpPr>
          <p:nvPr/>
        </p:nvSpPr>
        <p:spPr bwMode="auto">
          <a:xfrm>
            <a:off x="-9378" y="-423942"/>
            <a:ext cx="9153378" cy="135421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a:solidFill>
                <a:schemeClr val="bg1"/>
              </a:solidFill>
              <a:latin typeface="Times New Roman" panose="02020603050405020304" pitchFamily="18" charset="0"/>
              <a:cs typeface="Times New Roman" panose="02020603050405020304" pitchFamily="18" charset="0"/>
            </a:endParaRPr>
          </a:p>
          <a:p>
            <a:pPr algn="ctr" eaLnBrk="1" hangingPunct="1"/>
            <a:r>
              <a:rPr lang="en-US" sz="3600" b="1">
                <a:solidFill>
                  <a:schemeClr val="bg1"/>
                </a:solidFill>
                <a:latin typeface="Times New Roman" panose="02020603050405020304" pitchFamily="18" charset="0"/>
                <a:cs typeface="Times New Roman" panose="02020603050405020304" pitchFamily="18" charset="0"/>
              </a:rPr>
              <a:t>Caregiver Supports: Respite for ME  Evaluation </a:t>
            </a:r>
            <a:endParaRPr lang="en-US" sz="10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951ECCD-9463-FBBA-0AC9-AD8D20B89F21}"/>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6C4CAA5-BB25-70E0-F802-DF7C31226DC5}"/>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3" name="Content Placeholder 2">
            <a:extLst>
              <a:ext uri="{FF2B5EF4-FFF2-40B4-BE49-F238E27FC236}">
                <a16:creationId xmlns:a16="http://schemas.microsoft.com/office/drawing/2014/main" id="{25E15C83-7D0A-0E8E-E88B-15092867D4E7}"/>
              </a:ext>
            </a:extLst>
          </p:cNvPr>
          <p:cNvSpPr>
            <a:spLocks noGrp="1"/>
          </p:cNvSpPr>
          <p:nvPr>
            <p:ph idx="1"/>
          </p:nvPr>
        </p:nvSpPr>
        <p:spPr>
          <a:xfrm>
            <a:off x="457200" y="1295400"/>
            <a:ext cx="8229600" cy="5060950"/>
          </a:xfrm>
        </p:spPr>
        <p:txBody>
          <a:bodyPr>
            <a:noAutofit/>
          </a:bodyPr>
          <a:lstStyle/>
          <a:p>
            <a:pPr marL="285750" lvl="1">
              <a:buNone/>
            </a:pPr>
            <a:r>
              <a:rPr lang="en-US" sz="2400" b="1">
                <a:latin typeface="Times New Roman" panose="02020603050405020304" pitchFamily="18" charset="0"/>
                <a:cs typeface="Times New Roman" panose="02020603050405020304" pitchFamily="18" charset="0"/>
              </a:rPr>
              <a:t>Highlights</a:t>
            </a:r>
          </a:p>
          <a:p>
            <a:pPr marL="0" lvl="1" indent="0">
              <a:buNone/>
            </a:pPr>
            <a:r>
              <a:rPr lang="en-US" sz="2400">
                <a:latin typeface="Times New Roman" panose="02020603050405020304" pitchFamily="18" charset="0"/>
                <a:cs typeface="Times New Roman" panose="02020603050405020304" pitchFamily="18" charset="0"/>
              </a:rPr>
              <a:t>After receiving Respite for ME Grants services for 90 days, the proportion of caregivers participating in Year 2 indicated:</a:t>
            </a:r>
          </a:p>
          <a:p>
            <a:pPr marL="0" lvl="1" indent="0">
              <a:buNone/>
            </a:pPr>
            <a:endParaRPr lang="en-US" sz="2400">
              <a:latin typeface="Times New Roman" panose="02020603050405020304" pitchFamily="18" charset="0"/>
              <a:cs typeface="Times New Roman" panose="02020603050405020304" pitchFamily="18" charset="0"/>
            </a:endParaRPr>
          </a:p>
          <a:p>
            <a:pPr marL="685800" lvl="2"/>
            <a:r>
              <a:rPr lang="en-US">
                <a:latin typeface="Times New Roman" panose="02020603050405020304" pitchFamily="18" charset="0"/>
                <a:cs typeface="Times New Roman" panose="02020603050405020304" pitchFamily="18" charset="0"/>
              </a:rPr>
              <a:t>High Stress scores decreased by 10%</a:t>
            </a:r>
          </a:p>
          <a:p>
            <a:pPr marL="685800" lvl="2"/>
            <a:r>
              <a:rPr lang="en-US">
                <a:latin typeface="Times New Roman" panose="02020603050405020304" pitchFamily="18" charset="0"/>
                <a:cs typeface="Times New Roman" panose="02020603050405020304" pitchFamily="18" charset="0"/>
              </a:rPr>
              <a:t>Low financial strain increased by 6%</a:t>
            </a:r>
          </a:p>
          <a:p>
            <a:pPr marL="685800" lvl="2"/>
            <a:r>
              <a:rPr lang="en-US">
                <a:latin typeface="Times New Roman" panose="02020603050405020304" pitchFamily="18" charset="0"/>
                <a:cs typeface="Times New Roman" panose="02020603050405020304" pitchFamily="18" charset="0"/>
              </a:rPr>
              <a:t>High Depression scores decreased by 14%</a:t>
            </a:r>
          </a:p>
          <a:p>
            <a:pPr marL="685800" lvl="2"/>
            <a:r>
              <a:rPr lang="en-US">
                <a:latin typeface="Times New Roman" panose="02020603050405020304" pitchFamily="18" charset="0"/>
                <a:cs typeface="Times New Roman" panose="02020603050405020304" pitchFamily="18" charset="0"/>
              </a:rPr>
              <a:t>Negative impacts on the ability to work declined by 22%</a:t>
            </a:r>
          </a:p>
          <a:p>
            <a:pPr marL="685800" lvl="2"/>
            <a:r>
              <a:rPr lang="en-US">
                <a:latin typeface="Times New Roman" panose="02020603050405020304" pitchFamily="18" charset="0"/>
                <a:cs typeface="Times New Roman" panose="02020603050405020304" pitchFamily="18" charset="0"/>
              </a:rPr>
              <a:t>Negative impacts on job performance declined by 9%</a:t>
            </a:r>
          </a:p>
        </p:txBody>
      </p:sp>
    </p:spTree>
    <p:custDataLst>
      <p:tags r:id="rId1"/>
    </p:custDataLst>
    <p:extLst>
      <p:ext uri="{BB962C8B-B14F-4D97-AF65-F5344CB8AC3E}">
        <p14:creationId xmlns:p14="http://schemas.microsoft.com/office/powerpoint/2010/main" val="284831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F8215-A10D-6B2A-549E-86C63472CFB5}"/>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0416C7DE-FD6B-843F-EB44-98CE2F61775F}"/>
              </a:ext>
            </a:extLst>
          </p:cNvPr>
          <p:cNvSpPr txBox="1">
            <a:spLocks noChangeArrowheads="1"/>
          </p:cNvSpPr>
          <p:nvPr/>
        </p:nvSpPr>
        <p:spPr bwMode="auto">
          <a:xfrm>
            <a:off x="-9378" y="-153888"/>
            <a:ext cx="9153378" cy="954107"/>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a:solidFill>
                <a:schemeClr val="bg1"/>
              </a:solidFill>
              <a:latin typeface="Times New Roman" panose="02020603050405020304" pitchFamily="18" charset="0"/>
              <a:cs typeface="Times New Roman" panose="02020603050405020304" pitchFamily="18" charset="0"/>
            </a:endParaRPr>
          </a:p>
          <a:p>
            <a:pPr algn="ctr" eaLnBrk="1" hangingPunct="1"/>
            <a:r>
              <a:rPr lang="en-US" sz="3600" b="1">
                <a:solidFill>
                  <a:schemeClr val="bg1"/>
                </a:solidFill>
                <a:latin typeface="Times New Roman" panose="02020603050405020304" pitchFamily="18" charset="0"/>
                <a:cs typeface="Times New Roman" panose="02020603050405020304" pitchFamily="18" charset="0"/>
              </a:rPr>
              <a:t>Caregiver Supports: Respite for ME</a:t>
            </a:r>
            <a:endParaRPr lang="en-US" sz="1000" b="1">
              <a:solidFill>
                <a:schemeClr val="bg1"/>
              </a:solidFill>
              <a:latin typeface="Times New Roman" panose="02020603050405020304" pitchFamily="18" charset="0"/>
              <a:cs typeface="Times New Roman" panose="02020603050405020304" pitchFamily="18" charset="0"/>
            </a:endParaRPr>
          </a:p>
          <a:p>
            <a:pPr algn="ctr" eaLnBrk="1" hangingPunct="1"/>
            <a:endParaRPr lang="en-US" sz="10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CC52B9B-EC0B-EE83-8851-6EBB96C35EBD}"/>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EBC5B93-02BD-8A25-BA74-0F18CDE4BF3D}"/>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3" name="Content Placeholder 2">
            <a:extLst>
              <a:ext uri="{FF2B5EF4-FFF2-40B4-BE49-F238E27FC236}">
                <a16:creationId xmlns:a16="http://schemas.microsoft.com/office/drawing/2014/main" id="{32019F4D-06B9-1A50-F20E-93F4C5884BD1}"/>
              </a:ext>
            </a:extLst>
          </p:cNvPr>
          <p:cNvSpPr>
            <a:spLocks noGrp="1"/>
          </p:cNvSpPr>
          <p:nvPr>
            <p:ph idx="1"/>
          </p:nvPr>
        </p:nvSpPr>
        <p:spPr>
          <a:xfrm>
            <a:off x="127591" y="924014"/>
            <a:ext cx="8835655" cy="5308541"/>
          </a:xfrm>
        </p:spPr>
        <p:txBody>
          <a:bodyPr>
            <a:noAutofit/>
          </a:bodyPr>
          <a:lstStyle/>
          <a:p>
            <a:pPr marL="457200" lvl="1" indent="-4572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Department sponsored LD 709, “An Act to Establish the Respite for ME Program”, to codify lessons learned from the pilot program funded by the Maine Jobs and Recovery Plan. </a:t>
            </a:r>
          </a:p>
          <a:p>
            <a:pPr marL="457200" lvl="1" indent="-457200">
              <a:buFont typeface="Arial" panose="020B0604020202020204" pitchFamily="34" charset="0"/>
              <a:buChar char="•"/>
            </a:pPr>
            <a:endParaRPr lang="en-US" sz="1600">
              <a:latin typeface="Times New Roman" panose="02020603050405020304" pitchFamily="18" charset="0"/>
              <a:cs typeface="Times New Roman" panose="02020603050405020304" pitchFamily="18" charset="0"/>
            </a:endParaRPr>
          </a:p>
          <a:p>
            <a:pPr marL="457200" lvl="1" indent="-4572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Repeals the State Respite Care Program and replaces state statute to build upon the well-documented success of the Respite for ME pilot by establishing family caregiver services that align with the National Family Caregiver Support Program.</a:t>
            </a:r>
          </a:p>
          <a:p>
            <a:pPr marL="457200" lvl="1" indent="-457200">
              <a:buFont typeface="Arial" panose="020B0604020202020204" pitchFamily="34" charset="0"/>
              <a:buChar char="•"/>
            </a:pPr>
            <a:endParaRPr lang="en-US" sz="1600">
              <a:latin typeface="Times New Roman" panose="02020603050405020304" pitchFamily="18" charset="0"/>
              <a:cs typeface="Times New Roman" panose="02020603050405020304" pitchFamily="18" charset="0"/>
            </a:endParaRPr>
          </a:p>
          <a:p>
            <a:pPr marL="457200" lvl="1" indent="-4572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Signed by Governor Mills and will become law later this year.</a:t>
            </a:r>
          </a:p>
          <a:p>
            <a:pPr marL="457200" lvl="1" indent="-457200">
              <a:buFont typeface="Arial" panose="020B0604020202020204" pitchFamily="34" charset="0"/>
              <a:buChar char="•"/>
            </a:pPr>
            <a:endParaRPr lang="en-US" sz="1600">
              <a:latin typeface="Times New Roman" panose="02020603050405020304" pitchFamily="18" charset="0"/>
              <a:cs typeface="Times New Roman" panose="02020603050405020304" pitchFamily="18" charset="0"/>
            </a:endParaRPr>
          </a:p>
          <a:p>
            <a:pPr marL="457200" lvl="1" indent="-4572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OADS has started the process of updating program policies through rulemaking.</a:t>
            </a:r>
          </a:p>
        </p:txBody>
      </p:sp>
    </p:spTree>
    <p:custDataLst>
      <p:tags r:id="rId1"/>
    </p:custDataLst>
    <p:extLst>
      <p:ext uri="{BB962C8B-B14F-4D97-AF65-F5344CB8AC3E}">
        <p14:creationId xmlns:p14="http://schemas.microsoft.com/office/powerpoint/2010/main" val="1096081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882CF-AE3F-3B4B-3C2C-1B3E07F8768E}"/>
            </a:ext>
          </a:extLst>
        </p:cNvPr>
        <p:cNvGrpSpPr/>
        <p:nvPr/>
      </p:nvGrpSpPr>
      <p:grpSpPr>
        <a:xfrm>
          <a:off x="0" y="0"/>
          <a:ext cx="0" cy="0"/>
          <a:chOff x="0" y="0"/>
          <a:chExt cx="0" cy="0"/>
        </a:xfrm>
      </p:grpSpPr>
      <p:sp>
        <p:nvSpPr>
          <p:cNvPr id="4" name="Text Box 5">
            <a:extLst>
              <a:ext uri="{FF2B5EF4-FFF2-40B4-BE49-F238E27FC236}">
                <a16:creationId xmlns:a16="http://schemas.microsoft.com/office/drawing/2014/main" id="{22FDAB95-591D-DE2A-D1E6-7CAAB61AAD77}"/>
              </a:ext>
            </a:extLst>
          </p:cNvPr>
          <p:cNvSpPr txBox="1">
            <a:spLocks noChangeArrowheads="1"/>
          </p:cNvSpPr>
          <p:nvPr/>
        </p:nvSpPr>
        <p:spPr bwMode="auto">
          <a:xfrm>
            <a:off x="-9432" y="169278"/>
            <a:ext cx="9162864" cy="1231106"/>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sz="1000">
              <a:solidFill>
                <a:schemeClr val="bg1"/>
              </a:solidFill>
              <a:latin typeface="Times New Roman"/>
              <a:cs typeface="Times New Roman"/>
            </a:endParaRPr>
          </a:p>
          <a:p>
            <a:pPr algn="ctr"/>
            <a:r>
              <a:rPr lang="en-US" sz="3600" b="1">
                <a:solidFill>
                  <a:schemeClr val="bg1"/>
                </a:solidFill>
                <a:latin typeface="Times New Roman"/>
                <a:cs typeface="Times New Roman"/>
              </a:rPr>
              <a:t> Home and Community-Based Supports</a:t>
            </a:r>
          </a:p>
          <a:p>
            <a:pPr algn="ctr"/>
            <a:endParaRPr lang="en-US">
              <a:solidFill>
                <a:schemeClr val="bg1"/>
              </a:solidFill>
            </a:endParaRPr>
          </a:p>
          <a:p>
            <a:pPr algn="ctr"/>
            <a:endParaRPr lang="en-US" sz="10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00ED9E0-1343-FBB0-79EB-649139DB0686}"/>
              </a:ext>
            </a:extLst>
          </p:cNvPr>
          <p:cNvSpPr>
            <a:spLocks noGrp="1"/>
          </p:cNvSpPr>
          <p:nvPr>
            <p:ph type="sldNum" sz="quarter" idx="12"/>
          </p:nvPr>
        </p:nvSpPr>
        <p:spPr/>
        <p:txBody>
          <a:bodyPr/>
          <a:lstStyle/>
          <a:p>
            <a:fld id="{157CBA50-CD0C-49BF-99AE-B3E4F4920365}" type="slidenum">
              <a:rPr lang="en-US" smtClean="0">
                <a:solidFill>
                  <a:prstClr val="black">
                    <a:tint val="75000"/>
                  </a:prstClr>
                </a:solidFill>
              </a:rPr>
              <a:pPr/>
              <a:t>7</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28A098-A7A1-D3BD-F33C-F41E99007645}"/>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10" name="Content Placeholder 2">
            <a:extLst>
              <a:ext uri="{FF2B5EF4-FFF2-40B4-BE49-F238E27FC236}">
                <a16:creationId xmlns:a16="http://schemas.microsoft.com/office/drawing/2014/main" id="{86782A69-605B-61DF-B338-195DC448F7AC}"/>
              </a:ext>
            </a:extLst>
          </p:cNvPr>
          <p:cNvSpPr>
            <a:spLocks noGrp="1"/>
          </p:cNvSpPr>
          <p:nvPr>
            <p:ph idx="1"/>
          </p:nvPr>
        </p:nvSpPr>
        <p:spPr>
          <a:xfrm>
            <a:off x="260604" y="1520456"/>
            <a:ext cx="8622792" cy="4598826"/>
          </a:xfrm>
        </p:spPr>
        <p:txBody>
          <a:bodyPr vert="horz" lIns="91440" tIns="45720" rIns="91440" bIns="45720" rtlCol="0" anchor="t">
            <a:noAutofit/>
          </a:bodyPr>
          <a:lstStyle/>
          <a:p>
            <a:pPr lvl="1">
              <a:spcBef>
                <a:spcPts val="0"/>
              </a:spcBef>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Strengthening Home Care - Implemented the Department’s proposal to license personal care agencies to improve quality, person-centeredness, and consistency of care</a:t>
            </a:r>
          </a:p>
          <a:p>
            <a:pPr marL="457200" lvl="1" indent="0">
              <a:spcBef>
                <a:spcPts val="0"/>
              </a:spcBef>
              <a:buNone/>
            </a:pPr>
            <a:endParaRPr lang="en-US" sz="2400">
              <a:latin typeface="Times New Roman" panose="02020603050405020304" pitchFamily="18" charset="0"/>
              <a:cs typeface="Times New Roman" panose="02020603050405020304" pitchFamily="18" charset="0"/>
            </a:endParaRPr>
          </a:p>
          <a:p>
            <a:pPr lvl="1">
              <a:spcBef>
                <a:spcPts val="0"/>
              </a:spcBef>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Nurse Delegation </a:t>
            </a:r>
          </a:p>
          <a:p>
            <a:pPr marL="457200" lvl="1" indent="0">
              <a:spcBef>
                <a:spcPts val="0"/>
              </a:spcBef>
              <a:buNone/>
            </a:pPr>
            <a:endParaRPr lang="en-US" sz="2400">
              <a:latin typeface="Times New Roman" panose="02020603050405020304" pitchFamily="18" charset="0"/>
              <a:cs typeface="Times New Roman" panose="02020603050405020304" pitchFamily="18" charset="0"/>
            </a:endParaRPr>
          </a:p>
          <a:p>
            <a:pPr lvl="1">
              <a:spcBef>
                <a:spcPts val="0"/>
              </a:spcBef>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Implementation of new Federal Rules </a:t>
            </a:r>
          </a:p>
          <a:p>
            <a:pPr lvl="2">
              <a:spcBef>
                <a:spcPts val="0"/>
              </a:spcBef>
            </a:pPr>
            <a:r>
              <a:rPr lang="en-US" sz="2000">
                <a:latin typeface="Times New Roman" panose="02020603050405020304" pitchFamily="18" charset="0"/>
                <a:cs typeface="Times New Roman" panose="02020603050405020304" pitchFamily="18" charset="0"/>
              </a:rPr>
              <a:t>  Older Americans Act (OAA) Final rule </a:t>
            </a:r>
          </a:p>
          <a:p>
            <a:pPr lvl="2">
              <a:spcBef>
                <a:spcPts val="0"/>
              </a:spcBef>
            </a:pPr>
            <a:r>
              <a:rPr lang="en-US" sz="2000">
                <a:latin typeface="Times New Roman" panose="02020603050405020304" pitchFamily="18" charset="0"/>
                <a:cs typeface="Times New Roman" panose="02020603050405020304" pitchFamily="18" charset="0"/>
              </a:rPr>
              <a:t>  Ensuring Access to Medicaid Services Final Rule            </a:t>
            </a:r>
          </a:p>
          <a:p>
            <a:pPr marL="457200" lvl="1" indent="0">
              <a:spcBef>
                <a:spcPts val="0"/>
              </a:spcBef>
              <a:buNone/>
            </a:pPr>
            <a:endParaRPr lang="en-US" sz="2400">
              <a:latin typeface="Times New Roman" panose="02020603050405020304" pitchFamily="18" charset="0"/>
              <a:cs typeface="Times New Roman" panose="02020603050405020304" pitchFamily="18" charset="0"/>
            </a:endParaRPr>
          </a:p>
          <a:p>
            <a:pPr lvl="1">
              <a:spcBef>
                <a:spcPts val="0"/>
              </a:spcBef>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MaineCare</a:t>
            </a:r>
            <a:r>
              <a:rPr lang="en-US" sz="2400">
                <a:latin typeface="Times New Roman" panose="02020603050405020304" pitchFamily="18" charset="0"/>
                <a:cs typeface="Times New Roman" panose="02020603050405020304" pitchFamily="18" charset="0"/>
              </a:rPr>
              <a:t> Clinical Services Rate Analysis in process </a:t>
            </a:r>
          </a:p>
          <a:p>
            <a:pPr lvl="1">
              <a:spcBef>
                <a:spcPts val="0"/>
              </a:spcBef>
              <a:buFont typeface="Courier New" panose="02070309020205020404" pitchFamily="49" charset="0"/>
              <a:buChar char="o"/>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964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22" y="1473187"/>
            <a:ext cx="8767156" cy="4451586"/>
          </a:xfrm>
        </p:spPr>
        <p:txBody>
          <a:bodyPr vert="horz" lIns="91440" tIns="45720" rIns="91440" bIns="45720" rtlCol="0" anchor="t">
            <a:noAutofit/>
          </a:bodyPr>
          <a:lstStyle/>
          <a:p>
            <a:pPr>
              <a:spcBef>
                <a:spcPts val="1200"/>
              </a:spcBef>
            </a:pPr>
            <a:r>
              <a:rPr lang="en-US" sz="2000">
                <a:latin typeface="Times New Roman" panose="02020603050405020304" pitchFamily="18" charset="0"/>
                <a:cs typeface="Times New Roman" panose="02020603050405020304" pitchFamily="18" charset="0"/>
              </a:rPr>
              <a:t>Funded by Section 9817 of the American Rescue Plan Act (ARPA)</a:t>
            </a:r>
          </a:p>
          <a:p>
            <a:pPr>
              <a:spcBef>
                <a:spcPts val="1200"/>
              </a:spcBef>
            </a:pPr>
            <a:r>
              <a:rPr lang="en-US" sz="2000">
                <a:latin typeface="Times New Roman" panose="02020603050405020304" pitchFamily="18" charset="0"/>
                <a:cs typeface="Times New Roman" panose="02020603050405020304" pitchFamily="18" charset="0"/>
              </a:rPr>
              <a:t>Allows the public to self-assess their needs using a comprehensive questionnaire to make tailored recommendations and referrals.​</a:t>
            </a:r>
          </a:p>
          <a:p>
            <a:pPr>
              <a:spcBef>
                <a:spcPts val="1200"/>
              </a:spcBef>
            </a:pPr>
            <a:r>
              <a:rPr lang="en-US" sz="2000">
                <a:latin typeface="Times New Roman" panose="02020603050405020304" pitchFamily="18" charset="0"/>
                <a:cs typeface="Times New Roman" panose="02020603050405020304" pitchFamily="18" charset="0"/>
              </a:rPr>
              <a:t>User can choose to navigate resources on their own or connect with an Aging and Disability Resource Center (ADRC) Specialist at their local Area Agency on Aging (AAA) via emailed submission of results.</a:t>
            </a:r>
          </a:p>
          <a:p>
            <a:pPr>
              <a:spcBef>
                <a:spcPts val="1200"/>
              </a:spcBef>
            </a:pPr>
            <a:r>
              <a:rPr lang="en-US" sz="2000">
                <a:latin typeface="Times New Roman" panose="02020603050405020304" pitchFamily="18" charset="0"/>
                <a:cs typeface="Times New Roman" panose="02020603050405020304" pitchFamily="18" charset="0"/>
              </a:rPr>
              <a:t>78% of users elected to connect to their local AAA for additional assistance.</a:t>
            </a:r>
          </a:p>
          <a:p>
            <a:pPr>
              <a:spcBef>
                <a:spcPts val="1200"/>
              </a:spcBef>
            </a:pPr>
            <a:r>
              <a:rPr lang="en-US" sz="2000">
                <a:latin typeface="Times New Roman" panose="02020603050405020304" pitchFamily="18" charset="0"/>
                <a:cs typeface="Times New Roman" panose="02020603050405020304" pitchFamily="18" charset="0"/>
              </a:rPr>
              <a:t>85.71% of respondents to satisfaction survey felt the tool was very easy to use.</a:t>
            </a:r>
          </a:p>
          <a:p>
            <a:pPr>
              <a:spcBef>
                <a:spcPts val="1200"/>
              </a:spcBef>
            </a:pPr>
            <a:r>
              <a:rPr lang="en-US" sz="2000">
                <a:latin typeface="Times New Roman" panose="02020603050405020304" pitchFamily="18" charset="0"/>
                <a:cs typeface="Times New Roman" panose="02020603050405020304" pitchFamily="18" charset="0"/>
              </a:rPr>
              <a:t>Exploring opportunities to enhance functionality and expand use in the future.</a:t>
            </a:r>
          </a:p>
          <a:p>
            <a:pPr marL="0" indent="0">
              <a:spcBef>
                <a:spcPts val="1200"/>
              </a:spcBef>
              <a:buNone/>
            </a:pPr>
            <a:endParaRPr lang="en-US" sz="2000">
              <a:latin typeface="Times New Roman" panose="02020603050405020304" pitchFamily="18" charset="0"/>
              <a:cs typeface="Times New Roman" panose="02020603050405020304" pitchFamily="18" charset="0"/>
            </a:endParaRPr>
          </a:p>
          <a:p>
            <a:pPr marL="0" indent="0">
              <a:spcBef>
                <a:spcPts val="1200"/>
              </a:spcBef>
              <a:buNone/>
            </a:pPr>
            <a:r>
              <a:rPr lang="en-US" sz="1400">
                <a:hlinkClick r:id="rId3"/>
              </a:rPr>
              <a:t> Maine Access Navigator: Maine Office of Aging and Disability Services</a:t>
            </a:r>
            <a:endParaRPr lang="en-US" sz="220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187311"/>
            <a:ext cx="9153378" cy="1015663"/>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4400" b="1">
                <a:solidFill>
                  <a:schemeClr val="bg1"/>
                </a:solidFill>
                <a:latin typeface="Times New Roman"/>
                <a:cs typeface="Times New Roman"/>
              </a:rPr>
              <a:t>Access Navigator Tool</a:t>
            </a:r>
          </a:p>
          <a:p>
            <a:pPr algn="ctr" eaLnBrk="1" hangingPunct="1"/>
            <a:endParaRPr lang="en-US" sz="160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8</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Tree>
    <p:extLst>
      <p:ext uri="{BB962C8B-B14F-4D97-AF65-F5344CB8AC3E}">
        <p14:creationId xmlns:p14="http://schemas.microsoft.com/office/powerpoint/2010/main" val="81138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78074"/>
            <a:ext cx="8839200" cy="4769697"/>
          </a:xfrm>
        </p:spPr>
        <p:txBody>
          <a:bodyPr vert="horz" lIns="91440" tIns="45720" rIns="91440" bIns="45720" rtlCol="0" anchor="t">
            <a:noAutofit/>
          </a:bodyPr>
          <a:lstStyle/>
          <a:p>
            <a:pPr lvl="1">
              <a:spcBef>
                <a:spcPts val="0"/>
              </a:spcBef>
              <a:buFont typeface="Wingdings" panose="05000000000000000000" pitchFamily="2" charset="2"/>
              <a:buChar char="Ø"/>
              <a:defRPr/>
            </a:pPr>
            <a:r>
              <a:rPr lang="en-US" sz="2400">
                <a:latin typeface="Times New Roman"/>
                <a:cs typeface="Times New Roman"/>
              </a:rPr>
              <a:t>Initiative for licensed Maine-based Adult Day Centers to improve access to Adult Day Services. The initiative included 2 Parts: </a:t>
            </a:r>
          </a:p>
          <a:p>
            <a:pPr lvl="1">
              <a:spcBef>
                <a:spcPts val="0"/>
              </a:spcBef>
              <a:buFont typeface="Arial" panose="020B0604020202020204" pitchFamily="34" charset="0"/>
              <a:buChar char="•"/>
              <a:defRPr/>
            </a:pPr>
            <a:endParaRPr lang="en-US" sz="2400">
              <a:latin typeface="Times New Roman"/>
              <a:cs typeface="Times New Roman"/>
            </a:endParaRPr>
          </a:p>
          <a:p>
            <a:pPr lvl="2">
              <a:spcBef>
                <a:spcPts val="0"/>
              </a:spcBef>
              <a:defRPr/>
            </a:pPr>
            <a:r>
              <a:rPr lang="en-US" b="1">
                <a:latin typeface="Times New Roman"/>
                <a:cs typeface="Times New Roman"/>
              </a:rPr>
              <a:t>Part One</a:t>
            </a:r>
            <a:r>
              <a:rPr lang="en-US">
                <a:latin typeface="Times New Roman"/>
                <a:cs typeface="Times New Roman"/>
              </a:rPr>
              <a:t>: Pilot funding aimed at enhancing service delivery, access, and community outreach</a:t>
            </a:r>
          </a:p>
          <a:p>
            <a:pPr marL="914400" lvl="2" indent="0">
              <a:spcBef>
                <a:spcPts val="0"/>
              </a:spcBef>
              <a:buNone/>
              <a:defRPr/>
            </a:pPr>
            <a:endParaRPr lang="en-US">
              <a:latin typeface="Times New Roman" panose="02020603050405020304" pitchFamily="18" charset="0"/>
              <a:cs typeface="Times New Roman" panose="02020603050405020304" pitchFamily="18" charset="0"/>
            </a:endParaRPr>
          </a:p>
          <a:p>
            <a:pPr lvl="2">
              <a:spcBef>
                <a:spcPts val="0"/>
              </a:spcBef>
              <a:defRPr/>
            </a:pPr>
            <a:r>
              <a:rPr lang="en-US" b="1">
                <a:latin typeface="Times New Roman"/>
                <a:cs typeface="Times New Roman"/>
              </a:rPr>
              <a:t>Part Two: </a:t>
            </a:r>
            <a:r>
              <a:rPr lang="en-US">
                <a:latin typeface="Times New Roman"/>
                <a:cs typeface="Times New Roman"/>
              </a:rPr>
              <a:t>Statewide campaign to rebrand and market Adult Day Services to promote the benefits of Adult Day Services for caregivers and eligible individuals</a:t>
            </a:r>
          </a:p>
        </p:txBody>
      </p:sp>
      <p:sp>
        <p:nvSpPr>
          <p:cNvPr id="4" name="Text Box 5"/>
          <p:cNvSpPr txBox="1">
            <a:spLocks noChangeArrowheads="1"/>
          </p:cNvSpPr>
          <p:nvPr/>
        </p:nvSpPr>
        <p:spPr bwMode="auto">
          <a:xfrm>
            <a:off x="0" y="-76944"/>
            <a:ext cx="9153378" cy="104644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000">
              <a:solidFill>
                <a:prstClr val="white"/>
              </a:solidFill>
              <a:latin typeface="Times New Roman" panose="02020603050405020304" pitchFamily="18" charset="0"/>
              <a:cs typeface="Times New Roman" panose="02020603050405020304" pitchFamily="18" charset="0"/>
            </a:endParaRPr>
          </a:p>
          <a:p>
            <a:pPr algn="ctr" eaLnBrk="1" hangingPunct="1"/>
            <a:r>
              <a:rPr lang="en-US" sz="3600" b="1">
                <a:solidFill>
                  <a:prstClr val="white"/>
                </a:solidFill>
                <a:latin typeface="Times New Roman" panose="02020603050405020304" pitchFamily="18" charset="0"/>
                <a:cs typeface="Times New Roman" panose="02020603050405020304" pitchFamily="18" charset="0"/>
              </a:rPr>
              <a:t>Caregiver Supports: Adult Day </a:t>
            </a:r>
          </a:p>
          <a:p>
            <a:pPr algn="ctr" eaLnBrk="1" hangingPunct="1"/>
            <a:endParaRPr lang="en-US" sz="160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a:solidFill>
                  <a:prstClr val="black">
                    <a:tint val="75000"/>
                  </a:prstClr>
                </a:solidFill>
                <a:latin typeface="Calibri"/>
              </a:rPr>
              <a:pPr/>
              <a:t>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2667000" y="6356352"/>
            <a:ext cx="3657600" cy="365125"/>
          </a:xfrm>
        </p:spPr>
        <p:txBody>
          <a:bodyPr/>
          <a:lstStyle/>
          <a:p>
            <a:r>
              <a:rPr lang="en-US">
                <a:solidFill>
                  <a:prstClr val="black">
                    <a:tint val="75000"/>
                  </a:prstClr>
                </a:solidFill>
                <a:latin typeface="Calibri"/>
              </a:rPr>
              <a:t>Maine Department of Health and Human Services</a:t>
            </a:r>
          </a:p>
        </p:txBody>
      </p:sp>
    </p:spTree>
    <p:extLst>
      <p:ext uri="{BB962C8B-B14F-4D97-AF65-F5344CB8AC3E}">
        <p14:creationId xmlns:p14="http://schemas.microsoft.com/office/powerpoint/2010/main" val="3563472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5C80F099E7CF4AB2120A5BFE0AADFB" ma:contentTypeVersion="10" ma:contentTypeDescription="Create a new document." ma:contentTypeScope="" ma:versionID="e27512fd72a42cb1be11be2b26c41157">
  <xsd:schema xmlns:xsd="http://www.w3.org/2001/XMLSchema" xmlns:xs="http://www.w3.org/2001/XMLSchema" xmlns:p="http://schemas.microsoft.com/office/2006/metadata/properties" xmlns:ns3="fe04784a-9b21-460f-890f-7b2d3d70a0a7" xmlns:ns4="2209ac8e-1ff0-417c-9319-c6aa90ed621f" targetNamespace="http://schemas.microsoft.com/office/2006/metadata/properties" ma:root="true" ma:fieldsID="4ca073beb72064f8981cede15003d57a" ns3:_="" ns4:_="">
    <xsd:import namespace="fe04784a-9b21-460f-890f-7b2d3d70a0a7"/>
    <xsd:import namespace="2209ac8e-1ff0-417c-9319-c6aa90ed62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4784a-9b21-460f-890f-7b2d3d70a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09ac8e-1ff0-417c-9319-c6aa90ed62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E76F57-0550-477D-BA86-7EB06A489C42}">
  <ds:schemaRefs>
    <ds:schemaRef ds:uri="2209ac8e-1ff0-417c-9319-c6aa90ed621f"/>
    <ds:schemaRef ds:uri="fe04784a-9b21-460f-890f-7b2d3d70a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B22508-A7FE-4C3B-86D6-66E54A96456F}">
  <ds:schemaRefs>
    <ds:schemaRef ds:uri="http://schemas.microsoft.com/sharepoint/v3/contenttype/forms"/>
  </ds:schemaRefs>
</ds:datastoreItem>
</file>

<file path=customXml/itemProps3.xml><?xml version="1.0" encoding="utf-8"?>
<ds:datastoreItem xmlns:ds="http://schemas.openxmlformats.org/officeDocument/2006/customXml" ds:itemID="{047802AE-FFE6-4FDD-9DE5-1F9CD19C54B9}">
  <ds:schemaRefs>
    <ds:schemaRef ds:uri="2209ac8e-1ff0-417c-9319-c6aa90ed621f"/>
    <ds:schemaRef ds:uri="fe04784a-9b21-460f-890f-7b2d3d70a0a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25</Slides>
  <Notes>8</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Advancing Policy for Older Mainers 32nd Maine Geriatrics Conference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PSS &amp; CRMA</vt:lpstr>
      <vt:lpstr>Maine’s First Direct Care and Support Professional Advisory Council </vt:lpstr>
      <vt:lpstr>PowerPoint Presentation</vt:lpstr>
      <vt:lpstr>PowerPoint Presentation</vt:lpstr>
      <vt:lpstr>PowerPoint Presentation</vt:lpstr>
      <vt:lpstr>PowerPoint Presentation</vt:lpstr>
      <vt:lpstr>PowerPoint Presentation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DHHS Presentation</dc:title>
  <dc:creator>Martins, John A</dc:creator>
  <cp:revision>1</cp:revision>
  <cp:lastPrinted>2025-05-14T13:50:58Z</cp:lastPrinted>
  <dcterms:created xsi:type="dcterms:W3CDTF">2015-04-10T16:13:17Z</dcterms:created>
  <dcterms:modified xsi:type="dcterms:W3CDTF">2025-05-15T19:12:51Z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0x010100395C80F099E7CF4AB2120A5BFE0AADFB</vt:lpwstr>
  </property>
  <property fmtid="{D5CDD505-2E9C-101B-9397-08002B2CF9AE}" pid="3" name="ArticulateGUID">
    <vt:lpwstr>9D9FA83D-6D6F-4F5A-B723-D30E3B8AF8C0</vt:lpwstr>
  </property>
  <property fmtid="{D5CDD505-2E9C-101B-9397-08002B2CF9AE}" pid="4" name="ArticulatePath">
    <vt:lpwstr>https://stateofmaine-my.sharepoint.com/personal/chelsey_sawyer_maine_gov/Documents/Maine Geriatrics Conference</vt:lpwstr>
  </property>
</Properties>
</file>