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64" r:id="rId6"/>
    <p:sldId id="284" r:id="rId7"/>
    <p:sldId id="289" r:id="rId8"/>
    <p:sldId id="262" r:id="rId9"/>
    <p:sldId id="283" r:id="rId10"/>
    <p:sldId id="282" r:id="rId11"/>
    <p:sldId id="277" r:id="rId12"/>
    <p:sldId id="269" r:id="rId13"/>
    <p:sldId id="267" r:id="rId14"/>
    <p:sldId id="268" r:id="rId15"/>
    <p:sldId id="270" r:id="rId16"/>
    <p:sldId id="261" r:id="rId17"/>
    <p:sldId id="260" r:id="rId18"/>
    <p:sldId id="271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7807E2-0E87-4869-B287-B68A83E740E9}" v="643" dt="2025-04-27T18:10:21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man, MD, Ari S" userId="1bcce304-6351-4049-b035-e7e79c0ed131" providerId="ADAL" clId="{667807E2-0E87-4869-B287-B68A83E740E9}"/>
    <pc:docChg chg="undo custSel addSld delSld modSld sldOrd">
      <pc:chgData name="Berman, MD, Ari S" userId="1bcce304-6351-4049-b035-e7e79c0ed131" providerId="ADAL" clId="{667807E2-0E87-4869-B287-B68A83E740E9}" dt="2025-04-27T18:10:21.758" v="5569"/>
      <pc:docMkLst>
        <pc:docMk/>
      </pc:docMkLst>
      <pc:sldChg chg="addSp delSp modSp mod setBg addAnim delAnim">
        <pc:chgData name="Berman, MD, Ari S" userId="1bcce304-6351-4049-b035-e7e79c0ed131" providerId="ADAL" clId="{667807E2-0E87-4869-B287-B68A83E740E9}" dt="2025-04-21T12:16:34.329" v="5501" actId="122"/>
        <pc:sldMkLst>
          <pc:docMk/>
          <pc:sldMk cId="24218710" sldId="256"/>
        </pc:sldMkLst>
        <pc:spChg chg="mod">
          <ac:chgData name="Berman, MD, Ari S" userId="1bcce304-6351-4049-b035-e7e79c0ed131" providerId="ADAL" clId="{667807E2-0E87-4869-B287-B68A83E740E9}" dt="2025-04-21T12:16:31.047" v="5500" actId="122"/>
          <ac:spMkLst>
            <pc:docMk/>
            <pc:sldMk cId="24218710" sldId="256"/>
            <ac:spMk id="2" creationId="{E348054D-D3AD-2CDB-BA87-CBDA639BA7A7}"/>
          </ac:spMkLst>
        </pc:spChg>
        <pc:spChg chg="mod">
          <ac:chgData name="Berman, MD, Ari S" userId="1bcce304-6351-4049-b035-e7e79c0ed131" providerId="ADAL" clId="{667807E2-0E87-4869-B287-B68A83E740E9}" dt="2025-04-21T12:16:34.329" v="5501" actId="122"/>
          <ac:spMkLst>
            <pc:docMk/>
            <pc:sldMk cId="24218710" sldId="256"/>
            <ac:spMk id="3" creationId="{ED43D08F-E371-285B-A6CE-74B0B9D0514A}"/>
          </ac:spMkLst>
        </pc:spChg>
        <pc:spChg chg="add del">
          <ac:chgData name="Berman, MD, Ari S" userId="1bcce304-6351-4049-b035-e7e79c0ed131" providerId="ADAL" clId="{667807E2-0E87-4869-B287-B68A83E740E9}" dt="2025-03-29T11:47:42.018" v="4283" actId="26606"/>
          <ac:spMkLst>
            <pc:docMk/>
            <pc:sldMk cId="24218710" sldId="256"/>
            <ac:spMk id="8" creationId="{EFA9B6C6-A247-48A8-9A1C-1E36FA9456B5}"/>
          </ac:spMkLst>
        </pc:spChg>
        <pc:spChg chg="add del">
          <ac:chgData name="Berman, MD, Ari S" userId="1bcce304-6351-4049-b035-e7e79c0ed131" providerId="ADAL" clId="{667807E2-0E87-4869-B287-B68A83E740E9}" dt="2025-03-29T11:47:42.018" v="4283" actId="26606"/>
          <ac:spMkLst>
            <pc:docMk/>
            <pc:sldMk cId="24218710" sldId="256"/>
            <ac:spMk id="10" creationId="{C5CB530E-515E-412C-9DF1-5F8FFBD6F383}"/>
          </ac:spMkLst>
        </pc:spChg>
        <pc:spChg chg="add del">
          <ac:chgData name="Berman, MD, Ari S" userId="1bcce304-6351-4049-b035-e7e79c0ed131" providerId="ADAL" clId="{667807E2-0E87-4869-B287-B68A83E740E9}" dt="2025-03-29T11:47:42.018" v="4283" actId="26606"/>
          <ac:spMkLst>
            <pc:docMk/>
            <pc:sldMk cId="24218710" sldId="256"/>
            <ac:spMk id="12" creationId="{712D4376-A578-4FF1-94FC-245E7A6A489F}"/>
          </ac:spMkLst>
        </pc:spChg>
        <pc:spChg chg="add del">
          <ac:chgData name="Berman, MD, Ari S" userId="1bcce304-6351-4049-b035-e7e79c0ed131" providerId="ADAL" clId="{667807E2-0E87-4869-B287-B68A83E740E9}" dt="2025-03-29T11:47:42.018" v="4283" actId="26606"/>
          <ac:spMkLst>
            <pc:docMk/>
            <pc:sldMk cId="24218710" sldId="256"/>
            <ac:spMk id="14" creationId="{AEA7509D-F04F-40CB-A0B3-EEF16499CC9F}"/>
          </ac:spMkLst>
        </pc:spChg>
        <pc:spChg chg="add del">
          <ac:chgData name="Berman, MD, Ari S" userId="1bcce304-6351-4049-b035-e7e79c0ed131" providerId="ADAL" clId="{667807E2-0E87-4869-B287-B68A83E740E9}" dt="2025-03-29T11:47:50.981" v="4287" actId="26606"/>
          <ac:spMkLst>
            <pc:docMk/>
            <pc:sldMk cId="24218710" sldId="256"/>
            <ac:spMk id="18" creationId="{D82AB1B2-7970-42CF-8BF5-567C69E9FFFB}"/>
          </ac:spMkLst>
        </pc:spChg>
        <pc:spChg chg="add del">
          <ac:chgData name="Berman, MD, Ari S" userId="1bcce304-6351-4049-b035-e7e79c0ed131" providerId="ADAL" clId="{667807E2-0E87-4869-B287-B68A83E740E9}" dt="2025-03-29T11:47:50.981" v="4287" actId="26606"/>
          <ac:spMkLst>
            <pc:docMk/>
            <pc:sldMk cId="24218710" sldId="256"/>
            <ac:spMk id="19" creationId="{3677BAFB-3BD3-41BB-9107-FAE224AE21C4}"/>
          </ac:spMkLst>
        </pc:spChg>
        <pc:spChg chg="add del">
          <ac:chgData name="Berman, MD, Ari S" userId="1bcce304-6351-4049-b035-e7e79c0ed131" providerId="ADAL" clId="{667807E2-0E87-4869-B287-B68A83E740E9}" dt="2025-03-29T11:47:50.981" v="4287" actId="26606"/>
          <ac:spMkLst>
            <pc:docMk/>
            <pc:sldMk cId="24218710" sldId="256"/>
            <ac:spMk id="23" creationId="{E6823A9B-C188-42D4-847C-3AD928DB145C}"/>
          </ac:spMkLst>
        </pc:spChg>
        <pc:spChg chg="add del">
          <ac:chgData name="Berman, MD, Ari S" userId="1bcce304-6351-4049-b035-e7e79c0ed131" providerId="ADAL" clId="{667807E2-0E87-4869-B287-B68A83E740E9}" dt="2025-03-29T11:47:50.981" v="4287" actId="26606"/>
          <ac:spMkLst>
            <pc:docMk/>
            <pc:sldMk cId="24218710" sldId="256"/>
            <ac:spMk id="24" creationId="{C10FB9CA-E7FA-462C-B537-F1224ED1ACF4}"/>
          </ac:spMkLst>
        </pc:spChg>
        <pc:spChg chg="add del">
          <ac:chgData name="Berman, MD, Ari S" userId="1bcce304-6351-4049-b035-e7e79c0ed131" providerId="ADAL" clId="{667807E2-0E87-4869-B287-B68A83E740E9}" dt="2025-03-29T11:47:50.981" v="4287" actId="26606"/>
          <ac:spMkLst>
            <pc:docMk/>
            <pc:sldMk cId="24218710" sldId="256"/>
            <ac:spMk id="25" creationId="{34B557F3-1A0C-4749-A6DB-EAC082DF390B}"/>
          </ac:spMkLst>
        </pc:spChg>
        <pc:spChg chg="add del">
          <ac:chgData name="Berman, MD, Ari S" userId="1bcce304-6351-4049-b035-e7e79c0ed131" providerId="ADAL" clId="{667807E2-0E87-4869-B287-B68A83E740E9}" dt="2025-03-29T11:47:50.981" v="4287" actId="26606"/>
          <ac:spMkLst>
            <pc:docMk/>
            <pc:sldMk cId="24218710" sldId="256"/>
            <ac:spMk id="26" creationId="{D8469AE7-A75B-4F37-850B-EF5974ABED2C}"/>
          </ac:spMkLst>
        </pc:spChg>
        <pc:spChg chg="add del">
          <ac:chgData name="Berman, MD, Ari S" userId="1bcce304-6351-4049-b035-e7e79c0ed131" providerId="ADAL" clId="{667807E2-0E87-4869-B287-B68A83E740E9}" dt="2025-03-29T11:47:50.981" v="4287" actId="26606"/>
          <ac:spMkLst>
            <pc:docMk/>
            <pc:sldMk cId="24218710" sldId="256"/>
            <ac:spMk id="27" creationId="{55D55AA6-3751-494F-868A-DCEDC5CE82BF}"/>
          </ac:spMkLst>
        </pc:spChg>
        <pc:spChg chg="add del">
          <ac:chgData name="Berman, MD, Ari S" userId="1bcce304-6351-4049-b035-e7e79c0ed131" providerId="ADAL" clId="{667807E2-0E87-4869-B287-B68A83E740E9}" dt="2025-03-29T11:47:50.981" v="4287" actId="26606"/>
          <ac:spMkLst>
            <pc:docMk/>
            <pc:sldMk cId="24218710" sldId="256"/>
            <ac:spMk id="198" creationId="{4D4C00DC-4DC6-4CD2-9E31-F17E6CEBC5A6}"/>
          </ac:spMkLst>
        </pc:spChg>
        <pc:spChg chg="add del">
          <ac:chgData name="Berman, MD, Ari S" userId="1bcce304-6351-4049-b035-e7e79c0ed131" providerId="ADAL" clId="{667807E2-0E87-4869-B287-B68A83E740E9}" dt="2025-03-29T11:48:11.787" v="4289" actId="26606"/>
          <ac:spMkLst>
            <pc:docMk/>
            <pc:sldMk cId="24218710" sldId="256"/>
            <ac:spMk id="200" creationId="{65219498-D544-41AC-98FE-8F956EF66A62}"/>
          </ac:spMkLst>
        </pc:spChg>
        <pc:spChg chg="add del">
          <ac:chgData name="Berman, MD, Ari S" userId="1bcce304-6351-4049-b035-e7e79c0ed131" providerId="ADAL" clId="{667807E2-0E87-4869-B287-B68A83E740E9}" dt="2025-03-29T11:48:11.787" v="4289" actId="26606"/>
          <ac:spMkLst>
            <pc:docMk/>
            <pc:sldMk cId="24218710" sldId="256"/>
            <ac:spMk id="201" creationId="{F500DBFC-17A9-4E0A-AEE2-A49F9AEEF0FD}"/>
          </ac:spMkLst>
        </pc:spChg>
        <pc:spChg chg="add del">
          <ac:chgData name="Berman, MD, Ari S" userId="1bcce304-6351-4049-b035-e7e79c0ed131" providerId="ADAL" clId="{667807E2-0E87-4869-B287-B68A83E740E9}" dt="2025-03-29T11:48:16.526" v="4291" actId="26606"/>
          <ac:spMkLst>
            <pc:docMk/>
            <pc:sldMk cId="24218710" sldId="256"/>
            <ac:spMk id="206" creationId="{943CAA20-3569-4189-9E48-239A229A86CA}"/>
          </ac:spMkLst>
        </pc:spChg>
        <pc:spChg chg="add del">
          <ac:chgData name="Berman, MD, Ari S" userId="1bcce304-6351-4049-b035-e7e79c0ed131" providerId="ADAL" clId="{667807E2-0E87-4869-B287-B68A83E740E9}" dt="2025-03-29T11:48:16.526" v="4291" actId="26606"/>
          <ac:spMkLst>
            <pc:docMk/>
            <pc:sldMk cId="24218710" sldId="256"/>
            <ac:spMk id="207" creationId="{DA542B6D-E775-4832-91DC-2D20F857813A}"/>
          </ac:spMkLst>
        </pc:spChg>
        <pc:spChg chg="add del">
          <ac:chgData name="Berman, MD, Ari S" userId="1bcce304-6351-4049-b035-e7e79c0ed131" providerId="ADAL" clId="{667807E2-0E87-4869-B287-B68A83E740E9}" dt="2025-03-29T11:57:11.959" v="4368" actId="26606"/>
          <ac:spMkLst>
            <pc:docMk/>
            <pc:sldMk cId="24218710" sldId="256"/>
            <ac:spMk id="209" creationId="{65219498-D544-41AC-98FE-8F956EF66A62}"/>
          </ac:spMkLst>
        </pc:spChg>
        <pc:spChg chg="add del">
          <ac:chgData name="Berman, MD, Ari S" userId="1bcce304-6351-4049-b035-e7e79c0ed131" providerId="ADAL" clId="{667807E2-0E87-4869-B287-B68A83E740E9}" dt="2025-03-29T11:57:11.959" v="4368" actId="26606"/>
          <ac:spMkLst>
            <pc:docMk/>
            <pc:sldMk cId="24218710" sldId="256"/>
            <ac:spMk id="210" creationId="{F500DBFC-17A9-4E0A-AEE2-A49F9AEEF0FD}"/>
          </ac:spMkLst>
        </pc:spChg>
        <pc:spChg chg="add del">
          <ac:chgData name="Berman, MD, Ari S" userId="1bcce304-6351-4049-b035-e7e79c0ed131" providerId="ADAL" clId="{667807E2-0E87-4869-B287-B68A83E740E9}" dt="2025-03-29T11:57:11.945" v="4367" actId="26606"/>
          <ac:spMkLst>
            <pc:docMk/>
            <pc:sldMk cId="24218710" sldId="256"/>
            <ac:spMk id="219" creationId="{3301E07F-4F79-4B58-8698-EF24DC1ECDBF}"/>
          </ac:spMkLst>
        </pc:spChg>
        <pc:spChg chg="add del">
          <ac:chgData name="Berman, MD, Ari S" userId="1bcce304-6351-4049-b035-e7e79c0ed131" providerId="ADAL" clId="{667807E2-0E87-4869-B287-B68A83E740E9}" dt="2025-03-29T11:57:11.945" v="4367" actId="26606"/>
          <ac:spMkLst>
            <pc:docMk/>
            <pc:sldMk cId="24218710" sldId="256"/>
            <ac:spMk id="221" creationId="{E58B2195-5055-402F-A3E7-53FF0E4980C3}"/>
          </ac:spMkLst>
        </pc:spChg>
        <pc:spChg chg="add del">
          <ac:chgData name="Berman, MD, Ari S" userId="1bcce304-6351-4049-b035-e7e79c0ed131" providerId="ADAL" clId="{667807E2-0E87-4869-B287-B68A83E740E9}" dt="2025-03-29T11:57:11.945" v="4367" actId="26606"/>
          <ac:spMkLst>
            <pc:docMk/>
            <pc:sldMk cId="24218710" sldId="256"/>
            <ac:spMk id="223" creationId="{9EE6F773-742A-491A-9A00-A2A150DF500A}"/>
          </ac:spMkLst>
        </pc:spChg>
        <pc:spChg chg="add">
          <ac:chgData name="Berman, MD, Ari S" userId="1bcce304-6351-4049-b035-e7e79c0ed131" providerId="ADAL" clId="{667807E2-0E87-4869-B287-B68A83E740E9}" dt="2025-03-29T11:57:11.959" v="4368" actId="26606"/>
          <ac:spMkLst>
            <pc:docMk/>
            <pc:sldMk cId="24218710" sldId="256"/>
            <ac:spMk id="225" creationId="{F12E7CC5-C78B-4EBD-9565-3FA00FAA6CF2}"/>
          </ac:spMkLst>
        </pc:spChg>
        <pc:spChg chg="add">
          <ac:chgData name="Berman, MD, Ari S" userId="1bcce304-6351-4049-b035-e7e79c0ed131" providerId="ADAL" clId="{667807E2-0E87-4869-B287-B68A83E740E9}" dt="2025-03-29T11:57:11.959" v="4368" actId="26606"/>
          <ac:spMkLst>
            <pc:docMk/>
            <pc:sldMk cId="24218710" sldId="256"/>
            <ac:spMk id="226" creationId="{3A4529A5-F675-429F-8044-01372BB13422}"/>
          </ac:spMkLst>
        </pc:spChg>
        <pc:spChg chg="add">
          <ac:chgData name="Berman, MD, Ari S" userId="1bcce304-6351-4049-b035-e7e79c0ed131" providerId="ADAL" clId="{667807E2-0E87-4869-B287-B68A83E740E9}" dt="2025-03-29T11:57:11.959" v="4368" actId="26606"/>
          <ac:spMkLst>
            <pc:docMk/>
            <pc:sldMk cId="24218710" sldId="256"/>
            <ac:spMk id="227" creationId="{63DAB858-5A0C-4AFF-AAC6-705EDF8DB733}"/>
          </ac:spMkLst>
        </pc:spChg>
        <pc:grpChg chg="add del">
          <ac:chgData name="Berman, MD, Ari S" userId="1bcce304-6351-4049-b035-e7e79c0ed131" providerId="ADAL" clId="{667807E2-0E87-4869-B287-B68A83E740E9}" dt="2025-03-29T11:47:50.981" v="4287" actId="26606"/>
          <ac:grpSpMkLst>
            <pc:docMk/>
            <pc:sldMk cId="24218710" sldId="256"/>
            <ac:grpSpMk id="20" creationId="{66FB5A75-BDE2-4F12-A95B-C48788A7685C}"/>
          </ac:grpSpMkLst>
        </pc:grpChg>
        <pc:grpChg chg="add del">
          <ac:chgData name="Berman, MD, Ari S" userId="1bcce304-6351-4049-b035-e7e79c0ed131" providerId="ADAL" clId="{667807E2-0E87-4869-B287-B68A83E740E9}" dt="2025-03-29T11:47:50.981" v="4287" actId="26606"/>
          <ac:grpSpMkLst>
            <pc:docMk/>
            <pc:sldMk cId="24218710" sldId="256"/>
            <ac:grpSpMk id="28" creationId="{63301095-70B2-49AA-8DA9-A35629AD621C}"/>
          </ac:grpSpMkLst>
        </pc:grpChg>
        <pc:grpChg chg="add del">
          <ac:chgData name="Berman, MD, Ari S" userId="1bcce304-6351-4049-b035-e7e79c0ed131" providerId="ADAL" clId="{667807E2-0E87-4869-B287-B68A83E740E9}" dt="2025-03-29T11:48:11.787" v="4289" actId="26606"/>
          <ac:grpSpMkLst>
            <pc:docMk/>
            <pc:sldMk cId="24218710" sldId="256"/>
            <ac:grpSpMk id="202" creationId="{D74613BB-817C-4C4F-8A24-4936F2F064C0}"/>
          </ac:grpSpMkLst>
        </pc:grpChg>
        <pc:grpChg chg="add del">
          <ac:chgData name="Berman, MD, Ari S" userId="1bcce304-6351-4049-b035-e7e79c0ed131" providerId="ADAL" clId="{667807E2-0E87-4869-B287-B68A83E740E9}" dt="2025-03-29T11:57:11.959" v="4368" actId="26606"/>
          <ac:grpSpMkLst>
            <pc:docMk/>
            <pc:sldMk cId="24218710" sldId="256"/>
            <ac:grpSpMk id="211" creationId="{D74613BB-817C-4C4F-8A24-4936F2F064C0}"/>
          </ac:grpSpMkLst>
        </pc:grpChg>
        <pc:picChg chg="add del">
          <ac:chgData name="Berman, MD, Ari S" userId="1bcce304-6351-4049-b035-e7e79c0ed131" providerId="ADAL" clId="{667807E2-0E87-4869-B287-B68A83E740E9}" dt="2025-03-29T11:48:11.787" v="4289" actId="26606"/>
          <ac:picMkLst>
            <pc:docMk/>
            <pc:sldMk cId="24218710" sldId="256"/>
            <ac:picMk id="7" creationId="{DD597528-2844-54FF-D494-A75FE096E553}"/>
          </ac:picMkLst>
        </pc:picChg>
        <pc:picChg chg="add mod ord">
          <ac:chgData name="Berman, MD, Ari S" userId="1bcce304-6351-4049-b035-e7e79c0ed131" providerId="ADAL" clId="{667807E2-0E87-4869-B287-B68A83E740E9}" dt="2025-03-29T11:57:11.959" v="4368" actId="26606"/>
          <ac:picMkLst>
            <pc:docMk/>
            <pc:sldMk cId="24218710" sldId="256"/>
            <ac:picMk id="214" creationId="{DD597528-2844-54FF-D494-A75FE096E553}"/>
          </ac:picMkLst>
        </pc:picChg>
        <pc:cxnChg chg="add del">
          <ac:chgData name="Berman, MD, Ari S" userId="1bcce304-6351-4049-b035-e7e79c0ed131" providerId="ADAL" clId="{667807E2-0E87-4869-B287-B68A83E740E9}" dt="2025-03-29T11:47:42.018" v="4283" actId="26606"/>
          <ac:cxnSpMkLst>
            <pc:docMk/>
            <pc:sldMk cId="24218710" sldId="256"/>
            <ac:cxnSpMk id="16" creationId="{56020367-4FD5-4596-8E10-C5F095CD8DBF}"/>
          </ac:cxnSpMkLst>
        </pc:cxnChg>
      </pc:sldChg>
      <pc:sldChg chg="addSp delSp modSp mod setBg modAnim">
        <pc:chgData name="Berman, MD, Ari S" userId="1bcce304-6351-4049-b035-e7e79c0ed131" providerId="ADAL" clId="{667807E2-0E87-4869-B287-B68A83E740E9}" dt="2025-04-27T18:04:58.535" v="5548" actId="20577"/>
        <pc:sldMkLst>
          <pc:docMk/>
          <pc:sldMk cId="84460177" sldId="257"/>
        </pc:sldMkLst>
        <pc:spChg chg="del mod">
          <ac:chgData name="Berman, MD, Ari S" userId="1bcce304-6351-4049-b035-e7e79c0ed131" providerId="ADAL" clId="{667807E2-0E87-4869-B287-B68A83E740E9}" dt="2025-03-25T18:03:01.147" v="186" actId="21"/>
          <ac:spMkLst>
            <pc:docMk/>
            <pc:sldMk cId="84460177" sldId="257"/>
            <ac:spMk id="2" creationId="{455737DC-DB13-6DAA-DFEF-FB3AFFD525F1}"/>
          </ac:spMkLst>
        </pc:spChg>
        <pc:spChg chg="mod ord">
          <ac:chgData name="Berman, MD, Ari S" userId="1bcce304-6351-4049-b035-e7e79c0ed131" providerId="ADAL" clId="{667807E2-0E87-4869-B287-B68A83E740E9}" dt="2025-04-27T18:04:58.535" v="5548" actId="20577"/>
          <ac:spMkLst>
            <pc:docMk/>
            <pc:sldMk cId="84460177" sldId="257"/>
            <ac:spMk id="3" creationId="{C19E0DCF-8AC2-6118-26F4-E8B409E12785}"/>
          </ac:spMkLst>
        </pc:spChg>
        <pc:spChg chg="add mod">
          <ac:chgData name="Berman, MD, Ari S" userId="1bcce304-6351-4049-b035-e7e79c0ed131" providerId="ADAL" clId="{667807E2-0E87-4869-B287-B68A83E740E9}" dt="2025-04-21T12:21:36.117" v="5543" actId="20577"/>
          <ac:spMkLst>
            <pc:docMk/>
            <pc:sldMk cId="84460177" sldId="257"/>
            <ac:spMk id="4" creationId="{2E29D322-15D3-A030-27D2-98110404F095}"/>
          </ac:spMkLst>
        </pc:spChg>
        <pc:spChg chg="add del mod">
          <ac:chgData name="Berman, MD, Ari S" userId="1bcce304-6351-4049-b035-e7e79c0ed131" providerId="ADAL" clId="{667807E2-0E87-4869-B287-B68A83E740E9}" dt="2025-03-25T18:03:08.003" v="189" actId="21"/>
          <ac:spMkLst>
            <pc:docMk/>
            <pc:sldMk cId="84460177" sldId="257"/>
            <ac:spMk id="5" creationId="{455737DC-DB13-6DAA-DFEF-FB3AFFD525F1}"/>
          </ac:spMkLst>
        </pc:spChg>
        <pc:spChg chg="add mod ord">
          <ac:chgData name="Berman, MD, Ari S" userId="1bcce304-6351-4049-b035-e7e79c0ed131" providerId="ADAL" clId="{667807E2-0E87-4869-B287-B68A83E740E9}" dt="2025-03-29T11:49:51.097" v="4311" actId="26606"/>
          <ac:spMkLst>
            <pc:docMk/>
            <pc:sldMk cId="84460177" sldId="257"/>
            <ac:spMk id="7" creationId="{455737DC-DB13-6DAA-DFEF-FB3AFFD525F1}"/>
          </ac:spMkLst>
        </pc:spChg>
        <pc:spChg chg="add del">
          <ac:chgData name="Berman, MD, Ari S" userId="1bcce304-6351-4049-b035-e7e79c0ed131" providerId="ADAL" clId="{667807E2-0E87-4869-B287-B68A83E740E9}" dt="2025-03-29T12:46:19.111" v="4747" actId="26606"/>
          <ac:spMkLst>
            <pc:docMk/>
            <pc:sldMk cId="84460177" sldId="257"/>
            <ac:spMk id="13" creationId="{743AA782-23D1-4521-8CAD-47662984AA08}"/>
          </ac:spMkLst>
        </pc:spChg>
        <pc:spChg chg="add del">
          <ac:chgData name="Berman, MD, Ari S" userId="1bcce304-6351-4049-b035-e7e79c0ed131" providerId="ADAL" clId="{667807E2-0E87-4869-B287-B68A83E740E9}" dt="2025-03-29T12:46:19.111" v="4747" actId="26606"/>
          <ac:spMkLst>
            <pc:docMk/>
            <pc:sldMk cId="84460177" sldId="257"/>
            <ac:spMk id="15" creationId="{650D18FE-0824-4A46-B22C-A86B52E5780A}"/>
          </ac:spMkLst>
        </pc:spChg>
        <pc:spChg chg="add">
          <ac:chgData name="Berman, MD, Ari S" userId="1bcce304-6351-4049-b035-e7e79c0ed131" providerId="ADAL" clId="{667807E2-0E87-4869-B287-B68A83E740E9}" dt="2025-03-29T12:46:19.111" v="4747" actId="26606"/>
          <ac:spMkLst>
            <pc:docMk/>
            <pc:sldMk cId="84460177" sldId="257"/>
            <ac:spMk id="20" creationId="{F13C74B1-5B17-4795-BED0-7140497B445A}"/>
          </ac:spMkLst>
        </pc:spChg>
        <pc:spChg chg="add">
          <ac:chgData name="Berman, MD, Ari S" userId="1bcce304-6351-4049-b035-e7e79c0ed131" providerId="ADAL" clId="{667807E2-0E87-4869-B287-B68A83E740E9}" dt="2025-03-29T12:46:19.111" v="4747" actId="26606"/>
          <ac:spMkLst>
            <pc:docMk/>
            <pc:sldMk cId="84460177" sldId="257"/>
            <ac:spMk id="22" creationId="{D4974D33-8DC5-464E-8C6D-BE58F0669C17}"/>
          </ac:spMkLst>
        </pc:spChg>
        <pc:picChg chg="add del mod">
          <ac:chgData name="Berman, MD, Ari S" userId="1bcce304-6351-4049-b035-e7e79c0ed131" providerId="ADAL" clId="{667807E2-0E87-4869-B287-B68A83E740E9}" dt="2025-03-25T18:03:08.003" v="189" actId="21"/>
          <ac:picMkLst>
            <pc:docMk/>
            <pc:sldMk cId="84460177" sldId="257"/>
            <ac:picMk id="6" creationId="{4C927CD0-D883-A32C-6D2F-4ABEB2AA0B12}"/>
          </ac:picMkLst>
        </pc:picChg>
        <pc:picChg chg="add mod">
          <ac:chgData name="Berman, MD, Ari S" userId="1bcce304-6351-4049-b035-e7e79c0ed131" providerId="ADAL" clId="{667807E2-0E87-4869-B287-B68A83E740E9}" dt="2025-04-19T10:50:06.130" v="5076" actId="1076"/>
          <ac:picMkLst>
            <pc:docMk/>
            <pc:sldMk cId="84460177" sldId="257"/>
            <ac:picMk id="8" creationId="{4C927CD0-D883-A32C-6D2F-4ABEB2AA0B12}"/>
          </ac:picMkLst>
        </pc:picChg>
        <pc:picChg chg="add del mod">
          <ac:chgData name="Berman, MD, Ari S" userId="1bcce304-6351-4049-b035-e7e79c0ed131" providerId="ADAL" clId="{667807E2-0E87-4869-B287-B68A83E740E9}" dt="2025-03-25T18:03:01.147" v="186" actId="21"/>
          <ac:picMkLst>
            <pc:docMk/>
            <pc:sldMk cId="84460177" sldId="257"/>
            <ac:picMk id="3074" creationId="{4C927CD0-D883-A32C-6D2F-4ABEB2AA0B12}"/>
          </ac:picMkLst>
        </pc:picChg>
      </pc:sldChg>
      <pc:sldChg chg="addSp delSp modSp mod ord setBg modAnim">
        <pc:chgData name="Berman, MD, Ari S" userId="1bcce304-6351-4049-b035-e7e79c0ed131" providerId="ADAL" clId="{667807E2-0E87-4869-B287-B68A83E740E9}" dt="2025-04-21T12:20:59.302" v="5520" actId="20577"/>
        <pc:sldMkLst>
          <pc:docMk/>
          <pc:sldMk cId="843518747" sldId="258"/>
        </pc:sldMkLst>
        <pc:spChg chg="mod">
          <ac:chgData name="Berman, MD, Ari S" userId="1bcce304-6351-4049-b035-e7e79c0ed131" providerId="ADAL" clId="{667807E2-0E87-4869-B287-B68A83E740E9}" dt="2025-04-21T12:20:59.302" v="5520" actId="20577"/>
          <ac:spMkLst>
            <pc:docMk/>
            <pc:sldMk cId="843518747" sldId="258"/>
            <ac:spMk id="2" creationId="{C1D0F97D-1BC7-E8C6-6F2E-3A9E1079FE5F}"/>
          </ac:spMkLst>
        </pc:spChg>
        <pc:spChg chg="mod">
          <ac:chgData name="Berman, MD, Ari S" userId="1bcce304-6351-4049-b035-e7e79c0ed131" providerId="ADAL" clId="{667807E2-0E87-4869-B287-B68A83E740E9}" dt="2025-04-19T10:54:45.095" v="5091" actId="255"/>
          <ac:spMkLst>
            <pc:docMk/>
            <pc:sldMk cId="843518747" sldId="258"/>
            <ac:spMk id="3" creationId="{09B0A833-561D-BFC2-F048-E80AF6DF97E3}"/>
          </ac:spMkLst>
        </pc:spChg>
        <pc:spChg chg="add del">
          <ac:chgData name="Berman, MD, Ari S" userId="1bcce304-6351-4049-b035-e7e79c0ed131" providerId="ADAL" clId="{667807E2-0E87-4869-B287-B68A83E740E9}" dt="2025-03-29T11:50:33.146" v="4318" actId="26606"/>
          <ac:spMkLst>
            <pc:docMk/>
            <pc:sldMk cId="843518747" sldId="258"/>
            <ac:spMk id="9" creationId="{743AA782-23D1-4521-8CAD-47662984AA08}"/>
          </ac:spMkLst>
        </pc:spChg>
        <pc:spChg chg="add del">
          <ac:chgData name="Berman, MD, Ari S" userId="1bcce304-6351-4049-b035-e7e79c0ed131" providerId="ADAL" clId="{667807E2-0E87-4869-B287-B68A83E740E9}" dt="2025-03-29T11:50:33.146" v="4318" actId="26606"/>
          <ac:spMkLst>
            <pc:docMk/>
            <pc:sldMk cId="843518747" sldId="258"/>
            <ac:spMk id="11" creationId="{71877DBC-BB60-40F0-AC93-2ACDBAAE60CE}"/>
          </ac:spMkLst>
        </pc:spChg>
        <pc:spChg chg="add">
          <ac:chgData name="Berman, MD, Ari S" userId="1bcce304-6351-4049-b035-e7e79c0ed131" providerId="ADAL" clId="{667807E2-0E87-4869-B287-B68A83E740E9}" dt="2025-03-29T11:50:33.146" v="4318" actId="26606"/>
          <ac:spMkLst>
            <pc:docMk/>
            <pc:sldMk cId="843518747" sldId="258"/>
            <ac:spMk id="16" creationId="{45D37F4E-DDB4-456B-97E0-9937730A039F}"/>
          </ac:spMkLst>
        </pc:spChg>
        <pc:spChg chg="add">
          <ac:chgData name="Berman, MD, Ari S" userId="1bcce304-6351-4049-b035-e7e79c0ed131" providerId="ADAL" clId="{667807E2-0E87-4869-B287-B68A83E740E9}" dt="2025-03-29T11:50:33.146" v="4318" actId="26606"/>
          <ac:spMkLst>
            <pc:docMk/>
            <pc:sldMk cId="843518747" sldId="258"/>
            <ac:spMk id="18" creationId="{B2DD41CD-8F47-4F56-AD12-4E2FF7696987}"/>
          </ac:spMkLst>
        </pc:spChg>
        <pc:picChg chg="add del mod">
          <ac:chgData name="Berman, MD, Ari S" userId="1bcce304-6351-4049-b035-e7e79c0ed131" providerId="ADAL" clId="{667807E2-0E87-4869-B287-B68A83E740E9}" dt="2025-04-15T17:37:20.877" v="4847" actId="21"/>
          <ac:picMkLst>
            <pc:docMk/>
            <pc:sldMk cId="843518747" sldId="258"/>
            <ac:picMk id="4" creationId="{27A11607-FF3C-3073-D229-45BC788EDE6C}"/>
          </ac:picMkLst>
        </pc:picChg>
        <pc:picChg chg="add mod">
          <ac:chgData name="Berman, MD, Ari S" userId="1bcce304-6351-4049-b035-e7e79c0ed131" providerId="ADAL" clId="{667807E2-0E87-4869-B287-B68A83E740E9}" dt="2025-04-15T17:37:41.400" v="4854" actId="14100"/>
          <ac:picMkLst>
            <pc:docMk/>
            <pc:sldMk cId="843518747" sldId="258"/>
            <ac:picMk id="6" creationId="{2C9E8690-C738-899C-302E-2DE463B58711}"/>
          </ac:picMkLst>
        </pc:picChg>
      </pc:sldChg>
      <pc:sldChg chg="addSp delSp modSp del mod ord">
        <pc:chgData name="Berman, MD, Ari S" userId="1bcce304-6351-4049-b035-e7e79c0ed131" providerId="ADAL" clId="{667807E2-0E87-4869-B287-B68A83E740E9}" dt="2025-03-25T19:33:15.017" v="3349" actId="2696"/>
        <pc:sldMkLst>
          <pc:docMk/>
          <pc:sldMk cId="3721297433" sldId="259"/>
        </pc:sldMkLst>
        <pc:spChg chg="mod">
          <ac:chgData name="Berman, MD, Ari S" userId="1bcce304-6351-4049-b035-e7e79c0ed131" providerId="ADAL" clId="{667807E2-0E87-4869-B287-B68A83E740E9}" dt="2025-03-25T18:04:01.028" v="235" actId="20577"/>
          <ac:spMkLst>
            <pc:docMk/>
            <pc:sldMk cId="3721297433" sldId="259"/>
            <ac:spMk id="2" creationId="{F300D228-5BC9-BC91-1ABE-4C67A4A1695B}"/>
          </ac:spMkLst>
        </pc:spChg>
        <pc:spChg chg="del mod">
          <ac:chgData name="Berman, MD, Ari S" userId="1bcce304-6351-4049-b035-e7e79c0ed131" providerId="ADAL" clId="{667807E2-0E87-4869-B287-B68A83E740E9}" dt="2025-03-25T18:04:58.665" v="245" actId="21"/>
          <ac:spMkLst>
            <pc:docMk/>
            <pc:sldMk cId="3721297433" sldId="259"/>
            <ac:spMk id="3" creationId="{07C9F1BD-B962-2BF0-A7CC-96F26935A0E3}"/>
          </ac:spMkLst>
        </pc:spChg>
        <pc:spChg chg="add mod">
          <ac:chgData name="Berman, MD, Ari S" userId="1bcce304-6351-4049-b035-e7e79c0ed131" providerId="ADAL" clId="{667807E2-0E87-4869-B287-B68A83E740E9}" dt="2025-03-25T18:20:33.830" v="1068" actId="20577"/>
          <ac:spMkLst>
            <pc:docMk/>
            <pc:sldMk cId="3721297433" sldId="259"/>
            <ac:spMk id="4" creationId="{D9B91E10-AB5E-A1F3-2C3B-B9F580286066}"/>
          </ac:spMkLst>
        </pc:spChg>
        <pc:spChg chg="add mod">
          <ac:chgData name="Berman, MD, Ari S" userId="1bcce304-6351-4049-b035-e7e79c0ed131" providerId="ADAL" clId="{667807E2-0E87-4869-B287-B68A83E740E9}" dt="2025-03-25T18:19:17.091" v="902" actId="5793"/>
          <ac:spMkLst>
            <pc:docMk/>
            <pc:sldMk cId="3721297433" sldId="259"/>
            <ac:spMk id="5" creationId="{07C9F1BD-B962-2BF0-A7CC-96F26935A0E3}"/>
          </ac:spMkLst>
        </pc:spChg>
        <pc:picChg chg="add mod">
          <ac:chgData name="Berman, MD, Ari S" userId="1bcce304-6351-4049-b035-e7e79c0ed131" providerId="ADAL" clId="{667807E2-0E87-4869-B287-B68A83E740E9}" dt="2025-03-25T18:20:29.772" v="1054" actId="1076"/>
          <ac:picMkLst>
            <pc:docMk/>
            <pc:sldMk cId="3721297433" sldId="259"/>
            <ac:picMk id="6" creationId="{D16C3DE5-4F4B-4FA9-AA91-A72B9ABA5A97}"/>
          </ac:picMkLst>
        </pc:picChg>
        <pc:picChg chg="add del mod">
          <ac:chgData name="Berman, MD, Ari S" userId="1bcce304-6351-4049-b035-e7e79c0ed131" providerId="ADAL" clId="{667807E2-0E87-4869-B287-B68A83E740E9}" dt="2025-03-25T18:04:58.665" v="245" actId="21"/>
          <ac:picMkLst>
            <pc:docMk/>
            <pc:sldMk cId="3721297433" sldId="259"/>
            <ac:picMk id="4098" creationId="{D16C3DE5-4F4B-4FA9-AA91-A72B9ABA5A97}"/>
          </ac:picMkLst>
        </pc:picChg>
      </pc:sldChg>
      <pc:sldChg chg="addSp delSp modSp mod setBg">
        <pc:chgData name="Berman, MD, Ari S" userId="1bcce304-6351-4049-b035-e7e79c0ed131" providerId="ADAL" clId="{667807E2-0E87-4869-B287-B68A83E740E9}" dt="2025-04-21T12:21:13.207" v="5524" actId="20577"/>
        <pc:sldMkLst>
          <pc:docMk/>
          <pc:sldMk cId="3738353794" sldId="260"/>
        </pc:sldMkLst>
        <pc:spChg chg="mod">
          <ac:chgData name="Berman, MD, Ari S" userId="1bcce304-6351-4049-b035-e7e79c0ed131" providerId="ADAL" clId="{667807E2-0E87-4869-B287-B68A83E740E9}" dt="2025-04-21T12:21:13.207" v="5524" actId="20577"/>
          <ac:spMkLst>
            <pc:docMk/>
            <pc:sldMk cId="3738353794" sldId="260"/>
            <ac:spMk id="2" creationId="{93D7988A-09C8-EE31-16CC-FE8D5C12AA74}"/>
          </ac:spMkLst>
        </pc:spChg>
        <pc:spChg chg="del mod">
          <ac:chgData name="Berman, MD, Ari S" userId="1bcce304-6351-4049-b035-e7e79c0ed131" providerId="ADAL" clId="{667807E2-0E87-4869-B287-B68A83E740E9}" dt="2025-03-29T11:53:38.372" v="4340" actId="26606"/>
          <ac:spMkLst>
            <pc:docMk/>
            <pc:sldMk cId="3738353794" sldId="260"/>
            <ac:spMk id="3" creationId="{315B75D3-81ED-1488-8FC4-937B07E319B5}"/>
          </ac:spMkLst>
        </pc:spChg>
        <pc:spChg chg="add del">
          <ac:chgData name="Berman, MD, Ari S" userId="1bcce304-6351-4049-b035-e7e79c0ed131" providerId="ADAL" clId="{667807E2-0E87-4869-B287-B68A83E740E9}" dt="2025-03-29T11:56:24.560" v="4365" actId="26606"/>
          <ac:spMkLst>
            <pc:docMk/>
            <pc:sldMk cId="3738353794" sldId="260"/>
            <ac:spMk id="9" creationId="{AE2B703B-46F9-481A-A605-82E2A828C4FA}"/>
          </ac:spMkLst>
        </pc:spChg>
        <pc:spChg chg="add del">
          <ac:chgData name="Berman, MD, Ari S" userId="1bcce304-6351-4049-b035-e7e79c0ed131" providerId="ADAL" clId="{667807E2-0E87-4869-B287-B68A83E740E9}" dt="2025-03-29T11:56:24.560" v="4365" actId="26606"/>
          <ac:spMkLst>
            <pc:docMk/>
            <pc:sldMk cId="3738353794" sldId="260"/>
            <ac:spMk id="11" creationId="{F13BE4D7-0C3D-4906-B230-A1C5B4665CCF}"/>
          </ac:spMkLst>
        </pc:spChg>
        <pc:spChg chg="add">
          <ac:chgData name="Berman, MD, Ari S" userId="1bcce304-6351-4049-b035-e7e79c0ed131" providerId="ADAL" clId="{667807E2-0E87-4869-B287-B68A83E740E9}" dt="2025-03-29T11:56:24.560" v="4365" actId="26606"/>
          <ac:spMkLst>
            <pc:docMk/>
            <pc:sldMk cId="3738353794" sldId="260"/>
            <ac:spMk id="16" creationId="{BACC6370-2D7E-4714-9D71-7542949D7D5D}"/>
          </ac:spMkLst>
        </pc:spChg>
        <pc:spChg chg="add">
          <ac:chgData name="Berman, MD, Ari S" userId="1bcce304-6351-4049-b035-e7e79c0ed131" providerId="ADAL" clId="{667807E2-0E87-4869-B287-B68A83E740E9}" dt="2025-03-29T11:56:24.560" v="4365" actId="26606"/>
          <ac:spMkLst>
            <pc:docMk/>
            <pc:sldMk cId="3738353794" sldId="260"/>
            <ac:spMk id="18" creationId="{F68B3F68-107C-434F-AA38-110D5EA91B85}"/>
          </ac:spMkLst>
        </pc:spChg>
        <pc:spChg chg="add">
          <ac:chgData name="Berman, MD, Ari S" userId="1bcce304-6351-4049-b035-e7e79c0ed131" providerId="ADAL" clId="{667807E2-0E87-4869-B287-B68A83E740E9}" dt="2025-03-29T11:56:24.560" v="4365" actId="26606"/>
          <ac:spMkLst>
            <pc:docMk/>
            <pc:sldMk cId="3738353794" sldId="260"/>
            <ac:spMk id="20" creationId="{AAD0DBB9-1A4B-4391-81D4-CB19F9AB918A}"/>
          </ac:spMkLst>
        </pc:spChg>
        <pc:spChg chg="add">
          <ac:chgData name="Berman, MD, Ari S" userId="1bcce304-6351-4049-b035-e7e79c0ed131" providerId="ADAL" clId="{667807E2-0E87-4869-B287-B68A83E740E9}" dt="2025-03-29T11:56:24.560" v="4365" actId="26606"/>
          <ac:spMkLst>
            <pc:docMk/>
            <pc:sldMk cId="3738353794" sldId="260"/>
            <ac:spMk id="22" creationId="{063BBA22-50EA-4C4D-BE05-F1CE4E63AA56}"/>
          </ac:spMkLst>
        </pc:spChg>
        <pc:graphicFrameChg chg="add mod modGraphic">
          <ac:chgData name="Berman, MD, Ari S" userId="1bcce304-6351-4049-b035-e7e79c0ed131" providerId="ADAL" clId="{667807E2-0E87-4869-B287-B68A83E740E9}" dt="2025-04-18T19:11:55.687" v="4905" actId="2711"/>
          <ac:graphicFrameMkLst>
            <pc:docMk/>
            <pc:sldMk cId="3738353794" sldId="260"/>
            <ac:graphicFrameMk id="5" creationId="{6E3523C8-1CF0-23E6-F3A6-066021EF4243}"/>
          </ac:graphicFrameMkLst>
        </pc:graphicFrameChg>
        <pc:picChg chg="add del mod">
          <ac:chgData name="Berman, MD, Ari S" userId="1bcce304-6351-4049-b035-e7e79c0ed131" providerId="ADAL" clId="{667807E2-0E87-4869-B287-B68A83E740E9}" dt="2025-03-29T11:53:11.973" v="4338" actId="478"/>
          <ac:picMkLst>
            <pc:docMk/>
            <pc:sldMk cId="3738353794" sldId="260"/>
            <ac:picMk id="4098" creationId="{6771BCA6-BABA-A523-939C-8F90284F1F4F}"/>
          </ac:picMkLst>
        </pc:picChg>
      </pc:sldChg>
      <pc:sldChg chg="addSp delSp modSp mod ord setBg">
        <pc:chgData name="Berman, MD, Ari S" userId="1bcce304-6351-4049-b035-e7e79c0ed131" providerId="ADAL" clId="{667807E2-0E87-4869-B287-B68A83E740E9}" dt="2025-04-21T12:04:51.660" v="5471"/>
        <pc:sldMkLst>
          <pc:docMk/>
          <pc:sldMk cId="2938121902" sldId="261"/>
        </pc:sldMkLst>
        <pc:spChg chg="mod">
          <ac:chgData name="Berman, MD, Ari S" userId="1bcce304-6351-4049-b035-e7e79c0ed131" providerId="ADAL" clId="{667807E2-0E87-4869-B287-B68A83E740E9}" dt="2025-03-29T11:54:58.925" v="4355" actId="26606"/>
          <ac:spMkLst>
            <pc:docMk/>
            <pc:sldMk cId="2938121902" sldId="261"/>
            <ac:spMk id="2" creationId="{532E9369-209B-E478-47A1-CDF17F0058B1}"/>
          </ac:spMkLst>
        </pc:spChg>
        <pc:spChg chg="add del mod">
          <ac:chgData name="Berman, MD, Ari S" userId="1bcce304-6351-4049-b035-e7e79c0ed131" providerId="ADAL" clId="{667807E2-0E87-4869-B287-B68A83E740E9}" dt="2025-03-29T11:54:58.925" v="4355" actId="26606"/>
          <ac:spMkLst>
            <pc:docMk/>
            <pc:sldMk cId="2938121902" sldId="261"/>
            <ac:spMk id="3" creationId="{6356C8F2-05BC-8C48-055A-497A735FC0E8}"/>
          </ac:spMkLst>
        </pc:spChg>
        <pc:spChg chg="add del">
          <ac:chgData name="Berman, MD, Ari S" userId="1bcce304-6351-4049-b035-e7e79c0ed131" providerId="ADAL" clId="{667807E2-0E87-4869-B287-B68A83E740E9}" dt="2025-03-29T11:54:44.157" v="4350" actId="26606"/>
          <ac:spMkLst>
            <pc:docMk/>
            <pc:sldMk cId="2938121902" sldId="261"/>
            <ac:spMk id="9" creationId="{2659FDB4-FCBE-4A89-B46D-43D4FA54464D}"/>
          </ac:spMkLst>
        </pc:spChg>
        <pc:spChg chg="add del">
          <ac:chgData name="Berman, MD, Ari S" userId="1bcce304-6351-4049-b035-e7e79c0ed131" providerId="ADAL" clId="{667807E2-0E87-4869-B287-B68A83E740E9}" dt="2025-03-29T11:54:38.254" v="4348" actId="26606"/>
          <ac:spMkLst>
            <pc:docMk/>
            <pc:sldMk cId="2938121902" sldId="261"/>
            <ac:spMk id="10" creationId="{4F7EBAE4-9945-4473-9E34-B2C66EA0F03D}"/>
          </ac:spMkLst>
        </pc:spChg>
        <pc:spChg chg="add del">
          <ac:chgData name="Berman, MD, Ari S" userId="1bcce304-6351-4049-b035-e7e79c0ed131" providerId="ADAL" clId="{667807E2-0E87-4869-B287-B68A83E740E9}" dt="2025-03-29T11:54:38.254" v="4348" actId="26606"/>
          <ac:spMkLst>
            <pc:docMk/>
            <pc:sldMk cId="2938121902" sldId="261"/>
            <ac:spMk id="12" creationId="{70BEB1E7-2F88-40BC-B73D-42E5B6F80BFC}"/>
          </ac:spMkLst>
        </pc:spChg>
        <pc:spChg chg="add del">
          <ac:chgData name="Berman, MD, Ari S" userId="1bcce304-6351-4049-b035-e7e79c0ed131" providerId="ADAL" clId="{667807E2-0E87-4869-B287-B68A83E740E9}" dt="2025-03-29T11:54:38.254" v="4348" actId="26606"/>
          <ac:spMkLst>
            <pc:docMk/>
            <pc:sldMk cId="2938121902" sldId="261"/>
            <ac:spMk id="14" creationId="{A7B99495-F43F-4D80-A44F-2CB4764EB90B}"/>
          </ac:spMkLst>
        </pc:spChg>
        <pc:spChg chg="add del">
          <ac:chgData name="Berman, MD, Ari S" userId="1bcce304-6351-4049-b035-e7e79c0ed131" providerId="ADAL" clId="{667807E2-0E87-4869-B287-B68A83E740E9}" dt="2025-03-29T11:54:56.359" v="4352" actId="26606"/>
          <ac:spMkLst>
            <pc:docMk/>
            <pc:sldMk cId="2938121902" sldId="261"/>
            <ac:spMk id="18" creationId="{245A9F99-D9B1-4094-A2E2-B90AC1DB7B9C}"/>
          </ac:spMkLst>
        </pc:spChg>
        <pc:spChg chg="add del">
          <ac:chgData name="Berman, MD, Ari S" userId="1bcce304-6351-4049-b035-e7e79c0ed131" providerId="ADAL" clId="{667807E2-0E87-4869-B287-B68A83E740E9}" dt="2025-03-29T11:54:56.359" v="4352" actId="26606"/>
          <ac:spMkLst>
            <pc:docMk/>
            <pc:sldMk cId="2938121902" sldId="261"/>
            <ac:spMk id="19" creationId="{B7FAF607-473A-4A43-A23D-BBFF5C4117BB}"/>
          </ac:spMkLst>
        </pc:spChg>
        <pc:spChg chg="add del">
          <ac:chgData name="Berman, MD, Ari S" userId="1bcce304-6351-4049-b035-e7e79c0ed131" providerId="ADAL" clId="{667807E2-0E87-4869-B287-B68A83E740E9}" dt="2025-03-29T11:54:56.359" v="4352" actId="26606"/>
          <ac:spMkLst>
            <pc:docMk/>
            <pc:sldMk cId="2938121902" sldId="261"/>
            <ac:spMk id="20" creationId="{6356C8F2-05BC-8C48-055A-497A735FC0E8}"/>
          </ac:spMkLst>
        </pc:spChg>
        <pc:spChg chg="add del">
          <ac:chgData name="Berman, MD, Ari S" userId="1bcce304-6351-4049-b035-e7e79c0ed131" providerId="ADAL" clId="{667807E2-0E87-4869-B287-B68A83E740E9}" dt="2025-03-29T11:54:58.902" v="4354" actId="26606"/>
          <ac:spMkLst>
            <pc:docMk/>
            <pc:sldMk cId="2938121902" sldId="261"/>
            <ac:spMk id="24" creationId="{4F7EBAE4-9945-4473-9E34-B2C66EA0F03D}"/>
          </ac:spMkLst>
        </pc:spChg>
        <pc:spChg chg="add del">
          <ac:chgData name="Berman, MD, Ari S" userId="1bcce304-6351-4049-b035-e7e79c0ed131" providerId="ADAL" clId="{667807E2-0E87-4869-B287-B68A83E740E9}" dt="2025-03-29T11:54:58.902" v="4354" actId="26606"/>
          <ac:spMkLst>
            <pc:docMk/>
            <pc:sldMk cId="2938121902" sldId="261"/>
            <ac:spMk id="26" creationId="{70BEB1E7-2F88-40BC-B73D-42E5B6F80BFC}"/>
          </ac:spMkLst>
        </pc:spChg>
        <pc:spChg chg="add del">
          <ac:chgData name="Berman, MD, Ari S" userId="1bcce304-6351-4049-b035-e7e79c0ed131" providerId="ADAL" clId="{667807E2-0E87-4869-B287-B68A83E740E9}" dt="2025-03-29T11:54:58.902" v="4354" actId="26606"/>
          <ac:spMkLst>
            <pc:docMk/>
            <pc:sldMk cId="2938121902" sldId="261"/>
            <ac:spMk id="27" creationId="{A7B99495-F43F-4D80-A44F-2CB4764EB90B}"/>
          </ac:spMkLst>
        </pc:spChg>
        <pc:spChg chg="add">
          <ac:chgData name="Berman, MD, Ari S" userId="1bcce304-6351-4049-b035-e7e79c0ed131" providerId="ADAL" clId="{667807E2-0E87-4869-B287-B68A83E740E9}" dt="2025-03-29T11:54:58.925" v="4355" actId="26606"/>
          <ac:spMkLst>
            <pc:docMk/>
            <pc:sldMk cId="2938121902" sldId="261"/>
            <ac:spMk id="30" creationId="{AE2B703B-46F9-481A-A605-82E2A828C4FA}"/>
          </ac:spMkLst>
        </pc:spChg>
        <pc:spChg chg="add">
          <ac:chgData name="Berman, MD, Ari S" userId="1bcce304-6351-4049-b035-e7e79c0ed131" providerId="ADAL" clId="{667807E2-0E87-4869-B287-B68A83E740E9}" dt="2025-03-29T11:54:58.925" v="4355" actId="26606"/>
          <ac:spMkLst>
            <pc:docMk/>
            <pc:sldMk cId="2938121902" sldId="261"/>
            <ac:spMk id="31" creationId="{F13BE4D7-0C3D-4906-B230-A1C5B4665CCF}"/>
          </ac:spMkLst>
        </pc:spChg>
        <pc:grpChg chg="add del">
          <ac:chgData name="Berman, MD, Ari S" userId="1bcce304-6351-4049-b035-e7e79c0ed131" providerId="ADAL" clId="{667807E2-0E87-4869-B287-B68A83E740E9}" dt="2025-03-29T11:54:56.359" v="4352" actId="26606"/>
          <ac:grpSpMkLst>
            <pc:docMk/>
            <pc:sldMk cId="2938121902" sldId="261"/>
            <ac:grpSpMk id="21" creationId="{C5F6476F-D303-44D3-B30F-1BA348F0F64A}"/>
          </ac:grpSpMkLst>
        </pc:grpChg>
        <pc:graphicFrameChg chg="add del">
          <ac:chgData name="Berman, MD, Ari S" userId="1bcce304-6351-4049-b035-e7e79c0ed131" providerId="ADAL" clId="{667807E2-0E87-4869-B287-B68A83E740E9}" dt="2025-03-29T11:54:38.254" v="4348" actId="26606"/>
          <ac:graphicFrameMkLst>
            <pc:docMk/>
            <pc:sldMk cId="2938121902" sldId="261"/>
            <ac:graphicFrameMk id="5" creationId="{4970786A-F869-2A04-E4B9-F6E4AF4B3A59}"/>
          </ac:graphicFrameMkLst>
        </pc:graphicFrameChg>
        <pc:graphicFrameChg chg="add del">
          <ac:chgData name="Berman, MD, Ari S" userId="1bcce304-6351-4049-b035-e7e79c0ed131" providerId="ADAL" clId="{667807E2-0E87-4869-B287-B68A83E740E9}" dt="2025-03-29T11:54:44.157" v="4350" actId="26606"/>
          <ac:graphicFrameMkLst>
            <pc:docMk/>
            <pc:sldMk cId="2938121902" sldId="261"/>
            <ac:graphicFrameMk id="16" creationId="{75C17486-ADA6-C94C-0CE5-D070713129BA}"/>
          </ac:graphicFrameMkLst>
        </pc:graphicFrameChg>
        <pc:graphicFrameChg chg="add del">
          <ac:chgData name="Berman, MD, Ari S" userId="1bcce304-6351-4049-b035-e7e79c0ed131" providerId="ADAL" clId="{667807E2-0E87-4869-B287-B68A83E740E9}" dt="2025-03-29T11:54:58.902" v="4354" actId="26606"/>
          <ac:graphicFrameMkLst>
            <pc:docMk/>
            <pc:sldMk cId="2938121902" sldId="261"/>
            <ac:graphicFrameMk id="28" creationId="{4970786A-F869-2A04-E4B9-F6E4AF4B3A59}"/>
          </ac:graphicFrameMkLst>
        </pc:graphicFrameChg>
        <pc:graphicFrameChg chg="add mod">
          <ac:chgData name="Berman, MD, Ari S" userId="1bcce304-6351-4049-b035-e7e79c0ed131" providerId="ADAL" clId="{667807E2-0E87-4869-B287-B68A83E740E9}" dt="2025-04-18T19:11:16.886" v="4901" actId="2711"/>
          <ac:graphicFrameMkLst>
            <pc:docMk/>
            <pc:sldMk cId="2938121902" sldId="261"/>
            <ac:graphicFrameMk id="32" creationId="{FA854521-16CA-1B12-6D17-1E7E71842441}"/>
          </ac:graphicFrameMkLst>
        </pc:graphicFrameChg>
        <pc:picChg chg="add del mod">
          <ac:chgData name="Berman, MD, Ari S" userId="1bcce304-6351-4049-b035-e7e79c0ed131" providerId="ADAL" clId="{667807E2-0E87-4869-B287-B68A83E740E9}" dt="2025-03-29T11:54:11.478" v="4342" actId="478"/>
          <ac:picMkLst>
            <pc:docMk/>
            <pc:sldMk cId="2938121902" sldId="261"/>
            <ac:picMk id="4" creationId="{36BA57BE-E137-8555-4726-3D2E187F31FA}"/>
          </ac:picMkLst>
        </pc:picChg>
        <pc:picChg chg="add del">
          <ac:chgData name="Berman, MD, Ari S" userId="1bcce304-6351-4049-b035-e7e79c0ed131" providerId="ADAL" clId="{667807E2-0E87-4869-B287-B68A83E740E9}" dt="2025-03-29T11:54:38.254" v="4348" actId="26606"/>
          <ac:picMkLst>
            <pc:docMk/>
            <pc:sldMk cId="2938121902" sldId="261"/>
            <ac:picMk id="6" creationId="{E3737985-0B29-3050-E3CE-F9D570323B0C}"/>
          </ac:picMkLst>
        </pc:picChg>
        <pc:picChg chg="add del">
          <ac:chgData name="Berman, MD, Ari S" userId="1bcce304-6351-4049-b035-e7e79c0ed131" providerId="ADAL" clId="{667807E2-0E87-4869-B287-B68A83E740E9}" dt="2025-03-29T11:54:56.359" v="4352" actId="26606"/>
          <ac:picMkLst>
            <pc:docMk/>
            <pc:sldMk cId="2938121902" sldId="261"/>
            <ac:picMk id="7" creationId="{82D1114C-EF32-BFEE-A580-E05551152D72}"/>
          </ac:picMkLst>
        </pc:picChg>
        <pc:picChg chg="add del">
          <ac:chgData name="Berman, MD, Ari S" userId="1bcce304-6351-4049-b035-e7e79c0ed131" providerId="ADAL" clId="{667807E2-0E87-4869-B287-B68A83E740E9}" dt="2025-03-29T11:54:58.902" v="4354" actId="26606"/>
          <ac:picMkLst>
            <pc:docMk/>
            <pc:sldMk cId="2938121902" sldId="261"/>
            <ac:picMk id="25" creationId="{E3737985-0B29-3050-E3CE-F9D570323B0C}"/>
          </ac:picMkLst>
        </pc:picChg>
        <pc:cxnChg chg="add del">
          <ac:chgData name="Berman, MD, Ari S" userId="1bcce304-6351-4049-b035-e7e79c0ed131" providerId="ADAL" clId="{667807E2-0E87-4869-B287-B68A83E740E9}" dt="2025-03-29T11:54:44.157" v="4350" actId="26606"/>
          <ac:cxnSpMkLst>
            <pc:docMk/>
            <pc:sldMk cId="2938121902" sldId="261"/>
            <ac:cxnSpMk id="11" creationId="{C8F51B3F-8331-4E4A-AE96-D47B1006EEAD}"/>
          </ac:cxnSpMkLst>
        </pc:cxnChg>
      </pc:sldChg>
      <pc:sldChg chg="addSp delSp modSp mod ord setBg">
        <pc:chgData name="Berman, MD, Ari S" userId="1bcce304-6351-4049-b035-e7e79c0ed131" providerId="ADAL" clId="{667807E2-0E87-4869-B287-B68A83E740E9}" dt="2025-04-21T12:06:59.793" v="5473"/>
        <pc:sldMkLst>
          <pc:docMk/>
          <pc:sldMk cId="4069899581" sldId="262"/>
        </pc:sldMkLst>
        <pc:spChg chg="mod">
          <ac:chgData name="Berman, MD, Ari S" userId="1bcce304-6351-4049-b035-e7e79c0ed131" providerId="ADAL" clId="{667807E2-0E87-4869-B287-B68A83E740E9}" dt="2025-03-29T12:42:27.933" v="4709" actId="26606"/>
          <ac:spMkLst>
            <pc:docMk/>
            <pc:sldMk cId="4069899581" sldId="262"/>
            <ac:spMk id="2" creationId="{C1BBDA42-8E1E-452F-E6AB-3BCA94B9694A}"/>
          </ac:spMkLst>
        </pc:spChg>
        <pc:spChg chg="del mod">
          <ac:chgData name="Berman, MD, Ari S" userId="1bcce304-6351-4049-b035-e7e79c0ed131" providerId="ADAL" clId="{667807E2-0E87-4869-B287-B68A83E740E9}" dt="2025-03-29T11:52:15.126" v="4335" actId="26606"/>
          <ac:spMkLst>
            <pc:docMk/>
            <pc:sldMk cId="4069899581" sldId="262"/>
            <ac:spMk id="3" creationId="{0C5B1500-7E78-A3C6-9601-D69362762ACC}"/>
          </ac:spMkLst>
        </pc:spChg>
        <pc:spChg chg="add del">
          <ac:chgData name="Berman, MD, Ari S" userId="1bcce304-6351-4049-b035-e7e79c0ed131" providerId="ADAL" clId="{667807E2-0E87-4869-B287-B68A83E740E9}" dt="2025-03-29T12:42:27.933" v="4709" actId="26606"/>
          <ac:spMkLst>
            <pc:docMk/>
            <pc:sldMk cId="4069899581" sldId="262"/>
            <ac:spMk id="9" creationId="{AE2B703B-46F9-481A-A605-82E2A828C4FA}"/>
          </ac:spMkLst>
        </pc:spChg>
        <pc:spChg chg="add del">
          <ac:chgData name="Berman, MD, Ari S" userId="1bcce304-6351-4049-b035-e7e79c0ed131" providerId="ADAL" clId="{667807E2-0E87-4869-B287-B68A83E740E9}" dt="2025-03-29T12:42:27.933" v="4709" actId="26606"/>
          <ac:spMkLst>
            <pc:docMk/>
            <pc:sldMk cId="4069899581" sldId="262"/>
            <ac:spMk id="11" creationId="{F13BE4D7-0C3D-4906-B230-A1C5B4665CCF}"/>
          </ac:spMkLst>
        </pc:spChg>
        <pc:spChg chg="add">
          <ac:chgData name="Berman, MD, Ari S" userId="1bcce304-6351-4049-b035-e7e79c0ed131" providerId="ADAL" clId="{667807E2-0E87-4869-B287-B68A83E740E9}" dt="2025-03-29T12:42:27.933" v="4709" actId="26606"/>
          <ac:spMkLst>
            <pc:docMk/>
            <pc:sldMk cId="4069899581" sldId="262"/>
            <ac:spMk id="16" creationId="{BACC6370-2D7E-4714-9D71-7542949D7D5D}"/>
          </ac:spMkLst>
        </pc:spChg>
        <pc:spChg chg="add">
          <ac:chgData name="Berman, MD, Ari S" userId="1bcce304-6351-4049-b035-e7e79c0ed131" providerId="ADAL" clId="{667807E2-0E87-4869-B287-B68A83E740E9}" dt="2025-03-29T12:42:27.933" v="4709" actId="26606"/>
          <ac:spMkLst>
            <pc:docMk/>
            <pc:sldMk cId="4069899581" sldId="262"/>
            <ac:spMk id="18" creationId="{F68B3F68-107C-434F-AA38-110D5EA91B85}"/>
          </ac:spMkLst>
        </pc:spChg>
        <pc:spChg chg="add">
          <ac:chgData name="Berman, MD, Ari S" userId="1bcce304-6351-4049-b035-e7e79c0ed131" providerId="ADAL" clId="{667807E2-0E87-4869-B287-B68A83E740E9}" dt="2025-03-29T12:42:27.933" v="4709" actId="26606"/>
          <ac:spMkLst>
            <pc:docMk/>
            <pc:sldMk cId="4069899581" sldId="262"/>
            <ac:spMk id="20" creationId="{AAD0DBB9-1A4B-4391-81D4-CB19F9AB918A}"/>
          </ac:spMkLst>
        </pc:spChg>
        <pc:spChg chg="add">
          <ac:chgData name="Berman, MD, Ari S" userId="1bcce304-6351-4049-b035-e7e79c0ed131" providerId="ADAL" clId="{667807E2-0E87-4869-B287-B68A83E740E9}" dt="2025-03-29T12:42:27.933" v="4709" actId="26606"/>
          <ac:spMkLst>
            <pc:docMk/>
            <pc:sldMk cId="4069899581" sldId="262"/>
            <ac:spMk id="22" creationId="{063BBA22-50EA-4C4D-BE05-F1CE4E63AA56}"/>
          </ac:spMkLst>
        </pc:spChg>
        <pc:graphicFrameChg chg="add mod modGraphic">
          <ac:chgData name="Berman, MD, Ari S" userId="1bcce304-6351-4049-b035-e7e79c0ed131" providerId="ADAL" clId="{667807E2-0E87-4869-B287-B68A83E740E9}" dt="2025-04-18T19:14:27.658" v="4914" actId="2711"/>
          <ac:graphicFrameMkLst>
            <pc:docMk/>
            <pc:sldMk cId="4069899581" sldId="262"/>
            <ac:graphicFrameMk id="5" creationId="{A566CFE2-AAA1-CF2C-2D57-A6829D9D7750}"/>
          </ac:graphicFrameMkLst>
        </pc:graphicFrameChg>
      </pc:sldChg>
      <pc:sldChg chg="modSp del mod">
        <pc:chgData name="Berman, MD, Ari S" userId="1bcce304-6351-4049-b035-e7e79c0ed131" providerId="ADAL" clId="{667807E2-0E87-4869-B287-B68A83E740E9}" dt="2025-03-25T18:32:26.729" v="1703" actId="2696"/>
        <pc:sldMkLst>
          <pc:docMk/>
          <pc:sldMk cId="326772517" sldId="263"/>
        </pc:sldMkLst>
        <pc:spChg chg="mod">
          <ac:chgData name="Berman, MD, Ari S" userId="1bcce304-6351-4049-b035-e7e79c0ed131" providerId="ADAL" clId="{667807E2-0E87-4869-B287-B68A83E740E9}" dt="2025-03-25T18:32:15.063" v="1702" actId="122"/>
          <ac:spMkLst>
            <pc:docMk/>
            <pc:sldMk cId="326772517" sldId="263"/>
            <ac:spMk id="2" creationId="{E6DD7F14-1DE0-BE23-3CB8-9CB2E87B306B}"/>
          </ac:spMkLst>
        </pc:spChg>
      </pc:sldChg>
      <pc:sldChg chg="addSp modSp mod ord setBg modAnim">
        <pc:chgData name="Berman, MD, Ari S" userId="1bcce304-6351-4049-b035-e7e79c0ed131" providerId="ADAL" clId="{667807E2-0E87-4869-B287-B68A83E740E9}" dt="2025-04-21T12:17:05.557" v="5503" actId="122"/>
        <pc:sldMkLst>
          <pc:docMk/>
          <pc:sldMk cId="3959227137" sldId="264"/>
        </pc:sldMkLst>
        <pc:spChg chg="mod">
          <ac:chgData name="Berman, MD, Ari S" userId="1bcce304-6351-4049-b035-e7e79c0ed131" providerId="ADAL" clId="{667807E2-0E87-4869-B287-B68A83E740E9}" dt="2025-04-21T12:17:05.557" v="5503" actId="122"/>
          <ac:spMkLst>
            <pc:docMk/>
            <pc:sldMk cId="3959227137" sldId="264"/>
            <ac:spMk id="2" creationId="{7A5E8556-3DCB-E2AD-406E-166344A9C5E8}"/>
          </ac:spMkLst>
        </pc:spChg>
        <pc:spChg chg="mod">
          <ac:chgData name="Berman, MD, Ari S" userId="1bcce304-6351-4049-b035-e7e79c0ed131" providerId="ADAL" clId="{667807E2-0E87-4869-B287-B68A83E740E9}" dt="2025-04-19T10:54:57.575" v="5092" actId="255"/>
          <ac:spMkLst>
            <pc:docMk/>
            <pc:sldMk cId="3959227137" sldId="264"/>
            <ac:spMk id="3" creationId="{F85EFABE-BE14-501E-C580-BB20C06CC962}"/>
          </ac:spMkLst>
        </pc:spChg>
        <pc:spChg chg="add">
          <ac:chgData name="Berman, MD, Ari S" userId="1bcce304-6351-4049-b035-e7e79c0ed131" providerId="ADAL" clId="{667807E2-0E87-4869-B287-B68A83E740E9}" dt="2025-03-29T11:50:41.412" v="4319" actId="26606"/>
          <ac:spMkLst>
            <pc:docMk/>
            <pc:sldMk cId="3959227137" sldId="264"/>
            <ac:spMk id="7175" creationId="{45D37F4E-DDB4-456B-97E0-9937730A039F}"/>
          </ac:spMkLst>
        </pc:spChg>
        <pc:spChg chg="add">
          <ac:chgData name="Berman, MD, Ari S" userId="1bcce304-6351-4049-b035-e7e79c0ed131" providerId="ADAL" clId="{667807E2-0E87-4869-B287-B68A83E740E9}" dt="2025-03-29T11:50:41.412" v="4319" actId="26606"/>
          <ac:spMkLst>
            <pc:docMk/>
            <pc:sldMk cId="3959227137" sldId="264"/>
            <ac:spMk id="7177" creationId="{B2DD41CD-8F47-4F56-AD12-4E2FF7696987}"/>
          </ac:spMkLst>
        </pc:spChg>
        <pc:picChg chg="add mod">
          <ac:chgData name="Berman, MD, Ari S" userId="1bcce304-6351-4049-b035-e7e79c0ed131" providerId="ADAL" clId="{667807E2-0E87-4869-B287-B68A83E740E9}" dt="2025-03-29T12:01:14.883" v="4470" actId="14100"/>
          <ac:picMkLst>
            <pc:docMk/>
            <pc:sldMk cId="3959227137" sldId="264"/>
            <ac:picMk id="7170" creationId="{251592DA-801C-08B9-A569-A674AE91038F}"/>
          </ac:picMkLst>
        </pc:picChg>
      </pc:sldChg>
      <pc:sldChg chg="addSp delSp modSp del mod ord">
        <pc:chgData name="Berman, MD, Ari S" userId="1bcce304-6351-4049-b035-e7e79c0ed131" providerId="ADAL" clId="{667807E2-0E87-4869-B287-B68A83E740E9}" dt="2025-03-29T11:21:40.963" v="3518" actId="2696"/>
        <pc:sldMkLst>
          <pc:docMk/>
          <pc:sldMk cId="467528548" sldId="265"/>
        </pc:sldMkLst>
        <pc:spChg chg="mod">
          <ac:chgData name="Berman, MD, Ari S" userId="1bcce304-6351-4049-b035-e7e79c0ed131" providerId="ADAL" clId="{667807E2-0E87-4869-B287-B68A83E740E9}" dt="2025-03-29T11:21:30.385" v="3515" actId="21"/>
          <ac:spMkLst>
            <pc:docMk/>
            <pc:sldMk cId="467528548" sldId="265"/>
            <ac:spMk id="2" creationId="{5BB481A4-F96B-39FB-EE49-316DEED61DF2}"/>
          </ac:spMkLst>
        </pc:spChg>
        <pc:spChg chg="mod">
          <ac:chgData name="Berman, MD, Ari S" userId="1bcce304-6351-4049-b035-e7e79c0ed131" providerId="ADAL" clId="{667807E2-0E87-4869-B287-B68A83E740E9}" dt="2025-03-29T11:20:35.594" v="3508" actId="14100"/>
          <ac:spMkLst>
            <pc:docMk/>
            <pc:sldMk cId="467528548" sldId="265"/>
            <ac:spMk id="3" creationId="{7BB258FE-93D8-E479-8473-BB3A46FF435A}"/>
          </ac:spMkLst>
        </pc:spChg>
        <pc:picChg chg="add del mod">
          <ac:chgData name="Berman, MD, Ari S" userId="1bcce304-6351-4049-b035-e7e79c0ed131" providerId="ADAL" clId="{667807E2-0E87-4869-B287-B68A83E740E9}" dt="2025-03-29T11:21:04.597" v="3511" actId="21"/>
          <ac:picMkLst>
            <pc:docMk/>
            <pc:sldMk cId="467528548" sldId="265"/>
            <ac:picMk id="1026" creationId="{0992E81D-9282-54F7-982A-92B1DA562078}"/>
          </ac:picMkLst>
        </pc:picChg>
      </pc:sldChg>
      <pc:sldChg chg="addSp delSp modSp mod setBg">
        <pc:chgData name="Berman, MD, Ari S" userId="1bcce304-6351-4049-b035-e7e79c0ed131" providerId="ADAL" clId="{667807E2-0E87-4869-B287-B68A83E740E9}" dt="2025-04-19T10:42:36.169" v="4975" actId="20577"/>
        <pc:sldMkLst>
          <pc:docMk/>
          <pc:sldMk cId="562168451" sldId="266"/>
        </pc:sldMkLst>
        <pc:spChg chg="mod">
          <ac:chgData name="Berman, MD, Ari S" userId="1bcce304-6351-4049-b035-e7e79c0ed131" providerId="ADAL" clId="{667807E2-0E87-4869-B287-B68A83E740E9}" dt="2025-03-29T12:52:15.425" v="4749" actId="122"/>
          <ac:spMkLst>
            <pc:docMk/>
            <pc:sldMk cId="562168451" sldId="266"/>
            <ac:spMk id="2" creationId="{5AC57B65-009A-2C90-BD6E-F3ECC89D79A4}"/>
          </ac:spMkLst>
        </pc:spChg>
        <pc:spChg chg="del mod">
          <ac:chgData name="Berman, MD, Ari S" userId="1bcce304-6351-4049-b035-e7e79c0ed131" providerId="ADAL" clId="{667807E2-0E87-4869-B287-B68A83E740E9}" dt="2025-03-29T11:56:07.250" v="4364" actId="26606"/>
          <ac:spMkLst>
            <pc:docMk/>
            <pc:sldMk cId="562168451" sldId="266"/>
            <ac:spMk id="3" creationId="{6ED7EA68-4D02-43A6-4A17-5FB43C51FD69}"/>
          </ac:spMkLst>
        </pc:spChg>
        <pc:spChg chg="add">
          <ac:chgData name="Berman, MD, Ari S" userId="1bcce304-6351-4049-b035-e7e79c0ed131" providerId="ADAL" clId="{667807E2-0E87-4869-B287-B68A83E740E9}" dt="2025-03-29T11:56:07.250" v="4364" actId="26606"/>
          <ac:spMkLst>
            <pc:docMk/>
            <pc:sldMk cId="562168451" sldId="266"/>
            <ac:spMk id="9" creationId="{BACC6370-2D7E-4714-9D71-7542949D7D5D}"/>
          </ac:spMkLst>
        </pc:spChg>
        <pc:spChg chg="add">
          <ac:chgData name="Berman, MD, Ari S" userId="1bcce304-6351-4049-b035-e7e79c0ed131" providerId="ADAL" clId="{667807E2-0E87-4869-B287-B68A83E740E9}" dt="2025-03-29T11:56:07.250" v="4364" actId="26606"/>
          <ac:spMkLst>
            <pc:docMk/>
            <pc:sldMk cId="562168451" sldId="266"/>
            <ac:spMk id="11" creationId="{F68B3F68-107C-434F-AA38-110D5EA91B85}"/>
          </ac:spMkLst>
        </pc:spChg>
        <pc:spChg chg="add">
          <ac:chgData name="Berman, MD, Ari S" userId="1bcce304-6351-4049-b035-e7e79c0ed131" providerId="ADAL" clId="{667807E2-0E87-4869-B287-B68A83E740E9}" dt="2025-03-29T11:56:07.250" v="4364" actId="26606"/>
          <ac:spMkLst>
            <pc:docMk/>
            <pc:sldMk cId="562168451" sldId="266"/>
            <ac:spMk id="13" creationId="{AAD0DBB9-1A4B-4391-81D4-CB19F9AB918A}"/>
          </ac:spMkLst>
        </pc:spChg>
        <pc:spChg chg="add">
          <ac:chgData name="Berman, MD, Ari S" userId="1bcce304-6351-4049-b035-e7e79c0ed131" providerId="ADAL" clId="{667807E2-0E87-4869-B287-B68A83E740E9}" dt="2025-03-29T11:56:07.250" v="4364" actId="26606"/>
          <ac:spMkLst>
            <pc:docMk/>
            <pc:sldMk cId="562168451" sldId="266"/>
            <ac:spMk id="15" creationId="{063BBA22-50EA-4C4D-BE05-F1CE4E63AA56}"/>
          </ac:spMkLst>
        </pc:spChg>
        <pc:graphicFrameChg chg="add mod">
          <ac:chgData name="Berman, MD, Ari S" userId="1bcce304-6351-4049-b035-e7e79c0ed131" providerId="ADAL" clId="{667807E2-0E87-4869-B287-B68A83E740E9}" dt="2025-04-19T10:42:36.169" v="4975" actId="20577"/>
          <ac:graphicFrameMkLst>
            <pc:docMk/>
            <pc:sldMk cId="562168451" sldId="266"/>
            <ac:graphicFrameMk id="5" creationId="{F3F4A6C3-DFC7-B5C8-1774-1016B4D0D7E4}"/>
          </ac:graphicFrameMkLst>
        </pc:graphicFrameChg>
      </pc:sldChg>
      <pc:sldChg chg="addSp delSp modSp mod ord setBg modAnim">
        <pc:chgData name="Berman, MD, Ari S" userId="1bcce304-6351-4049-b035-e7e79c0ed131" providerId="ADAL" clId="{667807E2-0E87-4869-B287-B68A83E740E9}" dt="2025-04-19T11:03:27.015" v="5123"/>
        <pc:sldMkLst>
          <pc:docMk/>
          <pc:sldMk cId="3359010896" sldId="267"/>
        </pc:sldMkLst>
        <pc:spChg chg="mod">
          <ac:chgData name="Berman, MD, Ari S" userId="1bcce304-6351-4049-b035-e7e79c0ed131" providerId="ADAL" clId="{667807E2-0E87-4869-B287-B68A83E740E9}" dt="2025-03-29T12:59:16.691" v="4753" actId="26606"/>
          <ac:spMkLst>
            <pc:docMk/>
            <pc:sldMk cId="3359010896" sldId="267"/>
            <ac:spMk id="2" creationId="{3A1665E6-3E6D-1E1C-E367-FE548AD8E01E}"/>
          </ac:spMkLst>
        </pc:spChg>
        <pc:spChg chg="mod">
          <ac:chgData name="Berman, MD, Ari S" userId="1bcce304-6351-4049-b035-e7e79c0ed131" providerId="ADAL" clId="{667807E2-0E87-4869-B287-B68A83E740E9}" dt="2025-04-19T10:53:01.458" v="5084" actId="255"/>
          <ac:spMkLst>
            <pc:docMk/>
            <pc:sldMk cId="3359010896" sldId="267"/>
            <ac:spMk id="3" creationId="{85734E19-4EEA-164A-31EF-28762DA8B03F}"/>
          </ac:spMkLst>
        </pc:spChg>
        <pc:spChg chg="add del">
          <ac:chgData name="Berman, MD, Ari S" userId="1bcce304-6351-4049-b035-e7e79c0ed131" providerId="ADAL" clId="{667807E2-0E87-4869-B287-B68A83E740E9}" dt="2025-03-29T12:13:54.404" v="4586" actId="26606"/>
          <ac:spMkLst>
            <pc:docMk/>
            <pc:sldMk cId="3359010896" sldId="267"/>
            <ac:spMk id="8" creationId="{907EF6B7-1338-4443-8C46-6A318D952DFD}"/>
          </ac:spMkLst>
        </pc:spChg>
        <pc:spChg chg="add del">
          <ac:chgData name="Berman, MD, Ari S" userId="1bcce304-6351-4049-b035-e7e79c0ed131" providerId="ADAL" clId="{667807E2-0E87-4869-B287-B68A83E740E9}" dt="2025-03-29T12:13:54.404" v="4586" actId="26606"/>
          <ac:spMkLst>
            <pc:docMk/>
            <pc:sldMk cId="3359010896" sldId="267"/>
            <ac:spMk id="10" creationId="{DAAE4CDD-124C-4DCF-9584-B6033B545DD5}"/>
          </ac:spMkLst>
        </pc:spChg>
        <pc:spChg chg="add del">
          <ac:chgData name="Berman, MD, Ari S" userId="1bcce304-6351-4049-b035-e7e79c0ed131" providerId="ADAL" clId="{667807E2-0E87-4869-B287-B68A83E740E9}" dt="2025-03-29T12:13:54.404" v="4586" actId="26606"/>
          <ac:spMkLst>
            <pc:docMk/>
            <pc:sldMk cId="3359010896" sldId="267"/>
            <ac:spMk id="12" creationId="{081E4A58-353D-44AE-B2FC-2A74E2E400F7}"/>
          </ac:spMkLst>
        </pc:spChg>
        <pc:spChg chg="add del">
          <ac:chgData name="Berman, MD, Ari S" userId="1bcce304-6351-4049-b035-e7e79c0ed131" providerId="ADAL" clId="{667807E2-0E87-4869-B287-B68A83E740E9}" dt="2025-03-29T12:13:54.394" v="4585" actId="26606"/>
          <ac:spMkLst>
            <pc:docMk/>
            <pc:sldMk cId="3359010896" sldId="267"/>
            <ac:spMk id="17" creationId="{E92FEB64-6EEA-4759-B4A4-BD2C1E660BA8}"/>
          </ac:spMkLst>
        </pc:spChg>
        <pc:spChg chg="add del">
          <ac:chgData name="Berman, MD, Ari S" userId="1bcce304-6351-4049-b035-e7e79c0ed131" providerId="ADAL" clId="{667807E2-0E87-4869-B287-B68A83E740E9}" dt="2025-03-29T12:13:54.394" v="4585" actId="26606"/>
          <ac:spMkLst>
            <pc:docMk/>
            <pc:sldMk cId="3359010896" sldId="267"/>
            <ac:spMk id="19" creationId="{B10BB131-AC8E-4A8E-A5D1-36260F720C3B}"/>
          </ac:spMkLst>
        </pc:spChg>
        <pc:spChg chg="add del">
          <ac:chgData name="Berman, MD, Ari S" userId="1bcce304-6351-4049-b035-e7e79c0ed131" providerId="ADAL" clId="{667807E2-0E87-4869-B287-B68A83E740E9}" dt="2025-03-29T12:13:54.394" v="4585" actId="26606"/>
          <ac:spMkLst>
            <pc:docMk/>
            <pc:sldMk cId="3359010896" sldId="267"/>
            <ac:spMk id="21" creationId="{14847E93-7DC1-4D4B-8829-B19AA7137C50}"/>
          </ac:spMkLst>
        </pc:spChg>
        <pc:spChg chg="add del">
          <ac:chgData name="Berman, MD, Ari S" userId="1bcce304-6351-4049-b035-e7e79c0ed131" providerId="ADAL" clId="{667807E2-0E87-4869-B287-B68A83E740E9}" dt="2025-03-29T12:13:54.394" v="4585" actId="26606"/>
          <ac:spMkLst>
            <pc:docMk/>
            <pc:sldMk cId="3359010896" sldId="267"/>
            <ac:spMk id="23" creationId="{5566D6E1-03A1-4D73-A4E0-35D74D568A04}"/>
          </ac:spMkLst>
        </pc:spChg>
        <pc:spChg chg="add del">
          <ac:chgData name="Berman, MD, Ari S" userId="1bcce304-6351-4049-b035-e7e79c0ed131" providerId="ADAL" clId="{667807E2-0E87-4869-B287-B68A83E740E9}" dt="2025-03-29T12:13:54.394" v="4585" actId="26606"/>
          <ac:spMkLst>
            <pc:docMk/>
            <pc:sldMk cId="3359010896" sldId="267"/>
            <ac:spMk id="25" creationId="{9F835A99-04AC-494A-A572-AFE8413CC938}"/>
          </ac:spMkLst>
        </pc:spChg>
        <pc:spChg chg="add del">
          <ac:chgData name="Berman, MD, Ari S" userId="1bcce304-6351-4049-b035-e7e79c0ed131" providerId="ADAL" clId="{667807E2-0E87-4869-B287-B68A83E740E9}" dt="2025-03-29T12:13:54.394" v="4585" actId="26606"/>
          <ac:spMkLst>
            <pc:docMk/>
            <pc:sldMk cId="3359010896" sldId="267"/>
            <ac:spMk id="27" creationId="{7B786209-1B0B-4CA9-9BDD-F7327066A84D}"/>
          </ac:spMkLst>
        </pc:spChg>
        <pc:spChg chg="add del">
          <ac:chgData name="Berman, MD, Ari S" userId="1bcce304-6351-4049-b035-e7e79c0ed131" providerId="ADAL" clId="{667807E2-0E87-4869-B287-B68A83E740E9}" dt="2025-03-29T12:13:54.394" v="4585" actId="26606"/>
          <ac:spMkLst>
            <pc:docMk/>
            <pc:sldMk cId="3359010896" sldId="267"/>
            <ac:spMk id="29" creationId="{2D2964BB-484D-45AE-AD66-D407D0629652}"/>
          </ac:spMkLst>
        </pc:spChg>
        <pc:spChg chg="add del">
          <ac:chgData name="Berman, MD, Ari S" userId="1bcce304-6351-4049-b035-e7e79c0ed131" providerId="ADAL" clId="{667807E2-0E87-4869-B287-B68A83E740E9}" dt="2025-03-29T12:13:54.394" v="4585" actId="26606"/>
          <ac:spMkLst>
            <pc:docMk/>
            <pc:sldMk cId="3359010896" sldId="267"/>
            <ac:spMk id="31" creationId="{6691AC69-A76E-4DAB-B565-468B6B87ACF3}"/>
          </ac:spMkLst>
        </pc:spChg>
        <pc:spChg chg="add del">
          <ac:chgData name="Berman, MD, Ari S" userId="1bcce304-6351-4049-b035-e7e79c0ed131" providerId="ADAL" clId="{667807E2-0E87-4869-B287-B68A83E740E9}" dt="2025-03-29T12:59:16.691" v="4753" actId="26606"/>
          <ac:spMkLst>
            <pc:docMk/>
            <pc:sldMk cId="3359010896" sldId="267"/>
            <ac:spMk id="33" creationId="{907EF6B7-1338-4443-8C46-6A318D952DFD}"/>
          </ac:spMkLst>
        </pc:spChg>
        <pc:spChg chg="add del">
          <ac:chgData name="Berman, MD, Ari S" userId="1bcce304-6351-4049-b035-e7e79c0ed131" providerId="ADAL" clId="{667807E2-0E87-4869-B287-B68A83E740E9}" dt="2025-03-29T12:59:16.691" v="4753" actId="26606"/>
          <ac:spMkLst>
            <pc:docMk/>
            <pc:sldMk cId="3359010896" sldId="267"/>
            <ac:spMk id="34" creationId="{DAAE4CDD-124C-4DCF-9584-B6033B545DD5}"/>
          </ac:spMkLst>
        </pc:spChg>
        <pc:spChg chg="add del">
          <ac:chgData name="Berman, MD, Ari S" userId="1bcce304-6351-4049-b035-e7e79c0ed131" providerId="ADAL" clId="{667807E2-0E87-4869-B287-B68A83E740E9}" dt="2025-03-29T12:59:16.691" v="4753" actId="26606"/>
          <ac:spMkLst>
            <pc:docMk/>
            <pc:sldMk cId="3359010896" sldId="267"/>
            <ac:spMk id="35" creationId="{081E4A58-353D-44AE-B2FC-2A74E2E400F7}"/>
          </ac:spMkLst>
        </pc:spChg>
        <pc:spChg chg="add">
          <ac:chgData name="Berman, MD, Ari S" userId="1bcce304-6351-4049-b035-e7e79c0ed131" providerId="ADAL" clId="{667807E2-0E87-4869-B287-B68A83E740E9}" dt="2025-03-29T12:59:16.691" v="4753" actId="26606"/>
          <ac:spMkLst>
            <pc:docMk/>
            <pc:sldMk cId="3359010896" sldId="267"/>
            <ac:spMk id="40" creationId="{A2679492-7988-4050-9056-542444452411}"/>
          </ac:spMkLst>
        </pc:spChg>
        <pc:spChg chg="add">
          <ac:chgData name="Berman, MD, Ari S" userId="1bcce304-6351-4049-b035-e7e79c0ed131" providerId="ADAL" clId="{667807E2-0E87-4869-B287-B68A83E740E9}" dt="2025-03-29T12:59:16.691" v="4753" actId="26606"/>
          <ac:spMkLst>
            <pc:docMk/>
            <pc:sldMk cId="3359010896" sldId="267"/>
            <ac:spMk id="42" creationId="{B091B163-7D61-4891-ABCF-5C13D9C418D0}"/>
          </ac:spMkLst>
        </pc:spChg>
        <pc:grpChg chg="add">
          <ac:chgData name="Berman, MD, Ari S" userId="1bcce304-6351-4049-b035-e7e79c0ed131" providerId="ADAL" clId="{667807E2-0E87-4869-B287-B68A83E740E9}" dt="2025-03-29T12:59:16.691" v="4753" actId="26606"/>
          <ac:grpSpMkLst>
            <pc:docMk/>
            <pc:sldMk cId="3359010896" sldId="267"/>
            <ac:grpSpMk id="44" creationId="{0474DF76-993E-44DE-AFB0-C416182ACECF}"/>
          </ac:grpSpMkLst>
        </pc:grpChg>
        <pc:cxnChg chg="add">
          <ac:chgData name="Berman, MD, Ari S" userId="1bcce304-6351-4049-b035-e7e79c0ed131" providerId="ADAL" clId="{667807E2-0E87-4869-B287-B68A83E740E9}" dt="2025-03-29T12:59:16.691" v="4753" actId="26606"/>
          <ac:cxnSpMkLst>
            <pc:docMk/>
            <pc:sldMk cId="3359010896" sldId="267"/>
            <ac:cxnSpMk id="49" creationId="{C49DA8F6-BCC1-4447-B54C-57856834B94B}"/>
          </ac:cxnSpMkLst>
        </pc:cxnChg>
      </pc:sldChg>
      <pc:sldChg chg="addSp delSp modSp mod ord setBg modAnim">
        <pc:chgData name="Berman, MD, Ari S" userId="1bcce304-6351-4049-b035-e7e79c0ed131" providerId="ADAL" clId="{667807E2-0E87-4869-B287-B68A83E740E9}" dt="2025-04-19T11:05:31.885" v="5281"/>
        <pc:sldMkLst>
          <pc:docMk/>
          <pc:sldMk cId="3830463546" sldId="268"/>
        </pc:sldMkLst>
        <pc:spChg chg="mod">
          <ac:chgData name="Berman, MD, Ari S" userId="1bcce304-6351-4049-b035-e7e79c0ed131" providerId="ADAL" clId="{667807E2-0E87-4869-B287-B68A83E740E9}" dt="2025-03-29T11:55:49.806" v="4362" actId="26606"/>
          <ac:spMkLst>
            <pc:docMk/>
            <pc:sldMk cId="3830463546" sldId="268"/>
            <ac:spMk id="2" creationId="{106C48DD-E901-000B-8949-6B21D58C6BEA}"/>
          </ac:spMkLst>
        </pc:spChg>
        <pc:spChg chg="add del mod">
          <ac:chgData name="Berman, MD, Ari S" userId="1bcce304-6351-4049-b035-e7e79c0ed131" providerId="ADAL" clId="{667807E2-0E87-4869-B287-B68A83E740E9}" dt="2025-03-29T11:55:49.806" v="4362" actId="26606"/>
          <ac:spMkLst>
            <pc:docMk/>
            <pc:sldMk cId="3830463546" sldId="268"/>
            <ac:spMk id="3" creationId="{8B216E93-2C09-5BE5-537E-63B4AC08E77E}"/>
          </ac:spMkLst>
        </pc:spChg>
        <pc:spChg chg="add">
          <ac:chgData name="Berman, MD, Ari S" userId="1bcce304-6351-4049-b035-e7e79c0ed131" providerId="ADAL" clId="{667807E2-0E87-4869-B287-B68A83E740E9}" dt="2025-03-29T11:55:49.806" v="4362" actId="26606"/>
          <ac:spMkLst>
            <pc:docMk/>
            <pc:sldMk cId="3830463546" sldId="268"/>
            <ac:spMk id="8" creationId="{C2554CA6-288E-4202-BC52-2E5A8F0C0AED}"/>
          </ac:spMkLst>
        </pc:spChg>
        <pc:spChg chg="add del">
          <ac:chgData name="Berman, MD, Ari S" userId="1bcce304-6351-4049-b035-e7e79c0ed131" providerId="ADAL" clId="{667807E2-0E87-4869-B287-B68A83E740E9}" dt="2025-03-29T11:55:49.787" v="4361" actId="26606"/>
          <ac:spMkLst>
            <pc:docMk/>
            <pc:sldMk cId="3830463546" sldId="268"/>
            <ac:spMk id="9" creationId="{BACC6370-2D7E-4714-9D71-7542949D7D5D}"/>
          </ac:spMkLst>
        </pc:spChg>
        <pc:spChg chg="add">
          <ac:chgData name="Berman, MD, Ari S" userId="1bcce304-6351-4049-b035-e7e79c0ed131" providerId="ADAL" clId="{667807E2-0E87-4869-B287-B68A83E740E9}" dt="2025-03-29T11:55:49.806" v="4362" actId="26606"/>
          <ac:spMkLst>
            <pc:docMk/>
            <pc:sldMk cId="3830463546" sldId="268"/>
            <ac:spMk id="10" creationId="{B10BB131-AC8E-4A8E-A5D1-36260F720C3B}"/>
          </ac:spMkLst>
        </pc:spChg>
        <pc:spChg chg="add del">
          <ac:chgData name="Berman, MD, Ari S" userId="1bcce304-6351-4049-b035-e7e79c0ed131" providerId="ADAL" clId="{667807E2-0E87-4869-B287-B68A83E740E9}" dt="2025-03-29T11:55:49.787" v="4361" actId="26606"/>
          <ac:spMkLst>
            <pc:docMk/>
            <pc:sldMk cId="3830463546" sldId="268"/>
            <ac:spMk id="11" creationId="{256B2C21-A230-48C0-8DF1-C46611373C44}"/>
          </ac:spMkLst>
        </pc:spChg>
        <pc:spChg chg="add">
          <ac:chgData name="Berman, MD, Ari S" userId="1bcce304-6351-4049-b035-e7e79c0ed131" providerId="ADAL" clId="{667807E2-0E87-4869-B287-B68A83E740E9}" dt="2025-03-29T11:55:49.806" v="4362" actId="26606"/>
          <ac:spMkLst>
            <pc:docMk/>
            <pc:sldMk cId="3830463546" sldId="268"/>
            <ac:spMk id="12" creationId="{5B7778FC-632E-4DCA-A7CB-0D7731CCF970}"/>
          </ac:spMkLst>
        </pc:spChg>
        <pc:spChg chg="add del">
          <ac:chgData name="Berman, MD, Ari S" userId="1bcce304-6351-4049-b035-e7e79c0ed131" providerId="ADAL" clId="{667807E2-0E87-4869-B287-B68A83E740E9}" dt="2025-03-29T11:55:49.787" v="4361" actId="26606"/>
          <ac:spMkLst>
            <pc:docMk/>
            <pc:sldMk cId="3830463546" sldId="268"/>
            <ac:spMk id="13" creationId="{3847E18C-932D-4C95-AABA-FEC7C9499AD7}"/>
          </ac:spMkLst>
        </pc:spChg>
        <pc:spChg chg="add">
          <ac:chgData name="Berman, MD, Ari S" userId="1bcce304-6351-4049-b035-e7e79c0ed131" providerId="ADAL" clId="{667807E2-0E87-4869-B287-B68A83E740E9}" dt="2025-03-29T11:55:49.806" v="4362" actId="26606"/>
          <ac:spMkLst>
            <pc:docMk/>
            <pc:sldMk cId="3830463546" sldId="268"/>
            <ac:spMk id="14" creationId="{FA23A907-97FB-4A8F-880A-DD77401C4296}"/>
          </ac:spMkLst>
        </pc:spChg>
        <pc:spChg chg="add del">
          <ac:chgData name="Berman, MD, Ari S" userId="1bcce304-6351-4049-b035-e7e79c0ed131" providerId="ADAL" clId="{667807E2-0E87-4869-B287-B68A83E740E9}" dt="2025-03-29T11:55:49.787" v="4361" actId="26606"/>
          <ac:spMkLst>
            <pc:docMk/>
            <pc:sldMk cId="3830463546" sldId="268"/>
            <ac:spMk id="15" creationId="{3150CB11-0C61-439E-910F-5787759E72A0}"/>
          </ac:spMkLst>
        </pc:spChg>
        <pc:spChg chg="add del">
          <ac:chgData name="Berman, MD, Ari S" userId="1bcce304-6351-4049-b035-e7e79c0ed131" providerId="ADAL" clId="{667807E2-0E87-4869-B287-B68A83E740E9}" dt="2025-03-29T11:55:49.787" v="4361" actId="26606"/>
          <ac:spMkLst>
            <pc:docMk/>
            <pc:sldMk cId="3830463546" sldId="268"/>
            <ac:spMk id="17" creationId="{43F8A58B-5155-44CE-A5FF-7647B47D0A7A}"/>
          </ac:spMkLst>
        </pc:spChg>
        <pc:spChg chg="add del">
          <ac:chgData name="Berman, MD, Ari S" userId="1bcce304-6351-4049-b035-e7e79c0ed131" providerId="ADAL" clId="{667807E2-0E87-4869-B287-B68A83E740E9}" dt="2025-03-29T11:55:49.787" v="4361" actId="26606"/>
          <ac:spMkLst>
            <pc:docMk/>
            <pc:sldMk cId="3830463546" sldId="268"/>
            <ac:spMk id="19" creationId="{443F2ACA-E6D6-4028-82DD-F03C262D5DE6}"/>
          </ac:spMkLst>
        </pc:spChg>
        <pc:spChg chg="add mod">
          <ac:chgData name="Berman, MD, Ari S" userId="1bcce304-6351-4049-b035-e7e79c0ed131" providerId="ADAL" clId="{667807E2-0E87-4869-B287-B68A83E740E9}" dt="2025-04-19T11:05:16.399" v="5280" actId="113"/>
          <ac:spMkLst>
            <pc:docMk/>
            <pc:sldMk cId="3830463546" sldId="268"/>
            <ac:spMk id="21" creationId="{8B216E93-2C09-5BE5-537E-63B4AC08E77E}"/>
          </ac:spMkLst>
        </pc:spChg>
        <pc:graphicFrameChg chg="add del">
          <ac:chgData name="Berman, MD, Ari S" userId="1bcce304-6351-4049-b035-e7e79c0ed131" providerId="ADAL" clId="{667807E2-0E87-4869-B287-B68A83E740E9}" dt="2025-03-29T11:55:49.787" v="4361" actId="26606"/>
          <ac:graphicFrameMkLst>
            <pc:docMk/>
            <pc:sldMk cId="3830463546" sldId="268"/>
            <ac:graphicFrameMk id="5" creationId="{4A837BEC-8CC5-C4DE-E254-7F8372B7244E}"/>
          </ac:graphicFrameMkLst>
        </pc:graphicFrameChg>
      </pc:sldChg>
      <pc:sldChg chg="addSp delSp modSp mod ord setBg modAnim">
        <pc:chgData name="Berman, MD, Ari S" userId="1bcce304-6351-4049-b035-e7e79c0ed131" providerId="ADAL" clId="{667807E2-0E87-4869-B287-B68A83E740E9}" dt="2025-04-21T12:10:01.148" v="5481"/>
        <pc:sldMkLst>
          <pc:docMk/>
          <pc:sldMk cId="2787698542" sldId="269"/>
        </pc:sldMkLst>
        <pc:spChg chg="mod">
          <ac:chgData name="Berman, MD, Ari S" userId="1bcce304-6351-4049-b035-e7e79c0ed131" providerId="ADAL" clId="{667807E2-0E87-4869-B287-B68A83E740E9}" dt="2025-04-19T11:30:05.500" v="5312" actId="20577"/>
          <ac:spMkLst>
            <pc:docMk/>
            <pc:sldMk cId="2787698542" sldId="269"/>
            <ac:spMk id="2" creationId="{9240F1D6-ADE9-DFEC-F23D-642281998BB1}"/>
          </ac:spMkLst>
        </pc:spChg>
        <pc:spChg chg="mod">
          <ac:chgData name="Berman, MD, Ari S" userId="1bcce304-6351-4049-b035-e7e79c0ed131" providerId="ADAL" clId="{667807E2-0E87-4869-B287-B68A83E740E9}" dt="2025-04-18T19:12:06.231" v="4906" actId="2711"/>
          <ac:spMkLst>
            <pc:docMk/>
            <pc:sldMk cId="2787698542" sldId="269"/>
            <ac:spMk id="3" creationId="{F2B77DD5-98A2-3764-639B-D760A6CD3AB0}"/>
          </ac:spMkLst>
        </pc:spChg>
        <pc:spChg chg="add del">
          <ac:chgData name="Berman, MD, Ari S" userId="1bcce304-6351-4049-b035-e7e79c0ed131" providerId="ADAL" clId="{667807E2-0E87-4869-B287-B68A83E740E9}" dt="2025-03-29T12:44:35.483" v="4721" actId="26606"/>
          <ac:spMkLst>
            <pc:docMk/>
            <pc:sldMk cId="2787698542" sldId="269"/>
            <ac:spMk id="8" creationId="{C2554CA6-288E-4202-BC52-2E5A8F0C0AED}"/>
          </ac:spMkLst>
        </pc:spChg>
        <pc:spChg chg="add del">
          <ac:chgData name="Berman, MD, Ari S" userId="1bcce304-6351-4049-b035-e7e79c0ed131" providerId="ADAL" clId="{667807E2-0E87-4869-B287-B68A83E740E9}" dt="2025-03-29T12:44:35.483" v="4721" actId="26606"/>
          <ac:spMkLst>
            <pc:docMk/>
            <pc:sldMk cId="2787698542" sldId="269"/>
            <ac:spMk id="10" creationId="{B10BB131-AC8E-4A8E-A5D1-36260F720C3B}"/>
          </ac:spMkLst>
        </pc:spChg>
        <pc:spChg chg="add del">
          <ac:chgData name="Berman, MD, Ari S" userId="1bcce304-6351-4049-b035-e7e79c0ed131" providerId="ADAL" clId="{667807E2-0E87-4869-B287-B68A83E740E9}" dt="2025-03-29T12:44:35.483" v="4721" actId="26606"/>
          <ac:spMkLst>
            <pc:docMk/>
            <pc:sldMk cId="2787698542" sldId="269"/>
            <ac:spMk id="12" creationId="{5B7778FC-632E-4DCA-A7CB-0D7731CCF970}"/>
          </ac:spMkLst>
        </pc:spChg>
        <pc:spChg chg="add del">
          <ac:chgData name="Berman, MD, Ari S" userId="1bcce304-6351-4049-b035-e7e79c0ed131" providerId="ADAL" clId="{667807E2-0E87-4869-B287-B68A83E740E9}" dt="2025-03-29T12:44:35.483" v="4721" actId="26606"/>
          <ac:spMkLst>
            <pc:docMk/>
            <pc:sldMk cId="2787698542" sldId="269"/>
            <ac:spMk id="14" creationId="{FA23A907-97FB-4A8F-880A-DD77401C4296}"/>
          </ac:spMkLst>
        </pc:spChg>
        <pc:spChg chg="add">
          <ac:chgData name="Berman, MD, Ari S" userId="1bcce304-6351-4049-b035-e7e79c0ed131" providerId="ADAL" clId="{667807E2-0E87-4869-B287-B68A83E740E9}" dt="2025-03-29T12:44:35.483" v="4721" actId="26606"/>
          <ac:spMkLst>
            <pc:docMk/>
            <pc:sldMk cId="2787698542" sldId="269"/>
            <ac:spMk id="19" creationId="{907EF6B7-1338-4443-8C46-6A318D952DFD}"/>
          </ac:spMkLst>
        </pc:spChg>
        <pc:spChg chg="add">
          <ac:chgData name="Berman, MD, Ari S" userId="1bcce304-6351-4049-b035-e7e79c0ed131" providerId="ADAL" clId="{667807E2-0E87-4869-B287-B68A83E740E9}" dt="2025-03-29T12:44:35.483" v="4721" actId="26606"/>
          <ac:spMkLst>
            <pc:docMk/>
            <pc:sldMk cId="2787698542" sldId="269"/>
            <ac:spMk id="21" creationId="{DAAE4CDD-124C-4DCF-9584-B6033B545DD5}"/>
          </ac:spMkLst>
        </pc:spChg>
        <pc:spChg chg="add">
          <ac:chgData name="Berman, MD, Ari S" userId="1bcce304-6351-4049-b035-e7e79c0ed131" providerId="ADAL" clId="{667807E2-0E87-4869-B287-B68A83E740E9}" dt="2025-03-29T12:44:35.483" v="4721" actId="26606"/>
          <ac:spMkLst>
            <pc:docMk/>
            <pc:sldMk cId="2787698542" sldId="269"/>
            <ac:spMk id="23" creationId="{081E4A58-353D-44AE-B2FC-2A74E2E400F7}"/>
          </ac:spMkLst>
        </pc:spChg>
      </pc:sldChg>
      <pc:sldChg chg="addSp delSp modSp mod ord setBg modAnim">
        <pc:chgData name="Berman, MD, Ari S" userId="1bcce304-6351-4049-b035-e7e79c0ed131" providerId="ADAL" clId="{667807E2-0E87-4869-B287-B68A83E740E9}" dt="2025-04-19T11:34:17.485" v="5447" actId="20577"/>
        <pc:sldMkLst>
          <pc:docMk/>
          <pc:sldMk cId="1984748308" sldId="270"/>
        </pc:sldMkLst>
        <pc:spChg chg="mod">
          <ac:chgData name="Berman, MD, Ari S" userId="1bcce304-6351-4049-b035-e7e79c0ed131" providerId="ADAL" clId="{667807E2-0E87-4869-B287-B68A83E740E9}" dt="2025-03-29T11:53:50.851" v="4341" actId="26606"/>
          <ac:spMkLst>
            <pc:docMk/>
            <pc:sldMk cId="1984748308" sldId="270"/>
            <ac:spMk id="2" creationId="{4F124AE4-98D5-A943-567C-578C5458E0DC}"/>
          </ac:spMkLst>
        </pc:spChg>
        <pc:spChg chg="del mod">
          <ac:chgData name="Berman, MD, Ari S" userId="1bcce304-6351-4049-b035-e7e79c0ed131" providerId="ADAL" clId="{667807E2-0E87-4869-B287-B68A83E740E9}" dt="2025-03-29T11:38:44.899" v="3968" actId="478"/>
          <ac:spMkLst>
            <pc:docMk/>
            <pc:sldMk cId="1984748308" sldId="270"/>
            <ac:spMk id="3" creationId="{039E5B5C-6DF9-C319-B28E-1CB0F850CBED}"/>
          </ac:spMkLst>
        </pc:spChg>
        <pc:spChg chg="add mod">
          <ac:chgData name="Berman, MD, Ari S" userId="1bcce304-6351-4049-b035-e7e79c0ed131" providerId="ADAL" clId="{667807E2-0E87-4869-B287-B68A83E740E9}" dt="2025-04-19T11:34:17.485" v="5447" actId="20577"/>
          <ac:spMkLst>
            <pc:docMk/>
            <pc:sldMk cId="1984748308" sldId="270"/>
            <ac:spMk id="4" creationId="{2F357D66-BDA7-18F2-C5EB-9C45AC7C6DC9}"/>
          </ac:spMkLst>
        </pc:spChg>
        <pc:spChg chg="add">
          <ac:chgData name="Berman, MD, Ari S" userId="1bcce304-6351-4049-b035-e7e79c0ed131" providerId="ADAL" clId="{667807E2-0E87-4869-B287-B68A83E740E9}" dt="2025-03-29T11:53:50.851" v="4341" actId="26606"/>
          <ac:spMkLst>
            <pc:docMk/>
            <pc:sldMk cId="1984748308" sldId="270"/>
            <ac:spMk id="5129" creationId="{45D37F4E-DDB4-456B-97E0-9937730A039F}"/>
          </ac:spMkLst>
        </pc:spChg>
        <pc:spChg chg="add">
          <ac:chgData name="Berman, MD, Ari S" userId="1bcce304-6351-4049-b035-e7e79c0ed131" providerId="ADAL" clId="{667807E2-0E87-4869-B287-B68A83E740E9}" dt="2025-03-29T11:53:50.851" v="4341" actId="26606"/>
          <ac:spMkLst>
            <pc:docMk/>
            <pc:sldMk cId="1984748308" sldId="270"/>
            <ac:spMk id="5131" creationId="{B2DD41CD-8F47-4F56-AD12-4E2FF7696987}"/>
          </ac:spMkLst>
        </pc:spChg>
        <pc:picChg chg="add del mod">
          <ac:chgData name="Berman, MD, Ari S" userId="1bcce304-6351-4049-b035-e7e79c0ed131" providerId="ADAL" clId="{667807E2-0E87-4869-B287-B68A83E740E9}" dt="2025-03-29T11:38:44.899" v="3968" actId="478"/>
          <ac:picMkLst>
            <pc:docMk/>
            <pc:sldMk cId="1984748308" sldId="270"/>
            <ac:picMk id="5122" creationId="{8614AF93-82FF-4998-57B8-D265DA033FE3}"/>
          </ac:picMkLst>
        </pc:picChg>
        <pc:picChg chg="add mod">
          <ac:chgData name="Berman, MD, Ari S" userId="1bcce304-6351-4049-b035-e7e79c0ed131" providerId="ADAL" clId="{667807E2-0E87-4869-B287-B68A83E740E9}" dt="2025-03-29T11:53:50.851" v="4341" actId="26606"/>
          <ac:picMkLst>
            <pc:docMk/>
            <pc:sldMk cId="1984748308" sldId="270"/>
            <ac:picMk id="5124" creationId="{6C821F7C-0762-90A2-5771-32DBF03B0E21}"/>
          </ac:picMkLst>
        </pc:picChg>
      </pc:sldChg>
      <pc:sldChg chg="addSp delSp modSp mod ord setBg modAnim">
        <pc:chgData name="Berman, MD, Ari S" userId="1bcce304-6351-4049-b035-e7e79c0ed131" providerId="ADAL" clId="{667807E2-0E87-4869-B287-B68A83E740E9}" dt="2025-04-21T12:13:53.953" v="5490" actId="255"/>
        <pc:sldMkLst>
          <pc:docMk/>
          <pc:sldMk cId="1785149581" sldId="271"/>
        </pc:sldMkLst>
        <pc:spChg chg="mod">
          <ac:chgData name="Berman, MD, Ari S" userId="1bcce304-6351-4049-b035-e7e79c0ed131" providerId="ADAL" clId="{667807E2-0E87-4869-B287-B68A83E740E9}" dt="2025-04-21T12:13:53.953" v="5490" actId="255"/>
          <ac:spMkLst>
            <pc:docMk/>
            <pc:sldMk cId="1785149581" sldId="271"/>
            <ac:spMk id="2" creationId="{C364DCC7-9468-D175-0AE4-8FDF831A55E3}"/>
          </ac:spMkLst>
        </pc:spChg>
        <pc:spChg chg="mod">
          <ac:chgData name="Berman, MD, Ari S" userId="1bcce304-6351-4049-b035-e7e79c0ed131" providerId="ADAL" clId="{667807E2-0E87-4869-B287-B68A83E740E9}" dt="2025-04-21T12:12:53.418" v="5483" actId="5793"/>
          <ac:spMkLst>
            <pc:docMk/>
            <pc:sldMk cId="1785149581" sldId="271"/>
            <ac:spMk id="3" creationId="{FD7B776E-0A5E-5287-FB40-A78FBA473726}"/>
          </ac:spMkLst>
        </pc:spChg>
        <pc:spChg chg="add del">
          <ac:chgData name="Berman, MD, Ari S" userId="1bcce304-6351-4049-b035-e7e79c0ed131" providerId="ADAL" clId="{667807E2-0E87-4869-B287-B68A83E740E9}" dt="2025-03-29T12:03:17.563" v="4480" actId="26606"/>
          <ac:spMkLst>
            <pc:docMk/>
            <pc:sldMk cId="1785149581" sldId="271"/>
            <ac:spMk id="9" creationId="{45D37F4E-DDB4-456B-97E0-9937730A039F}"/>
          </ac:spMkLst>
        </pc:spChg>
        <pc:spChg chg="add del">
          <ac:chgData name="Berman, MD, Ari S" userId="1bcce304-6351-4049-b035-e7e79c0ed131" providerId="ADAL" clId="{667807E2-0E87-4869-B287-B68A83E740E9}" dt="2025-03-29T12:03:17.563" v="4480" actId="26606"/>
          <ac:spMkLst>
            <pc:docMk/>
            <pc:sldMk cId="1785149581" sldId="271"/>
            <ac:spMk id="11" creationId="{B2DD41CD-8F47-4F56-AD12-4E2FF7696987}"/>
          </ac:spMkLst>
        </pc:spChg>
        <pc:spChg chg="add del">
          <ac:chgData name="Berman, MD, Ari S" userId="1bcce304-6351-4049-b035-e7e79c0ed131" providerId="ADAL" clId="{667807E2-0E87-4869-B287-B68A83E740E9}" dt="2025-03-29T12:03:39.455" v="4485" actId="26606"/>
          <ac:spMkLst>
            <pc:docMk/>
            <pc:sldMk cId="1785149581" sldId="271"/>
            <ac:spMk id="16" creationId="{743AA782-23D1-4521-8CAD-47662984AA08}"/>
          </ac:spMkLst>
        </pc:spChg>
        <pc:spChg chg="add del">
          <ac:chgData name="Berman, MD, Ari S" userId="1bcce304-6351-4049-b035-e7e79c0ed131" providerId="ADAL" clId="{667807E2-0E87-4869-B287-B68A83E740E9}" dt="2025-03-29T12:03:39.455" v="4485" actId="26606"/>
          <ac:spMkLst>
            <pc:docMk/>
            <pc:sldMk cId="1785149581" sldId="271"/>
            <ac:spMk id="18" creationId="{71877DBC-BB60-40F0-AC93-2ACDBAAE60CE}"/>
          </ac:spMkLst>
        </pc:spChg>
        <pc:spChg chg="add del">
          <ac:chgData name="Berman, MD, Ari S" userId="1bcce304-6351-4049-b035-e7e79c0ed131" providerId="ADAL" clId="{667807E2-0E87-4869-B287-B68A83E740E9}" dt="2025-03-29T12:03:56.025" v="4487" actId="26606"/>
          <ac:spMkLst>
            <pc:docMk/>
            <pc:sldMk cId="1785149581" sldId="271"/>
            <ac:spMk id="23" creationId="{90D01200-0224-43C5-AB38-FB4D16B73FB7}"/>
          </ac:spMkLst>
        </pc:spChg>
        <pc:spChg chg="add del">
          <ac:chgData name="Berman, MD, Ari S" userId="1bcce304-6351-4049-b035-e7e79c0ed131" providerId="ADAL" clId="{667807E2-0E87-4869-B287-B68A83E740E9}" dt="2025-03-29T12:03:56.025" v="4487" actId="26606"/>
          <ac:spMkLst>
            <pc:docMk/>
            <pc:sldMk cId="1785149581" sldId="271"/>
            <ac:spMk id="25" creationId="{728A44A4-A002-4A88-9FC9-1D0566C97A47}"/>
          </ac:spMkLst>
        </pc:spChg>
        <pc:spChg chg="add del">
          <ac:chgData name="Berman, MD, Ari S" userId="1bcce304-6351-4049-b035-e7e79c0ed131" providerId="ADAL" clId="{667807E2-0E87-4869-B287-B68A83E740E9}" dt="2025-03-29T12:03:56.025" v="4487" actId="26606"/>
          <ac:spMkLst>
            <pc:docMk/>
            <pc:sldMk cId="1785149581" sldId="271"/>
            <ac:spMk id="27" creationId="{3E7D5C7B-DD16-401B-85CE-4AAA2A4F5136}"/>
          </ac:spMkLst>
        </pc:spChg>
        <pc:spChg chg="add">
          <ac:chgData name="Berman, MD, Ari S" userId="1bcce304-6351-4049-b035-e7e79c0ed131" providerId="ADAL" clId="{667807E2-0E87-4869-B287-B68A83E740E9}" dt="2025-03-29T12:03:56.025" v="4487" actId="26606"/>
          <ac:spMkLst>
            <pc:docMk/>
            <pc:sldMk cId="1785149581" sldId="271"/>
            <ac:spMk id="32" creationId="{743AA782-23D1-4521-8CAD-47662984AA08}"/>
          </ac:spMkLst>
        </pc:spChg>
        <pc:spChg chg="add">
          <ac:chgData name="Berman, MD, Ari S" userId="1bcce304-6351-4049-b035-e7e79c0ed131" providerId="ADAL" clId="{667807E2-0E87-4869-B287-B68A83E740E9}" dt="2025-03-29T12:03:56.025" v="4487" actId="26606"/>
          <ac:spMkLst>
            <pc:docMk/>
            <pc:sldMk cId="1785149581" sldId="271"/>
            <ac:spMk id="34" creationId="{71877DBC-BB60-40F0-AC93-2ACDBAAE60CE}"/>
          </ac:spMkLst>
        </pc:spChg>
        <pc:picChg chg="add del mod">
          <ac:chgData name="Berman, MD, Ari S" userId="1bcce304-6351-4049-b035-e7e79c0ed131" providerId="ADAL" clId="{667807E2-0E87-4869-B287-B68A83E740E9}" dt="2025-04-15T17:43:08.974" v="4860" actId="21"/>
          <ac:picMkLst>
            <pc:docMk/>
            <pc:sldMk cId="1785149581" sldId="271"/>
            <ac:picMk id="4" creationId="{8908E2F0-D20C-B645-BCBE-3EC44CD1EB94}"/>
          </ac:picMkLst>
        </pc:picChg>
        <pc:picChg chg="add mod">
          <ac:chgData name="Berman, MD, Ari S" userId="1bcce304-6351-4049-b035-e7e79c0ed131" providerId="ADAL" clId="{667807E2-0E87-4869-B287-B68A83E740E9}" dt="2025-04-21T12:13:16.525" v="5487" actId="14100"/>
          <ac:picMkLst>
            <pc:docMk/>
            <pc:sldMk cId="1785149581" sldId="271"/>
            <ac:picMk id="6" creationId="{793F2E08-48D6-6600-5B96-CC977878340C}"/>
          </ac:picMkLst>
        </pc:picChg>
      </pc:sldChg>
      <pc:sldChg chg="addSp modSp del mod ord setBg">
        <pc:chgData name="Berman, MD, Ari S" userId="1bcce304-6351-4049-b035-e7e79c0ed131" providerId="ADAL" clId="{667807E2-0E87-4869-B287-B68A83E740E9}" dt="2025-03-29T12:03:45.146" v="4486" actId="2696"/>
        <pc:sldMkLst>
          <pc:docMk/>
          <pc:sldMk cId="702283977" sldId="272"/>
        </pc:sldMkLst>
        <pc:spChg chg="mod">
          <ac:chgData name="Berman, MD, Ari S" userId="1bcce304-6351-4049-b035-e7e79c0ed131" providerId="ADAL" clId="{667807E2-0E87-4869-B287-B68A83E740E9}" dt="2025-03-29T11:55:17.368" v="4357" actId="26606"/>
          <ac:spMkLst>
            <pc:docMk/>
            <pc:sldMk cId="702283977" sldId="272"/>
            <ac:spMk id="2" creationId="{62C2386E-0D1D-3ADE-34D8-95097DB6D077}"/>
          </ac:spMkLst>
        </pc:spChg>
        <pc:spChg chg="mod">
          <ac:chgData name="Berman, MD, Ari S" userId="1bcce304-6351-4049-b035-e7e79c0ed131" providerId="ADAL" clId="{667807E2-0E87-4869-B287-B68A83E740E9}" dt="2025-03-29T11:55:17.368" v="4357" actId="26606"/>
          <ac:spMkLst>
            <pc:docMk/>
            <pc:sldMk cId="702283977" sldId="272"/>
            <ac:spMk id="3" creationId="{E85E87AB-3A44-7387-E70A-2609BE7134AE}"/>
          </ac:spMkLst>
        </pc:spChg>
        <pc:spChg chg="add">
          <ac:chgData name="Berman, MD, Ari S" userId="1bcce304-6351-4049-b035-e7e79c0ed131" providerId="ADAL" clId="{667807E2-0E87-4869-B287-B68A83E740E9}" dt="2025-03-29T11:55:17.368" v="4357" actId="26606"/>
          <ac:spMkLst>
            <pc:docMk/>
            <pc:sldMk cId="702283977" sldId="272"/>
            <ac:spMk id="8" creationId="{777A147A-9ED8-46B4-8660-1B3C2AA880B5}"/>
          </ac:spMkLst>
        </pc:spChg>
        <pc:spChg chg="add">
          <ac:chgData name="Berman, MD, Ari S" userId="1bcce304-6351-4049-b035-e7e79c0ed131" providerId="ADAL" clId="{667807E2-0E87-4869-B287-B68A83E740E9}" dt="2025-03-29T11:55:17.368" v="4357" actId="26606"/>
          <ac:spMkLst>
            <pc:docMk/>
            <pc:sldMk cId="702283977" sldId="272"/>
            <ac:spMk id="10" creationId="{5D6C15A0-C087-4593-8414-2B4EC1CDC3DE}"/>
          </ac:spMkLst>
        </pc:spChg>
      </pc:sldChg>
      <pc:sldChg chg="addSp delSp modSp new mod ord setBg modAnim">
        <pc:chgData name="Berman, MD, Ari S" userId="1bcce304-6351-4049-b035-e7e79c0ed131" providerId="ADAL" clId="{667807E2-0E87-4869-B287-B68A83E740E9}" dt="2025-04-27T18:05:21.387" v="5551" actId="14100"/>
        <pc:sldMkLst>
          <pc:docMk/>
          <pc:sldMk cId="3639301566" sldId="273"/>
        </pc:sldMkLst>
        <pc:spChg chg="mod">
          <ac:chgData name="Berman, MD, Ari S" userId="1bcce304-6351-4049-b035-e7e79c0ed131" providerId="ADAL" clId="{667807E2-0E87-4869-B287-B68A83E740E9}" dt="2025-04-27T18:05:21.387" v="5551" actId="14100"/>
          <ac:spMkLst>
            <pc:docMk/>
            <pc:sldMk cId="3639301566" sldId="273"/>
            <ac:spMk id="2" creationId="{FF6AED74-BA5B-D795-35EA-41D485A13D25}"/>
          </ac:spMkLst>
        </pc:spChg>
        <pc:spChg chg="mod ord">
          <ac:chgData name="Berman, MD, Ari S" userId="1bcce304-6351-4049-b035-e7e79c0ed131" providerId="ADAL" clId="{667807E2-0E87-4869-B287-B68A83E740E9}" dt="2025-04-22T11:29:20.446" v="5544" actId="20577"/>
          <ac:spMkLst>
            <pc:docMk/>
            <pc:sldMk cId="3639301566" sldId="273"/>
            <ac:spMk id="3" creationId="{7530AAA1-8C75-3536-793A-89D3D39EF5F2}"/>
          </ac:spMkLst>
        </pc:spChg>
        <pc:spChg chg="add del">
          <ac:chgData name="Berman, MD, Ari S" userId="1bcce304-6351-4049-b035-e7e79c0ed131" providerId="ADAL" clId="{667807E2-0E87-4869-B287-B68A83E740E9}" dt="2025-03-29T11:59:54.386" v="4447" actId="26606"/>
          <ac:spMkLst>
            <pc:docMk/>
            <pc:sldMk cId="3639301566" sldId="273"/>
            <ac:spMk id="5127" creationId="{2B97F24A-32CE-4C1C-A50D-3016B394DCFB}"/>
          </ac:spMkLst>
        </pc:spChg>
        <pc:spChg chg="add del">
          <ac:chgData name="Berman, MD, Ari S" userId="1bcce304-6351-4049-b035-e7e79c0ed131" providerId="ADAL" clId="{667807E2-0E87-4869-B287-B68A83E740E9}" dt="2025-03-29T11:59:54.386" v="4447" actId="26606"/>
          <ac:spMkLst>
            <pc:docMk/>
            <pc:sldMk cId="3639301566" sldId="273"/>
            <ac:spMk id="5129" creationId="{CD8B4F24-440B-49E9-B85D-733523DC064B}"/>
          </ac:spMkLst>
        </pc:spChg>
        <pc:spChg chg="add del">
          <ac:chgData name="Berman, MD, Ari S" userId="1bcce304-6351-4049-b035-e7e79c0ed131" providerId="ADAL" clId="{667807E2-0E87-4869-B287-B68A83E740E9}" dt="2025-03-29T11:59:03.699" v="4422" actId="26606"/>
          <ac:spMkLst>
            <pc:docMk/>
            <pc:sldMk cId="3639301566" sldId="273"/>
            <ac:spMk id="5134" creationId="{45D37F4E-DDB4-456B-97E0-9937730A039F}"/>
          </ac:spMkLst>
        </pc:spChg>
        <pc:spChg chg="add del">
          <ac:chgData name="Berman, MD, Ari S" userId="1bcce304-6351-4049-b035-e7e79c0ed131" providerId="ADAL" clId="{667807E2-0E87-4869-B287-B68A83E740E9}" dt="2025-03-29T11:59:03.699" v="4422" actId="26606"/>
          <ac:spMkLst>
            <pc:docMk/>
            <pc:sldMk cId="3639301566" sldId="273"/>
            <ac:spMk id="5136" creationId="{B2DD41CD-8F47-4F56-AD12-4E2FF7696987}"/>
          </ac:spMkLst>
        </pc:spChg>
        <pc:spChg chg="add del">
          <ac:chgData name="Berman, MD, Ari S" userId="1bcce304-6351-4049-b035-e7e79c0ed131" providerId="ADAL" clId="{667807E2-0E87-4869-B287-B68A83E740E9}" dt="2025-03-29T11:59:08.277" v="4425" actId="26606"/>
          <ac:spMkLst>
            <pc:docMk/>
            <pc:sldMk cId="3639301566" sldId="273"/>
            <ac:spMk id="5138" creationId="{6CB927A4-E432-4310-9CD5-E89FF5063179}"/>
          </ac:spMkLst>
        </pc:spChg>
        <pc:spChg chg="add del">
          <ac:chgData name="Berman, MD, Ari S" userId="1bcce304-6351-4049-b035-e7e79c0ed131" providerId="ADAL" clId="{667807E2-0E87-4869-B287-B68A83E740E9}" dt="2025-03-29T11:59:08.277" v="4425" actId="26606"/>
          <ac:spMkLst>
            <pc:docMk/>
            <pc:sldMk cId="3639301566" sldId="273"/>
            <ac:spMk id="5139" creationId="{327D73B4-9F5C-4A64-A179-51B9500CB8B5}"/>
          </ac:spMkLst>
        </pc:spChg>
        <pc:spChg chg="add del">
          <ac:chgData name="Berman, MD, Ari S" userId="1bcce304-6351-4049-b035-e7e79c0ed131" providerId="ADAL" clId="{667807E2-0E87-4869-B287-B68A83E740E9}" dt="2025-03-29T11:59:08.277" v="4425" actId="26606"/>
          <ac:spMkLst>
            <pc:docMk/>
            <pc:sldMk cId="3639301566" sldId="273"/>
            <ac:spMk id="5140" creationId="{1453BF6C-B012-48B7-B4E8-6D7AC7C27D02}"/>
          </ac:spMkLst>
        </pc:spChg>
        <pc:spChg chg="add del">
          <ac:chgData name="Berman, MD, Ari S" userId="1bcce304-6351-4049-b035-e7e79c0ed131" providerId="ADAL" clId="{667807E2-0E87-4869-B287-B68A83E740E9}" dt="2025-03-29T11:59:08.277" v="4425" actId="26606"/>
          <ac:spMkLst>
            <pc:docMk/>
            <pc:sldMk cId="3639301566" sldId="273"/>
            <ac:spMk id="5141" creationId="{C1F06963-6374-4B48-844F-071A9BAAAE02}"/>
          </ac:spMkLst>
        </pc:spChg>
        <pc:spChg chg="add del">
          <ac:chgData name="Berman, MD, Ari S" userId="1bcce304-6351-4049-b035-e7e79c0ed131" providerId="ADAL" clId="{667807E2-0E87-4869-B287-B68A83E740E9}" dt="2025-03-29T11:59:08.277" v="4425" actId="26606"/>
          <ac:spMkLst>
            <pc:docMk/>
            <pc:sldMk cId="3639301566" sldId="273"/>
            <ac:spMk id="5142" creationId="{E3020543-B24B-4EC4-8FFC-8DD88EEA91A8}"/>
          </ac:spMkLst>
        </pc:spChg>
        <pc:spChg chg="add del">
          <ac:chgData name="Berman, MD, Ari S" userId="1bcce304-6351-4049-b035-e7e79c0ed131" providerId="ADAL" clId="{667807E2-0E87-4869-B287-B68A83E740E9}" dt="2025-03-29T11:59:14.858" v="4428" actId="26606"/>
          <ac:spMkLst>
            <pc:docMk/>
            <pc:sldMk cId="3639301566" sldId="273"/>
            <ac:spMk id="5146" creationId="{743AA782-23D1-4521-8CAD-47662984AA08}"/>
          </ac:spMkLst>
        </pc:spChg>
        <pc:spChg chg="add del">
          <ac:chgData name="Berman, MD, Ari S" userId="1bcce304-6351-4049-b035-e7e79c0ed131" providerId="ADAL" clId="{667807E2-0E87-4869-B287-B68A83E740E9}" dt="2025-03-29T11:59:14.858" v="4428" actId="26606"/>
          <ac:spMkLst>
            <pc:docMk/>
            <pc:sldMk cId="3639301566" sldId="273"/>
            <ac:spMk id="5147" creationId="{71877DBC-BB60-40F0-AC93-2ACDBAAE60CE}"/>
          </ac:spMkLst>
        </pc:spChg>
        <pc:spChg chg="add del">
          <ac:chgData name="Berman, MD, Ari S" userId="1bcce304-6351-4049-b035-e7e79c0ed131" providerId="ADAL" clId="{667807E2-0E87-4869-B287-B68A83E740E9}" dt="2025-03-29T11:59:21.490" v="4431" actId="26606"/>
          <ac:spMkLst>
            <pc:docMk/>
            <pc:sldMk cId="3639301566" sldId="273"/>
            <ac:spMk id="5148" creationId="{FEC9DA3E-C1D7-472D-B7C0-F71AE41FBA23}"/>
          </ac:spMkLst>
        </pc:spChg>
        <pc:spChg chg="add del">
          <ac:chgData name="Berman, MD, Ari S" userId="1bcce304-6351-4049-b035-e7e79c0ed131" providerId="ADAL" clId="{667807E2-0E87-4869-B287-B68A83E740E9}" dt="2025-03-29T11:59:21.490" v="4431" actId="26606"/>
          <ac:spMkLst>
            <pc:docMk/>
            <pc:sldMk cId="3639301566" sldId="273"/>
            <ac:spMk id="5149" creationId="{1CD81A2A-6ED4-4EF4-A14C-912D31E14800}"/>
          </ac:spMkLst>
        </pc:spChg>
        <pc:spChg chg="add del">
          <ac:chgData name="Berman, MD, Ari S" userId="1bcce304-6351-4049-b035-e7e79c0ed131" providerId="ADAL" clId="{667807E2-0E87-4869-B287-B68A83E740E9}" dt="2025-03-29T11:59:21.490" v="4431" actId="26606"/>
          <ac:spMkLst>
            <pc:docMk/>
            <pc:sldMk cId="3639301566" sldId="273"/>
            <ac:spMk id="5150" creationId="{1661932C-CA15-4E17-B115-FAE7CBEE4789}"/>
          </ac:spMkLst>
        </pc:spChg>
        <pc:spChg chg="add del">
          <ac:chgData name="Berman, MD, Ari S" userId="1bcce304-6351-4049-b035-e7e79c0ed131" providerId="ADAL" clId="{667807E2-0E87-4869-B287-B68A83E740E9}" dt="2025-03-29T11:59:21.490" v="4431" actId="26606"/>
          <ac:spMkLst>
            <pc:docMk/>
            <pc:sldMk cId="3639301566" sldId="273"/>
            <ac:spMk id="5151" creationId="{8590ADD5-9383-4D3D-9047-3DA2593CCB5D}"/>
          </ac:spMkLst>
        </pc:spChg>
        <pc:spChg chg="add del">
          <ac:chgData name="Berman, MD, Ari S" userId="1bcce304-6351-4049-b035-e7e79c0ed131" providerId="ADAL" clId="{667807E2-0E87-4869-B287-B68A83E740E9}" dt="2025-03-29T11:59:21.490" v="4431" actId="26606"/>
          <ac:spMkLst>
            <pc:docMk/>
            <pc:sldMk cId="3639301566" sldId="273"/>
            <ac:spMk id="5152" creationId="{DABE3E45-88CF-45D8-8D40-C773324D93F6}"/>
          </ac:spMkLst>
        </pc:spChg>
        <pc:spChg chg="add del">
          <ac:chgData name="Berman, MD, Ari S" userId="1bcce304-6351-4049-b035-e7e79c0ed131" providerId="ADAL" clId="{667807E2-0E87-4869-B287-B68A83E740E9}" dt="2025-03-29T11:59:21.490" v="4431" actId="26606"/>
          <ac:spMkLst>
            <pc:docMk/>
            <pc:sldMk cId="3639301566" sldId="273"/>
            <ac:spMk id="5154" creationId="{B91ECDA9-56DC-4270-8F33-01C5637B8CEB}"/>
          </ac:spMkLst>
        </pc:spChg>
        <pc:spChg chg="add del">
          <ac:chgData name="Berman, MD, Ari S" userId="1bcce304-6351-4049-b035-e7e79c0ed131" providerId="ADAL" clId="{667807E2-0E87-4869-B287-B68A83E740E9}" dt="2025-03-29T11:59:21.490" v="4431" actId="26606"/>
          <ac:spMkLst>
            <pc:docMk/>
            <pc:sldMk cId="3639301566" sldId="273"/>
            <ac:spMk id="5155" creationId="{75F47824-961D-465D-84F9-EAE11BC6173B}"/>
          </ac:spMkLst>
        </pc:spChg>
        <pc:spChg chg="add del">
          <ac:chgData name="Berman, MD, Ari S" userId="1bcce304-6351-4049-b035-e7e79c0ed131" providerId="ADAL" clId="{667807E2-0E87-4869-B287-B68A83E740E9}" dt="2025-03-29T11:59:26.800" v="4434" actId="26606"/>
          <ac:spMkLst>
            <pc:docMk/>
            <pc:sldMk cId="3639301566" sldId="273"/>
            <ac:spMk id="5157" creationId="{1E020063-2385-44AC-BD67-258E1F0B9FCE}"/>
          </ac:spMkLst>
        </pc:spChg>
        <pc:spChg chg="add del">
          <ac:chgData name="Berman, MD, Ari S" userId="1bcce304-6351-4049-b035-e7e79c0ed131" providerId="ADAL" clId="{667807E2-0E87-4869-B287-B68A83E740E9}" dt="2025-03-29T11:59:26.800" v="4434" actId="26606"/>
          <ac:spMkLst>
            <pc:docMk/>
            <pc:sldMk cId="3639301566" sldId="273"/>
            <ac:spMk id="5158" creationId="{7E014A0B-5338-4077-AFE9-A90D04D4492B}"/>
          </ac:spMkLst>
        </pc:spChg>
        <pc:spChg chg="add del">
          <ac:chgData name="Berman, MD, Ari S" userId="1bcce304-6351-4049-b035-e7e79c0ed131" providerId="ADAL" clId="{667807E2-0E87-4869-B287-B68A83E740E9}" dt="2025-03-29T11:59:42.291" v="4437" actId="26606"/>
          <ac:spMkLst>
            <pc:docMk/>
            <pc:sldMk cId="3639301566" sldId="273"/>
            <ac:spMk id="5169" creationId="{B6FACB3C-9069-4791-BC5C-0DB7CD19B853}"/>
          </ac:spMkLst>
        </pc:spChg>
        <pc:spChg chg="add del">
          <ac:chgData name="Berman, MD, Ari S" userId="1bcce304-6351-4049-b035-e7e79c0ed131" providerId="ADAL" clId="{667807E2-0E87-4869-B287-B68A83E740E9}" dt="2025-03-29T11:59:42.291" v="4437" actId="26606"/>
          <ac:spMkLst>
            <pc:docMk/>
            <pc:sldMk cId="3639301566" sldId="273"/>
            <ac:spMk id="5170" creationId="{71F2038E-D777-4B76-81DD-DD13EE91B9DD}"/>
          </ac:spMkLst>
        </pc:spChg>
        <pc:spChg chg="add del">
          <ac:chgData name="Berman, MD, Ari S" userId="1bcce304-6351-4049-b035-e7e79c0ed131" providerId="ADAL" clId="{667807E2-0E87-4869-B287-B68A83E740E9}" dt="2025-03-29T11:59:50.047" v="4440" actId="26606"/>
          <ac:spMkLst>
            <pc:docMk/>
            <pc:sldMk cId="3639301566" sldId="273"/>
            <ac:spMk id="5177" creationId="{743AA782-23D1-4521-8CAD-47662984AA08}"/>
          </ac:spMkLst>
        </pc:spChg>
        <pc:spChg chg="add del">
          <ac:chgData name="Berman, MD, Ari S" userId="1bcce304-6351-4049-b035-e7e79c0ed131" providerId="ADAL" clId="{667807E2-0E87-4869-B287-B68A83E740E9}" dt="2025-03-29T11:59:50.047" v="4440" actId="26606"/>
          <ac:spMkLst>
            <pc:docMk/>
            <pc:sldMk cId="3639301566" sldId="273"/>
            <ac:spMk id="5178" creationId="{650D18FE-0824-4A46-B22C-A86B52E5780A}"/>
          </ac:spMkLst>
        </pc:spChg>
        <pc:spChg chg="add del">
          <ac:chgData name="Berman, MD, Ari S" userId="1bcce304-6351-4049-b035-e7e79c0ed131" providerId="ADAL" clId="{667807E2-0E87-4869-B287-B68A83E740E9}" dt="2025-03-29T11:59:52.231" v="4443" actId="26606"/>
          <ac:spMkLst>
            <pc:docMk/>
            <pc:sldMk cId="3639301566" sldId="273"/>
            <ac:spMk id="5180" creationId="{4F7EBAE4-9945-4473-9E34-B2C66EA0F03D}"/>
          </ac:spMkLst>
        </pc:spChg>
        <pc:spChg chg="add del">
          <ac:chgData name="Berman, MD, Ari S" userId="1bcce304-6351-4049-b035-e7e79c0ed131" providerId="ADAL" clId="{667807E2-0E87-4869-B287-B68A83E740E9}" dt="2025-03-29T11:59:52.231" v="4443" actId="26606"/>
          <ac:spMkLst>
            <pc:docMk/>
            <pc:sldMk cId="3639301566" sldId="273"/>
            <ac:spMk id="5181" creationId="{70BEB1E7-2F88-40BC-B73D-42E5B6F80BFC}"/>
          </ac:spMkLst>
        </pc:spChg>
        <pc:spChg chg="add del">
          <ac:chgData name="Berman, MD, Ari S" userId="1bcce304-6351-4049-b035-e7e79c0ed131" providerId="ADAL" clId="{667807E2-0E87-4869-B287-B68A83E740E9}" dt="2025-03-29T11:59:52.231" v="4443" actId="26606"/>
          <ac:spMkLst>
            <pc:docMk/>
            <pc:sldMk cId="3639301566" sldId="273"/>
            <ac:spMk id="5182" creationId="{A7B99495-F43F-4D80-A44F-2CB4764EB90B}"/>
          </ac:spMkLst>
        </pc:spChg>
        <pc:spChg chg="add del">
          <ac:chgData name="Berman, MD, Ari S" userId="1bcce304-6351-4049-b035-e7e79c0ed131" providerId="ADAL" clId="{667807E2-0E87-4869-B287-B68A83E740E9}" dt="2025-03-29T11:59:54.379" v="4446" actId="26606"/>
          <ac:spMkLst>
            <pc:docMk/>
            <pc:sldMk cId="3639301566" sldId="273"/>
            <ac:spMk id="5184" creationId="{DB304A14-32D0-4873-B914-423ED7B8DAFD}"/>
          </ac:spMkLst>
        </pc:spChg>
        <pc:spChg chg="add del">
          <ac:chgData name="Berman, MD, Ari S" userId="1bcce304-6351-4049-b035-e7e79c0ed131" providerId="ADAL" clId="{667807E2-0E87-4869-B287-B68A83E740E9}" dt="2025-03-29T11:59:54.379" v="4446" actId="26606"/>
          <ac:spMkLst>
            <pc:docMk/>
            <pc:sldMk cId="3639301566" sldId="273"/>
            <ac:spMk id="5185" creationId="{1D460C86-854F-4FB3-ABC2-E823D8FEB9DB}"/>
          </ac:spMkLst>
        </pc:spChg>
        <pc:spChg chg="add del">
          <ac:chgData name="Berman, MD, Ari S" userId="1bcce304-6351-4049-b035-e7e79c0ed131" providerId="ADAL" clId="{667807E2-0E87-4869-B287-B68A83E740E9}" dt="2025-03-29T11:59:54.379" v="4446" actId="26606"/>
          <ac:spMkLst>
            <pc:docMk/>
            <pc:sldMk cId="3639301566" sldId="273"/>
            <ac:spMk id="5186" creationId="{BB48116A-278A-4CC5-89D3-9DE8E8FF1245}"/>
          </ac:spMkLst>
        </pc:spChg>
        <pc:spChg chg="add">
          <ac:chgData name="Berman, MD, Ari S" userId="1bcce304-6351-4049-b035-e7e79c0ed131" providerId="ADAL" clId="{667807E2-0E87-4869-B287-B68A83E740E9}" dt="2025-03-29T11:59:54.386" v="4447" actId="26606"/>
          <ac:spMkLst>
            <pc:docMk/>
            <pc:sldMk cId="3639301566" sldId="273"/>
            <ac:spMk id="5188" creationId="{743AA782-23D1-4521-8CAD-47662984AA08}"/>
          </ac:spMkLst>
        </pc:spChg>
        <pc:spChg chg="add">
          <ac:chgData name="Berman, MD, Ari S" userId="1bcce304-6351-4049-b035-e7e79c0ed131" providerId="ADAL" clId="{667807E2-0E87-4869-B287-B68A83E740E9}" dt="2025-03-29T11:59:54.386" v="4447" actId="26606"/>
          <ac:spMkLst>
            <pc:docMk/>
            <pc:sldMk cId="3639301566" sldId="273"/>
            <ac:spMk id="5189" creationId="{650D18FE-0824-4A46-B22C-A86B52E5780A}"/>
          </ac:spMkLst>
        </pc:spChg>
        <pc:grpChg chg="add del">
          <ac:chgData name="Berman, MD, Ari S" userId="1bcce304-6351-4049-b035-e7e79c0ed131" providerId="ADAL" clId="{667807E2-0E87-4869-B287-B68A83E740E9}" dt="2025-03-29T11:59:26.800" v="4434" actId="26606"/>
          <ac:grpSpMkLst>
            <pc:docMk/>
            <pc:sldMk cId="3639301566" sldId="273"/>
            <ac:grpSpMk id="5159" creationId="{78127680-150F-4A90-9950-F66392578116}"/>
          </ac:grpSpMkLst>
        </pc:grpChg>
        <pc:grpChg chg="add del">
          <ac:chgData name="Berman, MD, Ari S" userId="1bcce304-6351-4049-b035-e7e79c0ed131" providerId="ADAL" clId="{667807E2-0E87-4869-B287-B68A83E740E9}" dt="2025-03-29T11:59:26.800" v="4434" actId="26606"/>
          <ac:grpSpMkLst>
            <pc:docMk/>
            <pc:sldMk cId="3639301566" sldId="273"/>
            <ac:grpSpMk id="5164" creationId="{466920E5-8640-4C24-A775-8647637094A7}"/>
          </ac:grpSpMkLst>
        </pc:grpChg>
        <pc:grpChg chg="add del">
          <ac:chgData name="Berman, MD, Ari S" userId="1bcce304-6351-4049-b035-e7e79c0ed131" providerId="ADAL" clId="{667807E2-0E87-4869-B287-B68A83E740E9}" dt="2025-03-29T11:59:42.291" v="4437" actId="26606"/>
          <ac:grpSpMkLst>
            <pc:docMk/>
            <pc:sldMk cId="3639301566" sldId="273"/>
            <ac:grpSpMk id="5171" creationId="{DD354807-230F-4402-B1B9-F733A8F1F190}"/>
          </ac:grpSpMkLst>
        </pc:grpChg>
        <pc:picChg chg="add mod">
          <ac:chgData name="Berman, MD, Ari S" userId="1bcce304-6351-4049-b035-e7e79c0ed131" providerId="ADAL" clId="{667807E2-0E87-4869-B287-B68A83E740E9}" dt="2025-04-21T12:15:49.610" v="5494" actId="14100"/>
          <ac:picMkLst>
            <pc:docMk/>
            <pc:sldMk cId="3639301566" sldId="273"/>
            <ac:picMk id="5" creationId="{69FBEF86-166E-82AB-3712-FF11987B38CC}"/>
          </ac:picMkLst>
        </pc:picChg>
        <pc:picChg chg="add del mod">
          <ac:chgData name="Berman, MD, Ari S" userId="1bcce304-6351-4049-b035-e7e79c0ed131" providerId="ADAL" clId="{667807E2-0E87-4869-B287-B68A83E740E9}" dt="2025-04-15T17:35:17.791" v="4837" actId="21"/>
          <ac:picMkLst>
            <pc:docMk/>
            <pc:sldMk cId="3639301566" sldId="273"/>
            <ac:picMk id="5122" creationId="{8B4C637B-0182-3EE7-6F60-E1FF53FE0D85}"/>
          </ac:picMkLst>
        </pc:picChg>
        <pc:cxnChg chg="add del">
          <ac:chgData name="Berman, MD, Ari S" userId="1bcce304-6351-4049-b035-e7e79c0ed131" providerId="ADAL" clId="{667807E2-0E87-4869-B287-B68A83E740E9}" dt="2025-03-29T11:59:08.277" v="4425" actId="26606"/>
          <ac:cxnSpMkLst>
            <pc:docMk/>
            <pc:sldMk cId="3639301566" sldId="273"/>
            <ac:cxnSpMk id="5144" creationId="{C49DA8F6-BCC1-4447-B54C-57856834B94B}"/>
          </ac:cxnSpMkLst>
        </pc:cxnChg>
        <pc:cxnChg chg="add del">
          <ac:chgData name="Berman, MD, Ari S" userId="1bcce304-6351-4049-b035-e7e79c0ed131" providerId="ADAL" clId="{667807E2-0E87-4869-B287-B68A83E740E9}" dt="2025-03-29T11:59:21.490" v="4431" actId="26606"/>
          <ac:cxnSpMkLst>
            <pc:docMk/>
            <pc:sldMk cId="3639301566" sldId="273"/>
            <ac:cxnSpMk id="5153" creationId="{49CD1692-827B-4C8D-B4A1-134FD04CF45C}"/>
          </ac:cxnSpMkLst>
        </pc:cxnChg>
      </pc:sldChg>
      <pc:sldChg chg="addSp delSp modSp new del mod ord setBg">
        <pc:chgData name="Berman, MD, Ari S" userId="1bcce304-6351-4049-b035-e7e79c0ed131" providerId="ADAL" clId="{667807E2-0E87-4869-B287-B68A83E740E9}" dt="2025-04-18T19:32:10.818" v="4944" actId="2696"/>
        <pc:sldMkLst>
          <pc:docMk/>
          <pc:sldMk cId="1769614697" sldId="274"/>
        </pc:sldMkLst>
        <pc:spChg chg="mod">
          <ac:chgData name="Berman, MD, Ari S" userId="1bcce304-6351-4049-b035-e7e79c0ed131" providerId="ADAL" clId="{667807E2-0E87-4869-B287-B68A83E740E9}" dt="2025-03-29T11:51:28.950" v="4330" actId="26606"/>
          <ac:spMkLst>
            <pc:docMk/>
            <pc:sldMk cId="1769614697" sldId="274"/>
            <ac:spMk id="2" creationId="{CFC1542B-B7BA-143A-A1C6-491A3FD7F689}"/>
          </ac:spMkLst>
        </pc:spChg>
        <pc:spChg chg="del mod">
          <ac:chgData name="Berman, MD, Ari S" userId="1bcce304-6351-4049-b035-e7e79c0ed131" providerId="ADAL" clId="{667807E2-0E87-4869-B287-B68A83E740E9}" dt="2025-03-25T18:08:18.025" v="272"/>
          <ac:spMkLst>
            <pc:docMk/>
            <pc:sldMk cId="1769614697" sldId="274"/>
            <ac:spMk id="3" creationId="{4A2DA299-8FCF-E29C-AE6A-1CD60B13A39D}"/>
          </ac:spMkLst>
        </pc:spChg>
        <pc:spChg chg="add del mod">
          <ac:chgData name="Berman, MD, Ari S" userId="1bcce304-6351-4049-b035-e7e79c0ed131" providerId="ADAL" clId="{667807E2-0E87-4869-B287-B68A83E740E9}" dt="2025-03-25T18:08:38.918" v="275"/>
          <ac:spMkLst>
            <pc:docMk/>
            <pc:sldMk cId="1769614697" sldId="274"/>
            <ac:spMk id="4" creationId="{56A576A4-2644-2184-CFA0-8E73CC31A7B9}"/>
          </ac:spMkLst>
        </pc:spChg>
        <pc:spChg chg="add del mod">
          <ac:chgData name="Berman, MD, Ari S" userId="1bcce304-6351-4049-b035-e7e79c0ed131" providerId="ADAL" clId="{667807E2-0E87-4869-B287-B68A83E740E9}" dt="2025-04-18T19:30:07.352" v="4935"/>
          <ac:spMkLst>
            <pc:docMk/>
            <pc:sldMk cId="1769614697" sldId="274"/>
            <ac:spMk id="4" creationId="{6CFE07B5-C566-096B-04C9-CAEA4BA0A2B2}"/>
          </ac:spMkLst>
        </pc:spChg>
        <pc:spChg chg="add del mod">
          <ac:chgData name="Berman, MD, Ari S" userId="1bcce304-6351-4049-b035-e7e79c0ed131" providerId="ADAL" clId="{667807E2-0E87-4869-B287-B68A83E740E9}" dt="2025-03-25T18:09:00.949" v="280"/>
          <ac:spMkLst>
            <pc:docMk/>
            <pc:sldMk cId="1769614697" sldId="274"/>
            <ac:spMk id="5" creationId="{556DB818-5EAC-3C28-56D4-0815DAE81508}"/>
          </ac:spMkLst>
        </pc:spChg>
        <pc:spChg chg="add">
          <ac:chgData name="Berman, MD, Ari S" userId="1bcce304-6351-4049-b035-e7e79c0ed131" providerId="ADAL" clId="{667807E2-0E87-4869-B287-B68A83E740E9}" dt="2025-03-29T11:51:28.950" v="4330" actId="26606"/>
          <ac:spMkLst>
            <pc:docMk/>
            <pc:sldMk cId="1769614697" sldId="274"/>
            <ac:spMk id="6157" creationId="{D4771268-CB57-404A-9271-370EB28F6090}"/>
          </ac:spMkLst>
        </pc:spChg>
        <pc:picChg chg="add del mod">
          <ac:chgData name="Berman, MD, Ari S" userId="1bcce304-6351-4049-b035-e7e79c0ed131" providerId="ADAL" clId="{667807E2-0E87-4869-B287-B68A83E740E9}" dt="2025-03-25T18:08:10.966" v="271" actId="21"/>
          <ac:picMkLst>
            <pc:docMk/>
            <pc:sldMk cId="1769614697" sldId="274"/>
            <ac:picMk id="6146" creationId="{CDB28EFA-9326-9A30-A423-C79316BD5995}"/>
          </ac:picMkLst>
        </pc:picChg>
        <pc:picChg chg="add del mod">
          <ac:chgData name="Berman, MD, Ari S" userId="1bcce304-6351-4049-b035-e7e79c0ed131" providerId="ADAL" clId="{667807E2-0E87-4869-B287-B68A83E740E9}" dt="2025-03-25T18:08:23.362" v="274" actId="21"/>
          <ac:picMkLst>
            <pc:docMk/>
            <pc:sldMk cId="1769614697" sldId="274"/>
            <ac:picMk id="6148" creationId="{D2764FF3-37F0-F8BC-D299-679F54B34BD2}"/>
          </ac:picMkLst>
        </pc:picChg>
        <pc:picChg chg="add del mod">
          <ac:chgData name="Berman, MD, Ari S" userId="1bcce304-6351-4049-b035-e7e79c0ed131" providerId="ADAL" clId="{667807E2-0E87-4869-B287-B68A83E740E9}" dt="2025-03-25T18:08:52.383" v="279" actId="21"/>
          <ac:picMkLst>
            <pc:docMk/>
            <pc:sldMk cId="1769614697" sldId="274"/>
            <ac:picMk id="6150" creationId="{DB24AA75-DBEE-8692-456A-6DECB4605AED}"/>
          </ac:picMkLst>
        </pc:picChg>
        <pc:picChg chg="add mod">
          <ac:chgData name="Berman, MD, Ari S" userId="1bcce304-6351-4049-b035-e7e79c0ed131" providerId="ADAL" clId="{667807E2-0E87-4869-B287-B68A83E740E9}" dt="2025-03-29T11:51:28.950" v="4330" actId="26606"/>
          <ac:picMkLst>
            <pc:docMk/>
            <pc:sldMk cId="1769614697" sldId="274"/>
            <ac:picMk id="6152" creationId="{FF2404C3-AE5E-B09F-B8A4-80C2E0D2F79A}"/>
          </ac:picMkLst>
        </pc:picChg>
      </pc:sldChg>
      <pc:sldChg chg="addSp delSp modSp new del ord">
        <pc:chgData name="Berman, MD, Ari S" userId="1bcce304-6351-4049-b035-e7e79c0ed131" providerId="ADAL" clId="{667807E2-0E87-4869-B287-B68A83E740E9}" dt="2025-03-25T18:14:25.104" v="385" actId="2696"/>
        <pc:sldMkLst>
          <pc:docMk/>
          <pc:sldMk cId="822401385" sldId="275"/>
        </pc:sldMkLst>
        <pc:picChg chg="add del mod">
          <ac:chgData name="Berman, MD, Ari S" userId="1bcce304-6351-4049-b035-e7e79c0ed131" providerId="ADAL" clId="{667807E2-0E87-4869-B287-B68A83E740E9}" dt="2025-03-25T18:14:06.711" v="337" actId="21"/>
          <ac:picMkLst>
            <pc:docMk/>
            <pc:sldMk cId="822401385" sldId="275"/>
            <ac:picMk id="2050" creationId="{CBF2CB11-7F57-14E1-ACEB-69B67FE90612}"/>
          </ac:picMkLst>
        </pc:picChg>
      </pc:sldChg>
      <pc:sldChg chg="addSp modSp new del">
        <pc:chgData name="Berman, MD, Ari S" userId="1bcce304-6351-4049-b035-e7e79c0ed131" providerId="ADAL" clId="{667807E2-0E87-4869-B287-B68A83E740E9}" dt="2025-03-25T17:59:59.461" v="175" actId="2696"/>
        <pc:sldMkLst>
          <pc:docMk/>
          <pc:sldMk cId="1044171491" sldId="275"/>
        </pc:sldMkLst>
        <pc:picChg chg="add mod">
          <ac:chgData name="Berman, MD, Ari S" userId="1bcce304-6351-4049-b035-e7e79c0ed131" providerId="ADAL" clId="{667807E2-0E87-4869-B287-B68A83E740E9}" dt="2025-03-25T17:59:56.701" v="174" actId="1076"/>
          <ac:picMkLst>
            <pc:docMk/>
            <pc:sldMk cId="1044171491" sldId="275"/>
            <ac:picMk id="1026" creationId="{2B976B49-23A9-3D3C-2546-AA53C27B6215}"/>
          </ac:picMkLst>
        </pc:picChg>
      </pc:sldChg>
      <pc:sldChg chg="addSp modSp new del mod">
        <pc:chgData name="Berman, MD, Ari S" userId="1bcce304-6351-4049-b035-e7e79c0ed131" providerId="ADAL" clId="{667807E2-0E87-4869-B287-B68A83E740E9}" dt="2025-03-25T17:58:49.306" v="167" actId="2696"/>
        <pc:sldMkLst>
          <pc:docMk/>
          <pc:sldMk cId="1661716490" sldId="275"/>
        </pc:sldMkLst>
        <pc:spChg chg="add mod">
          <ac:chgData name="Berman, MD, Ari S" userId="1bcce304-6351-4049-b035-e7e79c0ed131" providerId="ADAL" clId="{667807E2-0E87-4869-B287-B68A83E740E9}" dt="2025-03-25T17:58:40.986" v="166" actId="20577"/>
          <ac:spMkLst>
            <pc:docMk/>
            <pc:sldMk cId="1661716490" sldId="275"/>
            <ac:spMk id="3" creationId="{52F59327-6949-46B2-CC3F-33E42BEACD8A}"/>
          </ac:spMkLst>
        </pc:spChg>
      </pc:sldChg>
      <pc:sldChg chg="addSp delSp modSp new del mod">
        <pc:chgData name="Berman, MD, Ari S" userId="1bcce304-6351-4049-b035-e7e79c0ed131" providerId="ADAL" clId="{667807E2-0E87-4869-B287-B68A83E740E9}" dt="2025-03-25T19:17:53.806" v="3288" actId="2696"/>
        <pc:sldMkLst>
          <pc:docMk/>
          <pc:sldMk cId="3437681970" sldId="276"/>
        </pc:sldMkLst>
        <pc:spChg chg="mod">
          <ac:chgData name="Berman, MD, Ari S" userId="1bcce304-6351-4049-b035-e7e79c0ed131" providerId="ADAL" clId="{667807E2-0E87-4869-B287-B68A83E740E9}" dt="2025-03-25T18:14:18.007" v="383" actId="20577"/>
          <ac:spMkLst>
            <pc:docMk/>
            <pc:sldMk cId="3437681970" sldId="276"/>
            <ac:spMk id="2" creationId="{F0BDF04D-0710-515B-6724-FA3E36832BD3}"/>
          </ac:spMkLst>
        </pc:spChg>
        <pc:spChg chg="del">
          <ac:chgData name="Berman, MD, Ari S" userId="1bcce304-6351-4049-b035-e7e79c0ed131" providerId="ADAL" clId="{667807E2-0E87-4869-B287-B68A83E740E9}" dt="2025-03-25T18:14:20.515" v="384"/>
          <ac:spMkLst>
            <pc:docMk/>
            <pc:sldMk cId="3437681970" sldId="276"/>
            <ac:spMk id="3" creationId="{E4028A36-4B74-F645-A015-18EAB9D710ED}"/>
          </ac:spMkLst>
        </pc:spChg>
        <pc:picChg chg="add mod">
          <ac:chgData name="Berman, MD, Ari S" userId="1bcce304-6351-4049-b035-e7e79c0ed131" providerId="ADAL" clId="{667807E2-0E87-4869-B287-B68A83E740E9}" dt="2025-03-25T18:14:20.515" v="384"/>
          <ac:picMkLst>
            <pc:docMk/>
            <pc:sldMk cId="3437681970" sldId="276"/>
            <ac:picMk id="2050" creationId="{CBF2CB11-7F57-14E1-ACEB-69B67FE90612}"/>
          </ac:picMkLst>
        </pc:picChg>
      </pc:sldChg>
      <pc:sldChg chg="addSp delSp modSp new mod ord setBg modAnim">
        <pc:chgData name="Berman, MD, Ari S" userId="1bcce304-6351-4049-b035-e7e79c0ed131" providerId="ADAL" clId="{667807E2-0E87-4869-B287-B68A83E740E9}" dt="2025-04-21T12:08:34.734" v="5477"/>
        <pc:sldMkLst>
          <pc:docMk/>
          <pc:sldMk cId="1312440269" sldId="277"/>
        </pc:sldMkLst>
        <pc:spChg chg="mod">
          <ac:chgData name="Berman, MD, Ari S" userId="1bcce304-6351-4049-b035-e7e79c0ed131" providerId="ADAL" clId="{667807E2-0E87-4869-B287-B68A83E740E9}" dt="2025-03-29T11:51:18.742" v="4329" actId="26606"/>
          <ac:spMkLst>
            <pc:docMk/>
            <pc:sldMk cId="1312440269" sldId="277"/>
            <ac:spMk id="2" creationId="{668C7777-1AEA-2E05-287E-7F402F86B8A9}"/>
          </ac:spMkLst>
        </pc:spChg>
        <pc:spChg chg="add del mod">
          <ac:chgData name="Berman, MD, Ari S" userId="1bcce304-6351-4049-b035-e7e79c0ed131" providerId="ADAL" clId="{667807E2-0E87-4869-B287-B68A83E740E9}" dt="2025-03-29T11:51:18.742" v="4329" actId="26606"/>
          <ac:spMkLst>
            <pc:docMk/>
            <pc:sldMk cId="1312440269" sldId="277"/>
            <ac:spMk id="3" creationId="{AC4E20B6-5420-48CB-F58D-A4D62C671FF0}"/>
          </ac:spMkLst>
        </pc:spChg>
        <pc:spChg chg="add del">
          <ac:chgData name="Berman, MD, Ari S" userId="1bcce304-6351-4049-b035-e7e79c0ed131" providerId="ADAL" clId="{667807E2-0E87-4869-B287-B68A83E740E9}" dt="2025-03-29T11:51:10.025" v="4322" actId="26606"/>
          <ac:spMkLst>
            <pc:docMk/>
            <pc:sldMk cId="1312440269" sldId="277"/>
            <ac:spMk id="9" creationId="{C05CBC3C-2E5A-4839-8B9B-2E5A6ADF0F58}"/>
          </ac:spMkLst>
        </pc:spChg>
        <pc:spChg chg="add del">
          <ac:chgData name="Berman, MD, Ari S" userId="1bcce304-6351-4049-b035-e7e79c0ed131" providerId="ADAL" clId="{667807E2-0E87-4869-B287-B68A83E740E9}" dt="2025-03-29T11:51:14.467" v="4324" actId="26606"/>
          <ac:spMkLst>
            <pc:docMk/>
            <pc:sldMk cId="1312440269" sldId="277"/>
            <ac:spMk id="10" creationId="{DB304A14-32D0-4873-B914-423ED7B8DAFD}"/>
          </ac:spMkLst>
        </pc:spChg>
        <pc:spChg chg="add del">
          <ac:chgData name="Berman, MD, Ari S" userId="1bcce304-6351-4049-b035-e7e79c0ed131" providerId="ADAL" clId="{667807E2-0E87-4869-B287-B68A83E740E9}" dt="2025-03-29T11:51:10.025" v="4322" actId="26606"/>
          <ac:spMkLst>
            <pc:docMk/>
            <pc:sldMk cId="1312440269" sldId="277"/>
            <ac:spMk id="11" creationId="{DB5B423A-57CC-4C58-AA26-8E2E862B03A0}"/>
          </ac:spMkLst>
        </pc:spChg>
        <pc:spChg chg="add del">
          <ac:chgData name="Berman, MD, Ari S" userId="1bcce304-6351-4049-b035-e7e79c0ed131" providerId="ADAL" clId="{667807E2-0E87-4869-B287-B68A83E740E9}" dt="2025-03-29T11:51:14.467" v="4324" actId="26606"/>
          <ac:spMkLst>
            <pc:docMk/>
            <pc:sldMk cId="1312440269" sldId="277"/>
            <ac:spMk id="12" creationId="{1D460C86-854F-4FB3-ABC2-E823D8FEB9DB}"/>
          </ac:spMkLst>
        </pc:spChg>
        <pc:spChg chg="add del">
          <ac:chgData name="Berman, MD, Ari S" userId="1bcce304-6351-4049-b035-e7e79c0ed131" providerId="ADAL" clId="{667807E2-0E87-4869-B287-B68A83E740E9}" dt="2025-03-29T11:51:14.467" v="4324" actId="26606"/>
          <ac:spMkLst>
            <pc:docMk/>
            <pc:sldMk cId="1312440269" sldId="277"/>
            <ac:spMk id="14" creationId="{BB48116A-278A-4CC5-89D3-9DE8E8FF1245}"/>
          </ac:spMkLst>
        </pc:spChg>
        <pc:spChg chg="add del">
          <ac:chgData name="Berman, MD, Ari S" userId="1bcce304-6351-4049-b035-e7e79c0ed131" providerId="ADAL" clId="{667807E2-0E87-4869-B287-B68A83E740E9}" dt="2025-03-29T11:51:16.728" v="4326" actId="26606"/>
          <ac:spMkLst>
            <pc:docMk/>
            <pc:sldMk cId="1312440269" sldId="277"/>
            <ac:spMk id="16" creationId="{C05CBC3C-2E5A-4839-8B9B-2E5A6ADF0F58}"/>
          </ac:spMkLst>
        </pc:spChg>
        <pc:spChg chg="add del">
          <ac:chgData name="Berman, MD, Ari S" userId="1bcce304-6351-4049-b035-e7e79c0ed131" providerId="ADAL" clId="{667807E2-0E87-4869-B287-B68A83E740E9}" dt="2025-03-29T11:51:16.728" v="4326" actId="26606"/>
          <ac:spMkLst>
            <pc:docMk/>
            <pc:sldMk cId="1312440269" sldId="277"/>
            <ac:spMk id="17" creationId="{DB5B423A-57CC-4C58-AA26-8E2E862B03A0}"/>
          </ac:spMkLst>
        </pc:spChg>
        <pc:spChg chg="add del">
          <ac:chgData name="Berman, MD, Ari S" userId="1bcce304-6351-4049-b035-e7e79c0ed131" providerId="ADAL" clId="{667807E2-0E87-4869-B287-B68A83E740E9}" dt="2025-03-29T11:51:18.718" v="4328" actId="26606"/>
          <ac:spMkLst>
            <pc:docMk/>
            <pc:sldMk cId="1312440269" sldId="277"/>
            <ac:spMk id="20" creationId="{9DBC8166-481C-4473-95F5-9A5B9073B7F1}"/>
          </ac:spMkLst>
        </pc:spChg>
        <pc:spChg chg="add del">
          <ac:chgData name="Berman, MD, Ari S" userId="1bcce304-6351-4049-b035-e7e79c0ed131" providerId="ADAL" clId="{667807E2-0E87-4869-B287-B68A83E740E9}" dt="2025-03-29T11:51:18.718" v="4328" actId="26606"/>
          <ac:spMkLst>
            <pc:docMk/>
            <pc:sldMk cId="1312440269" sldId="277"/>
            <ac:spMk id="21" creationId="{A5A5CE6E-90AF-4D43-A014-1F9EC83EB93D}"/>
          </ac:spMkLst>
        </pc:spChg>
        <pc:spChg chg="add">
          <ac:chgData name="Berman, MD, Ari S" userId="1bcce304-6351-4049-b035-e7e79c0ed131" providerId="ADAL" clId="{667807E2-0E87-4869-B287-B68A83E740E9}" dt="2025-03-29T11:51:18.742" v="4329" actId="26606"/>
          <ac:spMkLst>
            <pc:docMk/>
            <pc:sldMk cId="1312440269" sldId="277"/>
            <ac:spMk id="24" creationId="{C05CBC3C-2E5A-4839-8B9B-2E5A6ADF0F58}"/>
          </ac:spMkLst>
        </pc:spChg>
        <pc:spChg chg="add">
          <ac:chgData name="Berman, MD, Ari S" userId="1bcce304-6351-4049-b035-e7e79c0ed131" providerId="ADAL" clId="{667807E2-0E87-4869-B287-B68A83E740E9}" dt="2025-03-29T11:51:18.742" v="4329" actId="26606"/>
          <ac:spMkLst>
            <pc:docMk/>
            <pc:sldMk cId="1312440269" sldId="277"/>
            <ac:spMk id="25" creationId="{DB5B423A-57CC-4C58-AA26-8E2E862B03A0}"/>
          </ac:spMkLst>
        </pc:spChg>
        <pc:graphicFrameChg chg="add del">
          <ac:chgData name="Berman, MD, Ari S" userId="1bcce304-6351-4049-b035-e7e79c0ed131" providerId="ADAL" clId="{667807E2-0E87-4869-B287-B68A83E740E9}" dt="2025-03-29T11:51:10.025" v="4322" actId="26606"/>
          <ac:graphicFrameMkLst>
            <pc:docMk/>
            <pc:sldMk cId="1312440269" sldId="277"/>
            <ac:graphicFrameMk id="5" creationId="{9A60FAFB-18B4-9AB6-4268-FC706A6A62F1}"/>
          </ac:graphicFrameMkLst>
        </pc:graphicFrameChg>
        <pc:graphicFrameChg chg="add del">
          <ac:chgData name="Berman, MD, Ari S" userId="1bcce304-6351-4049-b035-e7e79c0ed131" providerId="ADAL" clId="{667807E2-0E87-4869-B287-B68A83E740E9}" dt="2025-03-29T11:51:14.467" v="4324" actId="26606"/>
          <ac:graphicFrameMkLst>
            <pc:docMk/>
            <pc:sldMk cId="1312440269" sldId="277"/>
            <ac:graphicFrameMk id="13" creationId="{2C27DEAC-9E6A-9B71-B7E7-182047BECF4C}"/>
          </ac:graphicFrameMkLst>
        </pc:graphicFrameChg>
        <pc:graphicFrameChg chg="add del">
          <ac:chgData name="Berman, MD, Ari S" userId="1bcce304-6351-4049-b035-e7e79c0ed131" providerId="ADAL" clId="{667807E2-0E87-4869-B287-B68A83E740E9}" dt="2025-03-29T11:51:16.728" v="4326" actId="26606"/>
          <ac:graphicFrameMkLst>
            <pc:docMk/>
            <pc:sldMk cId="1312440269" sldId="277"/>
            <ac:graphicFrameMk id="18" creationId="{9A60FAFB-18B4-9AB6-4268-FC706A6A62F1}"/>
          </ac:graphicFrameMkLst>
        </pc:graphicFrameChg>
        <pc:graphicFrameChg chg="add del">
          <ac:chgData name="Berman, MD, Ari S" userId="1bcce304-6351-4049-b035-e7e79c0ed131" providerId="ADAL" clId="{667807E2-0E87-4869-B287-B68A83E740E9}" dt="2025-03-29T11:51:18.718" v="4328" actId="26606"/>
          <ac:graphicFrameMkLst>
            <pc:docMk/>
            <pc:sldMk cId="1312440269" sldId="277"/>
            <ac:graphicFrameMk id="22" creationId="{A7598933-971A-A165-AF0A-DD703D1897F8}"/>
          </ac:graphicFrameMkLst>
        </pc:graphicFrameChg>
        <pc:graphicFrameChg chg="add">
          <ac:chgData name="Berman, MD, Ari S" userId="1bcce304-6351-4049-b035-e7e79c0ed131" providerId="ADAL" clId="{667807E2-0E87-4869-B287-B68A83E740E9}" dt="2025-03-29T11:51:18.742" v="4329" actId="26606"/>
          <ac:graphicFrameMkLst>
            <pc:docMk/>
            <pc:sldMk cId="1312440269" sldId="277"/>
            <ac:graphicFrameMk id="26" creationId="{9A60FAFB-18B4-9AB6-4268-FC706A6A62F1}"/>
          </ac:graphicFrameMkLst>
        </pc:graphicFrameChg>
        <pc:picChg chg="add del">
          <ac:chgData name="Berman, MD, Ari S" userId="1bcce304-6351-4049-b035-e7e79c0ed131" providerId="ADAL" clId="{667807E2-0E87-4869-B287-B68A83E740E9}" dt="2025-03-29T11:51:14.467" v="4324" actId="26606"/>
          <ac:picMkLst>
            <pc:docMk/>
            <pc:sldMk cId="1312440269" sldId="277"/>
            <ac:picMk id="6" creationId="{B5E542F7-8DDC-B9F5-E666-6AC0B81B646F}"/>
          </ac:picMkLst>
        </pc:picChg>
      </pc:sldChg>
      <pc:sldChg chg="modSp new del mod">
        <pc:chgData name="Berman, MD, Ari S" userId="1bcce304-6351-4049-b035-e7e79c0ed131" providerId="ADAL" clId="{667807E2-0E87-4869-B287-B68A83E740E9}" dt="2025-03-25T18:15:28.865" v="425" actId="2696"/>
        <pc:sldMkLst>
          <pc:docMk/>
          <pc:sldMk cId="2633660399" sldId="277"/>
        </pc:sldMkLst>
        <pc:spChg chg="mod">
          <ac:chgData name="Berman, MD, Ari S" userId="1bcce304-6351-4049-b035-e7e79c0ed131" providerId="ADAL" clId="{667807E2-0E87-4869-B287-B68A83E740E9}" dt="2025-03-25T18:15:07.332" v="424" actId="27636"/>
          <ac:spMkLst>
            <pc:docMk/>
            <pc:sldMk cId="2633660399" sldId="277"/>
            <ac:spMk id="2" creationId="{B8588263-2252-AC38-DD7D-CF36B0835ABF}"/>
          </ac:spMkLst>
        </pc:spChg>
      </pc:sldChg>
      <pc:sldChg chg="addSp new del mod ord">
        <pc:chgData name="Berman, MD, Ari S" userId="1bcce304-6351-4049-b035-e7e79c0ed131" providerId="ADAL" clId="{667807E2-0E87-4869-B287-B68A83E740E9}" dt="2025-03-25T18:42:01.373" v="1926" actId="2696"/>
        <pc:sldMkLst>
          <pc:docMk/>
          <pc:sldMk cId="2300972603" sldId="278"/>
        </pc:sldMkLst>
        <pc:picChg chg="add">
          <ac:chgData name="Berman, MD, Ari S" userId="1bcce304-6351-4049-b035-e7e79c0ed131" providerId="ADAL" clId="{667807E2-0E87-4869-B287-B68A83E740E9}" dt="2025-03-25T18:40:47.724" v="1862" actId="22"/>
          <ac:picMkLst>
            <pc:docMk/>
            <pc:sldMk cId="2300972603" sldId="278"/>
            <ac:picMk id="3" creationId="{6B79472A-18E3-5D8A-5EBF-DEC62CE2D221}"/>
          </ac:picMkLst>
        </pc:picChg>
      </pc:sldChg>
      <pc:sldChg chg="addSp delSp modSp new del mod ord">
        <pc:chgData name="Berman, MD, Ari S" userId="1bcce304-6351-4049-b035-e7e79c0ed131" providerId="ADAL" clId="{667807E2-0E87-4869-B287-B68A83E740E9}" dt="2025-03-26T10:08:34.172" v="3500" actId="2696"/>
        <pc:sldMkLst>
          <pc:docMk/>
          <pc:sldMk cId="236202885" sldId="279"/>
        </pc:sldMkLst>
        <pc:spChg chg="mod">
          <ac:chgData name="Berman, MD, Ari S" userId="1bcce304-6351-4049-b035-e7e79c0ed131" providerId="ADAL" clId="{667807E2-0E87-4869-B287-B68A83E740E9}" dt="2025-03-25T18:41:50.424" v="1924" actId="14100"/>
          <ac:spMkLst>
            <pc:docMk/>
            <pc:sldMk cId="236202885" sldId="279"/>
            <ac:spMk id="2" creationId="{E27A610B-E8C6-56A1-6661-B4250083F673}"/>
          </ac:spMkLst>
        </pc:spChg>
        <pc:spChg chg="del">
          <ac:chgData name="Berman, MD, Ari S" userId="1bcce304-6351-4049-b035-e7e79c0ed131" providerId="ADAL" clId="{667807E2-0E87-4869-B287-B68A83E740E9}" dt="2025-03-25T18:41:15.520" v="1868" actId="22"/>
          <ac:spMkLst>
            <pc:docMk/>
            <pc:sldMk cId="236202885" sldId="279"/>
            <ac:spMk id="3" creationId="{36A2076D-684D-0DA6-B69C-DA45FFBED414}"/>
          </ac:spMkLst>
        </pc:spChg>
        <pc:picChg chg="add mod ord">
          <ac:chgData name="Berman, MD, Ari S" userId="1bcce304-6351-4049-b035-e7e79c0ed131" providerId="ADAL" clId="{667807E2-0E87-4869-B287-B68A83E740E9}" dt="2025-03-25T18:41:55.535" v="1925" actId="14100"/>
          <ac:picMkLst>
            <pc:docMk/>
            <pc:sldMk cId="236202885" sldId="279"/>
            <ac:picMk id="5" creationId="{3DB75271-A150-7ABD-E904-E2D9C9031F7E}"/>
          </ac:picMkLst>
        </pc:picChg>
      </pc:sldChg>
      <pc:sldChg chg="addSp delSp modSp new del mod">
        <pc:chgData name="Berman, MD, Ari S" userId="1bcce304-6351-4049-b035-e7e79c0ed131" providerId="ADAL" clId="{667807E2-0E87-4869-B287-B68A83E740E9}" dt="2025-03-29T11:32:58.164" v="3953" actId="2696"/>
        <pc:sldMkLst>
          <pc:docMk/>
          <pc:sldMk cId="1049575976" sldId="280"/>
        </pc:sldMkLst>
        <pc:spChg chg="mod">
          <ac:chgData name="Berman, MD, Ari S" userId="1bcce304-6351-4049-b035-e7e79c0ed131" providerId="ADAL" clId="{667807E2-0E87-4869-B287-B68A83E740E9}" dt="2025-03-25T18:42:46.019" v="1971" actId="122"/>
          <ac:spMkLst>
            <pc:docMk/>
            <pc:sldMk cId="1049575976" sldId="280"/>
            <ac:spMk id="2" creationId="{43BFD110-4092-3089-CF43-869CF2338FBC}"/>
          </ac:spMkLst>
        </pc:spChg>
        <pc:spChg chg="del mod">
          <ac:chgData name="Berman, MD, Ari S" userId="1bcce304-6351-4049-b035-e7e79c0ed131" providerId="ADAL" clId="{667807E2-0E87-4869-B287-B68A83E740E9}" dt="2025-03-29T11:27:55.643" v="3543" actId="21"/>
          <ac:spMkLst>
            <pc:docMk/>
            <pc:sldMk cId="1049575976" sldId="280"/>
            <ac:spMk id="3" creationId="{B3D7D9C4-015E-29A2-CCA2-8C7162615314}"/>
          </ac:spMkLst>
        </pc:spChg>
        <pc:spChg chg="add del mod">
          <ac:chgData name="Berman, MD, Ari S" userId="1bcce304-6351-4049-b035-e7e79c0ed131" providerId="ADAL" clId="{667807E2-0E87-4869-B287-B68A83E740E9}" dt="2025-03-29T11:28:03.997" v="3544"/>
          <ac:spMkLst>
            <pc:docMk/>
            <pc:sldMk cId="1049575976" sldId="280"/>
            <ac:spMk id="4" creationId="{D857724F-2FC4-0A57-CA19-0702DBC8AB94}"/>
          </ac:spMkLst>
        </pc:spChg>
        <pc:picChg chg="add mod">
          <ac:chgData name="Berman, MD, Ari S" userId="1bcce304-6351-4049-b035-e7e79c0ed131" providerId="ADAL" clId="{667807E2-0E87-4869-B287-B68A83E740E9}" dt="2025-03-29T11:28:57.094" v="3551" actId="1076"/>
          <ac:picMkLst>
            <pc:docMk/>
            <pc:sldMk cId="1049575976" sldId="280"/>
            <ac:picMk id="5" creationId="{7C17B46F-FB68-EF0F-D03F-B9340C966545}"/>
          </ac:picMkLst>
        </pc:picChg>
        <pc:picChg chg="add del mod">
          <ac:chgData name="Berman, MD, Ari S" userId="1bcce304-6351-4049-b035-e7e79c0ed131" providerId="ADAL" clId="{667807E2-0E87-4869-B287-B68A83E740E9}" dt="2025-03-29T11:27:55.643" v="3543" actId="21"/>
          <ac:picMkLst>
            <pc:docMk/>
            <pc:sldMk cId="1049575976" sldId="280"/>
            <ac:picMk id="2050" creationId="{F6F4E847-2FDB-1BB1-5B5E-B98D4D67F479}"/>
          </ac:picMkLst>
        </pc:picChg>
      </pc:sldChg>
      <pc:sldChg chg="addSp delSp modSp new del mod ord setBg">
        <pc:chgData name="Berman, MD, Ari S" userId="1bcce304-6351-4049-b035-e7e79c0ed131" providerId="ADAL" clId="{667807E2-0E87-4869-B287-B68A83E740E9}" dt="2025-03-29T12:12:29.456" v="4577" actId="2696"/>
        <pc:sldMkLst>
          <pc:docMk/>
          <pc:sldMk cId="3562152045" sldId="281"/>
        </pc:sldMkLst>
        <pc:spChg chg="mod">
          <ac:chgData name="Berman, MD, Ari S" userId="1bcce304-6351-4049-b035-e7e79c0ed131" providerId="ADAL" clId="{667807E2-0E87-4869-B287-B68A83E740E9}" dt="2025-03-29T11:51:36.656" v="4331" actId="26606"/>
          <ac:spMkLst>
            <pc:docMk/>
            <pc:sldMk cId="3562152045" sldId="281"/>
            <ac:spMk id="2" creationId="{C40206EB-943F-E0B1-15AF-EE450E42EB9C}"/>
          </ac:spMkLst>
        </pc:spChg>
        <pc:spChg chg="del mod">
          <ac:chgData name="Berman, MD, Ari S" userId="1bcce304-6351-4049-b035-e7e79c0ed131" providerId="ADAL" clId="{667807E2-0E87-4869-B287-B68A83E740E9}" dt="2025-03-29T12:08:46.905" v="4574" actId="26606"/>
          <ac:spMkLst>
            <pc:docMk/>
            <pc:sldMk cId="3562152045" sldId="281"/>
            <ac:spMk id="3" creationId="{F3D1D5CE-B1FA-7CF9-1EC2-E56B1391FCD8}"/>
          </ac:spMkLst>
        </pc:spChg>
        <pc:spChg chg="add">
          <ac:chgData name="Berman, MD, Ari S" userId="1bcce304-6351-4049-b035-e7e79c0ed131" providerId="ADAL" clId="{667807E2-0E87-4869-B287-B68A83E740E9}" dt="2025-03-29T11:51:36.656" v="4331" actId="26606"/>
          <ac:spMkLst>
            <pc:docMk/>
            <pc:sldMk cId="3562152045" sldId="281"/>
            <ac:spMk id="1031" creationId="{45D37F4E-DDB4-456B-97E0-9937730A039F}"/>
          </ac:spMkLst>
        </pc:spChg>
        <pc:spChg chg="add">
          <ac:chgData name="Berman, MD, Ari S" userId="1bcce304-6351-4049-b035-e7e79c0ed131" providerId="ADAL" clId="{667807E2-0E87-4869-B287-B68A83E740E9}" dt="2025-03-29T11:51:36.656" v="4331" actId="26606"/>
          <ac:spMkLst>
            <pc:docMk/>
            <pc:sldMk cId="3562152045" sldId="281"/>
            <ac:spMk id="1033" creationId="{B2DD41CD-8F47-4F56-AD12-4E2FF7696987}"/>
          </ac:spMkLst>
        </pc:spChg>
        <pc:graphicFrameChg chg="add">
          <ac:chgData name="Berman, MD, Ari S" userId="1bcce304-6351-4049-b035-e7e79c0ed131" providerId="ADAL" clId="{667807E2-0E87-4869-B287-B68A83E740E9}" dt="2025-03-29T12:08:46.905" v="4574" actId="26606"/>
          <ac:graphicFrameMkLst>
            <pc:docMk/>
            <pc:sldMk cId="3562152045" sldId="281"/>
            <ac:graphicFrameMk id="1035" creationId="{B092E0D8-F355-C7D2-B177-C824BCCB8084}"/>
          </ac:graphicFrameMkLst>
        </pc:graphicFrameChg>
        <pc:picChg chg="add mod">
          <ac:chgData name="Berman, MD, Ari S" userId="1bcce304-6351-4049-b035-e7e79c0ed131" providerId="ADAL" clId="{667807E2-0E87-4869-B287-B68A83E740E9}" dt="2025-03-29T11:51:36.656" v="4331" actId="26606"/>
          <ac:picMkLst>
            <pc:docMk/>
            <pc:sldMk cId="3562152045" sldId="281"/>
            <ac:picMk id="1026" creationId="{1215F142-2CE1-24EC-9354-22DA81B2395B}"/>
          </ac:picMkLst>
        </pc:picChg>
      </pc:sldChg>
      <pc:sldChg chg="addSp delSp modSp new mod ord setBg">
        <pc:chgData name="Berman, MD, Ari S" userId="1bcce304-6351-4049-b035-e7e79c0ed131" providerId="ADAL" clId="{667807E2-0E87-4869-B287-B68A83E740E9}" dt="2025-04-21T12:18:40.661" v="5510"/>
        <pc:sldMkLst>
          <pc:docMk/>
          <pc:sldMk cId="767668013" sldId="282"/>
        </pc:sldMkLst>
        <pc:spChg chg="mod">
          <ac:chgData name="Berman, MD, Ari S" userId="1bcce304-6351-4049-b035-e7e79c0ed131" providerId="ADAL" clId="{667807E2-0E87-4869-B287-B68A83E740E9}" dt="2025-03-29T11:52:33.988" v="4336" actId="26606"/>
          <ac:spMkLst>
            <pc:docMk/>
            <pc:sldMk cId="767668013" sldId="282"/>
            <ac:spMk id="2" creationId="{E0BACEC7-B77D-AA1B-682C-DA6704A55323}"/>
          </ac:spMkLst>
        </pc:spChg>
        <pc:spChg chg="del mod">
          <ac:chgData name="Berman, MD, Ari S" userId="1bcce304-6351-4049-b035-e7e79c0ed131" providerId="ADAL" clId="{667807E2-0E87-4869-B287-B68A83E740E9}" dt="2025-03-29T11:52:33.988" v="4336" actId="26606"/>
          <ac:spMkLst>
            <pc:docMk/>
            <pc:sldMk cId="767668013" sldId="282"/>
            <ac:spMk id="3" creationId="{6D01E4CC-D9D5-AEA2-1564-867A2F808BA4}"/>
          </ac:spMkLst>
        </pc:spChg>
        <pc:spChg chg="add">
          <ac:chgData name="Berman, MD, Ari S" userId="1bcce304-6351-4049-b035-e7e79c0ed131" providerId="ADAL" clId="{667807E2-0E87-4869-B287-B68A83E740E9}" dt="2025-03-29T11:52:33.988" v="4336" actId="26606"/>
          <ac:spMkLst>
            <pc:docMk/>
            <pc:sldMk cId="767668013" sldId="282"/>
            <ac:spMk id="9" creationId="{AE2B703B-46F9-481A-A605-82E2A828C4FA}"/>
          </ac:spMkLst>
        </pc:spChg>
        <pc:spChg chg="add">
          <ac:chgData name="Berman, MD, Ari S" userId="1bcce304-6351-4049-b035-e7e79c0ed131" providerId="ADAL" clId="{667807E2-0E87-4869-B287-B68A83E740E9}" dt="2025-03-29T11:52:33.988" v="4336" actId="26606"/>
          <ac:spMkLst>
            <pc:docMk/>
            <pc:sldMk cId="767668013" sldId="282"/>
            <ac:spMk id="11" creationId="{F13BE4D7-0C3D-4906-B230-A1C5B4665CCF}"/>
          </ac:spMkLst>
        </pc:spChg>
        <pc:graphicFrameChg chg="add mod">
          <ac:chgData name="Berman, MD, Ari S" userId="1bcce304-6351-4049-b035-e7e79c0ed131" providerId="ADAL" clId="{667807E2-0E87-4869-B287-B68A83E740E9}" dt="2025-04-21T12:18:40.661" v="5510"/>
          <ac:graphicFrameMkLst>
            <pc:docMk/>
            <pc:sldMk cId="767668013" sldId="282"/>
            <ac:graphicFrameMk id="5" creationId="{BAD4741D-6DFC-E6C8-7634-98D3620E36C4}"/>
          </ac:graphicFrameMkLst>
        </pc:graphicFrameChg>
      </pc:sldChg>
      <pc:sldChg chg="addSp delSp modSp new mod ord setBg modAnim">
        <pc:chgData name="Berman, MD, Ari S" userId="1bcce304-6351-4049-b035-e7e79c0ed131" providerId="ADAL" clId="{667807E2-0E87-4869-B287-B68A83E740E9}" dt="2025-04-27T18:10:21.758" v="5569"/>
        <pc:sldMkLst>
          <pc:docMk/>
          <pc:sldMk cId="3759456588" sldId="283"/>
        </pc:sldMkLst>
        <pc:spChg chg="mod">
          <ac:chgData name="Berman, MD, Ari S" userId="1bcce304-6351-4049-b035-e7e79c0ed131" providerId="ADAL" clId="{667807E2-0E87-4869-B287-B68A83E740E9}" dt="2025-03-29T12:58:25.282" v="4751" actId="26606"/>
          <ac:spMkLst>
            <pc:docMk/>
            <pc:sldMk cId="3759456588" sldId="283"/>
            <ac:spMk id="2" creationId="{6BD80100-F2CF-FD8A-8BF6-0B0B7ABFB731}"/>
          </ac:spMkLst>
        </pc:spChg>
        <pc:spChg chg="add del mod">
          <ac:chgData name="Berman, MD, Ari S" userId="1bcce304-6351-4049-b035-e7e79c0ed131" providerId="ADAL" clId="{667807E2-0E87-4869-B287-B68A83E740E9}" dt="2025-03-29T12:58:25.327" v="4752" actId="26606"/>
          <ac:spMkLst>
            <pc:docMk/>
            <pc:sldMk cId="3759456588" sldId="283"/>
            <ac:spMk id="3" creationId="{5248DF7C-6F91-637C-5E7C-AC0AF213698D}"/>
          </ac:spMkLst>
        </pc:spChg>
        <pc:spChg chg="add del">
          <ac:chgData name="Berman, MD, Ari S" userId="1bcce304-6351-4049-b035-e7e79c0ed131" providerId="ADAL" clId="{667807E2-0E87-4869-B287-B68A83E740E9}" dt="2025-03-29T12:58:25.327" v="4752" actId="26606"/>
          <ac:spMkLst>
            <pc:docMk/>
            <pc:sldMk cId="3759456588" sldId="283"/>
            <ac:spMk id="8" creationId="{907EF6B7-1338-4443-8C46-6A318D952DFD}"/>
          </ac:spMkLst>
        </pc:spChg>
        <pc:spChg chg="add del">
          <ac:chgData name="Berman, MD, Ari S" userId="1bcce304-6351-4049-b035-e7e79c0ed131" providerId="ADAL" clId="{667807E2-0E87-4869-B287-B68A83E740E9}" dt="2025-03-29T12:58:25.327" v="4752" actId="26606"/>
          <ac:spMkLst>
            <pc:docMk/>
            <pc:sldMk cId="3759456588" sldId="283"/>
            <ac:spMk id="10" creationId="{DAAE4CDD-124C-4DCF-9584-B6033B545DD5}"/>
          </ac:spMkLst>
        </pc:spChg>
        <pc:spChg chg="add del">
          <ac:chgData name="Berman, MD, Ari S" userId="1bcce304-6351-4049-b035-e7e79c0ed131" providerId="ADAL" clId="{667807E2-0E87-4869-B287-B68A83E740E9}" dt="2025-03-29T12:58:25.327" v="4752" actId="26606"/>
          <ac:spMkLst>
            <pc:docMk/>
            <pc:sldMk cId="3759456588" sldId="283"/>
            <ac:spMk id="12" creationId="{081E4A58-353D-44AE-B2FC-2A74E2E400F7}"/>
          </ac:spMkLst>
        </pc:spChg>
        <pc:spChg chg="add del">
          <ac:chgData name="Berman, MD, Ari S" userId="1bcce304-6351-4049-b035-e7e79c0ed131" providerId="ADAL" clId="{667807E2-0E87-4869-B287-B68A83E740E9}" dt="2025-03-29T12:58:25.282" v="4751" actId="26606"/>
          <ac:spMkLst>
            <pc:docMk/>
            <pc:sldMk cId="3759456588" sldId="283"/>
            <ac:spMk id="18" creationId="{2659FDB4-FCBE-4A89-B46D-43D4FA54464D}"/>
          </ac:spMkLst>
        </pc:spChg>
        <pc:spChg chg="add">
          <ac:chgData name="Berman, MD, Ari S" userId="1bcce304-6351-4049-b035-e7e79c0ed131" providerId="ADAL" clId="{667807E2-0E87-4869-B287-B68A83E740E9}" dt="2025-03-29T12:58:25.327" v="4752" actId="26606"/>
          <ac:spMkLst>
            <pc:docMk/>
            <pc:sldMk cId="3759456588" sldId="283"/>
            <ac:spMk id="22" creationId="{907EF6B7-1338-4443-8C46-6A318D952DFD}"/>
          </ac:spMkLst>
        </pc:spChg>
        <pc:spChg chg="add">
          <ac:chgData name="Berman, MD, Ari S" userId="1bcce304-6351-4049-b035-e7e79c0ed131" providerId="ADAL" clId="{667807E2-0E87-4869-B287-B68A83E740E9}" dt="2025-03-29T12:58:25.327" v="4752" actId="26606"/>
          <ac:spMkLst>
            <pc:docMk/>
            <pc:sldMk cId="3759456588" sldId="283"/>
            <ac:spMk id="23" creationId="{DAAE4CDD-124C-4DCF-9584-B6033B545DD5}"/>
          </ac:spMkLst>
        </pc:spChg>
        <pc:spChg chg="add">
          <ac:chgData name="Berman, MD, Ari S" userId="1bcce304-6351-4049-b035-e7e79c0ed131" providerId="ADAL" clId="{667807E2-0E87-4869-B287-B68A83E740E9}" dt="2025-03-29T12:58:25.327" v="4752" actId="26606"/>
          <ac:spMkLst>
            <pc:docMk/>
            <pc:sldMk cId="3759456588" sldId="283"/>
            <ac:spMk id="24" creationId="{081E4A58-353D-44AE-B2FC-2A74E2E400F7}"/>
          </ac:spMkLst>
        </pc:spChg>
        <pc:graphicFrameChg chg="add del">
          <ac:chgData name="Berman, MD, Ari S" userId="1bcce304-6351-4049-b035-e7e79c0ed131" providerId="ADAL" clId="{667807E2-0E87-4869-B287-B68A83E740E9}" dt="2025-03-29T12:58:25.282" v="4751" actId="26606"/>
          <ac:graphicFrameMkLst>
            <pc:docMk/>
            <pc:sldMk cId="3759456588" sldId="283"/>
            <ac:graphicFrameMk id="14" creationId="{65100FF4-5D5C-7406-06A6-CDBFE6406C2A}"/>
          </ac:graphicFrameMkLst>
        </pc:graphicFrameChg>
        <pc:graphicFrameChg chg="add">
          <ac:chgData name="Berman, MD, Ari S" userId="1bcce304-6351-4049-b035-e7e79c0ed131" providerId="ADAL" clId="{667807E2-0E87-4869-B287-B68A83E740E9}" dt="2025-03-29T12:58:25.327" v="4752" actId="26606"/>
          <ac:graphicFrameMkLst>
            <pc:docMk/>
            <pc:sldMk cId="3759456588" sldId="283"/>
            <ac:graphicFrameMk id="25" creationId="{CECC173F-24F4-A091-D4CD-9DF454E793B1}"/>
          </ac:graphicFrameMkLst>
        </pc:graphicFrameChg>
        <pc:cxnChg chg="add del">
          <ac:chgData name="Berman, MD, Ari S" userId="1bcce304-6351-4049-b035-e7e79c0ed131" providerId="ADAL" clId="{667807E2-0E87-4869-B287-B68A83E740E9}" dt="2025-03-29T12:58:25.282" v="4751" actId="26606"/>
          <ac:cxnSpMkLst>
            <pc:docMk/>
            <pc:sldMk cId="3759456588" sldId="283"/>
            <ac:cxnSpMk id="20" creationId="{C8F51B3F-8331-4E4A-AE96-D47B1006EEAD}"/>
          </ac:cxnSpMkLst>
        </pc:cxnChg>
      </pc:sldChg>
      <pc:sldChg chg="addSp delSp modSp new mod setBg modAnim">
        <pc:chgData name="Berman, MD, Ari S" userId="1bcce304-6351-4049-b035-e7e79c0ed131" providerId="ADAL" clId="{667807E2-0E87-4869-B287-B68A83E740E9}" dt="2025-04-27T18:08:35.345" v="5565" actId="20577"/>
        <pc:sldMkLst>
          <pc:docMk/>
          <pc:sldMk cId="4222117062" sldId="284"/>
        </pc:sldMkLst>
        <pc:spChg chg="mod">
          <ac:chgData name="Berman, MD, Ari S" userId="1bcce304-6351-4049-b035-e7e79c0ed131" providerId="ADAL" clId="{667807E2-0E87-4869-B287-B68A83E740E9}" dt="2025-03-29T12:01:23.874" v="4471" actId="122"/>
          <ac:spMkLst>
            <pc:docMk/>
            <pc:sldMk cId="4222117062" sldId="284"/>
            <ac:spMk id="2" creationId="{CC50E890-46EB-CBF5-E39D-0D89D5E5D193}"/>
          </ac:spMkLst>
        </pc:spChg>
        <pc:spChg chg="mod">
          <ac:chgData name="Berman, MD, Ari S" userId="1bcce304-6351-4049-b035-e7e79c0ed131" providerId="ADAL" clId="{667807E2-0E87-4869-B287-B68A83E740E9}" dt="2025-04-27T18:08:35.345" v="5565" actId="20577"/>
          <ac:spMkLst>
            <pc:docMk/>
            <pc:sldMk cId="4222117062" sldId="284"/>
            <ac:spMk id="3" creationId="{A77633AA-2C50-F612-88F5-7EB0AB7C0271}"/>
          </ac:spMkLst>
        </pc:spChg>
        <pc:spChg chg="add">
          <ac:chgData name="Berman, MD, Ari S" userId="1bcce304-6351-4049-b035-e7e79c0ed131" providerId="ADAL" clId="{667807E2-0E87-4869-B287-B68A83E740E9}" dt="2025-03-29T11:50:48.252" v="4320" actId="26606"/>
          <ac:spMkLst>
            <pc:docMk/>
            <pc:sldMk cId="4222117062" sldId="284"/>
            <ac:spMk id="9" creationId="{45D37F4E-DDB4-456B-97E0-9937730A039F}"/>
          </ac:spMkLst>
        </pc:spChg>
        <pc:spChg chg="add">
          <ac:chgData name="Berman, MD, Ari S" userId="1bcce304-6351-4049-b035-e7e79c0ed131" providerId="ADAL" clId="{667807E2-0E87-4869-B287-B68A83E740E9}" dt="2025-03-29T11:50:48.252" v="4320" actId="26606"/>
          <ac:spMkLst>
            <pc:docMk/>
            <pc:sldMk cId="4222117062" sldId="284"/>
            <ac:spMk id="11" creationId="{B2DD41CD-8F47-4F56-AD12-4E2FF7696987}"/>
          </ac:spMkLst>
        </pc:spChg>
        <pc:picChg chg="add mod">
          <ac:chgData name="Berman, MD, Ari S" userId="1bcce304-6351-4049-b035-e7e79c0ed131" providerId="ADAL" clId="{667807E2-0E87-4869-B287-B68A83E740E9}" dt="2025-03-29T11:50:48.252" v="4320" actId="26606"/>
          <ac:picMkLst>
            <pc:docMk/>
            <pc:sldMk cId="4222117062" sldId="284"/>
            <ac:picMk id="4" creationId="{D1A9A7CD-0162-52B5-B820-B758E8D9E73C}"/>
          </ac:picMkLst>
        </pc:picChg>
        <pc:picChg chg="add del mod">
          <ac:chgData name="Berman, MD, Ari S" userId="1bcce304-6351-4049-b035-e7e79c0ed131" providerId="ADAL" clId="{667807E2-0E87-4869-B287-B68A83E740E9}" dt="2025-04-15T17:39:39.109" v="4857" actId="21"/>
          <ac:picMkLst>
            <pc:docMk/>
            <pc:sldMk cId="4222117062" sldId="284"/>
            <ac:picMk id="6" creationId="{ABCD52C2-D340-6410-4F79-8BDCFE621BB0}"/>
          </ac:picMkLst>
        </pc:picChg>
      </pc:sldChg>
      <pc:sldChg chg="addSp delSp modSp new del mod">
        <pc:chgData name="Berman, MD, Ari S" userId="1bcce304-6351-4049-b035-e7e79c0ed131" providerId="ADAL" clId="{667807E2-0E87-4869-B287-B68A83E740E9}" dt="2025-03-29T11:29:54.453" v="3565" actId="2696"/>
        <pc:sldMkLst>
          <pc:docMk/>
          <pc:sldMk cId="3508932821" sldId="285"/>
        </pc:sldMkLst>
        <pc:spChg chg="del">
          <ac:chgData name="Berman, MD, Ari S" userId="1bcce304-6351-4049-b035-e7e79c0ed131" providerId="ADAL" clId="{667807E2-0E87-4869-B287-B68A83E740E9}" dt="2025-03-29T11:29:02.343" v="3552"/>
          <ac:spMkLst>
            <pc:docMk/>
            <pc:sldMk cId="3508932821" sldId="285"/>
            <ac:spMk id="3" creationId="{B9111252-E648-9A15-A090-220DD40A0317}"/>
          </ac:spMkLst>
        </pc:spChg>
        <pc:picChg chg="add mod">
          <ac:chgData name="Berman, MD, Ari S" userId="1bcce304-6351-4049-b035-e7e79c0ed131" providerId="ADAL" clId="{667807E2-0E87-4869-B287-B68A83E740E9}" dt="2025-03-29T11:29:05.881" v="3553" actId="1076"/>
          <ac:picMkLst>
            <pc:docMk/>
            <pc:sldMk cId="3508932821" sldId="285"/>
            <ac:picMk id="4" creationId="{9FC4331E-9663-A0E1-C6F5-70C236CA63B9}"/>
          </ac:picMkLst>
        </pc:picChg>
      </pc:sldChg>
      <pc:sldChg chg="addSp delSp modSp new del mod">
        <pc:chgData name="Berman, MD, Ari S" userId="1bcce304-6351-4049-b035-e7e79c0ed131" providerId="ADAL" clId="{667807E2-0E87-4869-B287-B68A83E740E9}" dt="2025-03-29T11:33:10.625" v="3955" actId="2696"/>
        <pc:sldMkLst>
          <pc:docMk/>
          <pc:sldMk cId="3755766858" sldId="286"/>
        </pc:sldMkLst>
        <pc:spChg chg="mod">
          <ac:chgData name="Berman, MD, Ari S" userId="1bcce304-6351-4049-b035-e7e79c0ed131" providerId="ADAL" clId="{667807E2-0E87-4869-B287-B68A83E740E9}" dt="2025-03-29T11:29:47.610" v="3564" actId="20577"/>
          <ac:spMkLst>
            <pc:docMk/>
            <pc:sldMk cId="3755766858" sldId="286"/>
            <ac:spMk id="2" creationId="{B1FCA892-404B-1728-A654-2DF05B6E7872}"/>
          </ac:spMkLst>
        </pc:spChg>
        <pc:spChg chg="del">
          <ac:chgData name="Berman, MD, Ari S" userId="1bcce304-6351-4049-b035-e7e79c0ed131" providerId="ADAL" clId="{667807E2-0E87-4869-B287-B68A83E740E9}" dt="2025-03-29T11:29:28.650" v="3555"/>
          <ac:spMkLst>
            <pc:docMk/>
            <pc:sldMk cId="3755766858" sldId="286"/>
            <ac:spMk id="3" creationId="{78C36303-0581-7B38-AF05-2E2E077F4FC4}"/>
          </ac:spMkLst>
        </pc:spChg>
        <pc:picChg chg="add mod">
          <ac:chgData name="Berman, MD, Ari S" userId="1bcce304-6351-4049-b035-e7e79c0ed131" providerId="ADAL" clId="{667807E2-0E87-4869-B287-B68A83E740E9}" dt="2025-03-29T11:29:34.634" v="3558" actId="1076"/>
          <ac:picMkLst>
            <pc:docMk/>
            <pc:sldMk cId="3755766858" sldId="286"/>
            <ac:picMk id="4" creationId="{A10431FE-4A98-5915-D17B-8C047345F500}"/>
          </ac:picMkLst>
        </pc:picChg>
      </pc:sldChg>
      <pc:sldChg chg="modSp new del mod">
        <pc:chgData name="Berman, MD, Ari S" userId="1bcce304-6351-4049-b035-e7e79c0ed131" providerId="ADAL" clId="{667807E2-0E87-4869-B287-B68A83E740E9}" dt="2025-03-29T11:33:05.644" v="3954" actId="2696"/>
        <pc:sldMkLst>
          <pc:docMk/>
          <pc:sldMk cId="20861279" sldId="287"/>
        </pc:sldMkLst>
        <pc:spChg chg="mod">
          <ac:chgData name="Berman, MD, Ari S" userId="1bcce304-6351-4049-b035-e7e79c0ed131" providerId="ADAL" clId="{667807E2-0E87-4869-B287-B68A83E740E9}" dt="2025-03-29T11:30:16.476" v="3597" actId="20577"/>
          <ac:spMkLst>
            <pc:docMk/>
            <pc:sldMk cId="20861279" sldId="287"/>
            <ac:spMk id="2" creationId="{6E082127-54C5-329C-8089-E4275FC15FF6}"/>
          </ac:spMkLst>
        </pc:spChg>
      </pc:sldChg>
      <pc:sldChg chg="addSp delSp modSp new del mod ord setBg modAnim">
        <pc:chgData name="Berman, MD, Ari S" userId="1bcce304-6351-4049-b035-e7e79c0ed131" providerId="ADAL" clId="{667807E2-0E87-4869-B287-B68A83E740E9}" dt="2025-04-21T11:50:42.343" v="5463" actId="2696"/>
        <pc:sldMkLst>
          <pc:docMk/>
          <pc:sldMk cId="3051097374" sldId="288"/>
        </pc:sldMkLst>
        <pc:spChg chg="mod">
          <ac:chgData name="Berman, MD, Ari S" userId="1bcce304-6351-4049-b035-e7e79c0ed131" providerId="ADAL" clId="{667807E2-0E87-4869-B287-B68A83E740E9}" dt="2025-03-29T11:52:03.951" v="4334" actId="26606"/>
          <ac:spMkLst>
            <pc:docMk/>
            <pc:sldMk cId="3051097374" sldId="288"/>
            <ac:spMk id="2" creationId="{07B0238D-7934-EAEE-67D3-89CB99FE07F0}"/>
          </ac:spMkLst>
        </pc:spChg>
        <pc:spChg chg="del">
          <ac:chgData name="Berman, MD, Ari S" userId="1bcce304-6351-4049-b035-e7e79c0ed131" providerId="ADAL" clId="{667807E2-0E87-4869-B287-B68A83E740E9}" dt="2025-03-29T11:30:36.712" v="3599"/>
          <ac:spMkLst>
            <pc:docMk/>
            <pc:sldMk cId="3051097374" sldId="288"/>
            <ac:spMk id="3" creationId="{4A36287A-53BB-DAA4-25A6-B40442557CF6}"/>
          </ac:spMkLst>
        </pc:spChg>
        <pc:spChg chg="add del mod">
          <ac:chgData name="Berman, MD, Ari S" userId="1bcce304-6351-4049-b035-e7e79c0ed131" providerId="ADAL" clId="{667807E2-0E87-4869-B287-B68A83E740E9}" dt="2025-03-29T11:30:53.429" v="3602"/>
          <ac:spMkLst>
            <pc:docMk/>
            <pc:sldMk cId="3051097374" sldId="288"/>
            <ac:spMk id="4" creationId="{A6677927-2489-9AAB-9CC3-1AA9C83E2D5E}"/>
          </ac:spMkLst>
        </pc:spChg>
        <pc:spChg chg="add mod">
          <ac:chgData name="Berman, MD, Ari S" userId="1bcce304-6351-4049-b035-e7e79c0ed131" providerId="ADAL" clId="{667807E2-0E87-4869-B287-B68A83E740E9}" dt="2025-04-21T11:50:06.171" v="5462" actId="20577"/>
          <ac:spMkLst>
            <pc:docMk/>
            <pc:sldMk cId="3051097374" sldId="288"/>
            <ac:spMk id="7" creationId="{65D1779B-B2BF-C9C9-DF32-F147383596BB}"/>
          </ac:spMkLst>
        </pc:spChg>
        <pc:spChg chg="add del">
          <ac:chgData name="Berman, MD, Ari S" userId="1bcce304-6351-4049-b035-e7e79c0ed131" providerId="ADAL" clId="{667807E2-0E87-4869-B287-B68A83E740E9}" dt="2025-03-29T11:52:03.932" v="4333" actId="26606"/>
          <ac:spMkLst>
            <pc:docMk/>
            <pc:sldMk cId="3051097374" sldId="288"/>
            <ac:spMk id="12" creationId="{777A147A-9ED8-46B4-8660-1B3C2AA880B5}"/>
          </ac:spMkLst>
        </pc:spChg>
        <pc:spChg chg="add del">
          <ac:chgData name="Berman, MD, Ari S" userId="1bcce304-6351-4049-b035-e7e79c0ed131" providerId="ADAL" clId="{667807E2-0E87-4869-B287-B68A83E740E9}" dt="2025-03-29T11:52:03.932" v="4333" actId="26606"/>
          <ac:spMkLst>
            <pc:docMk/>
            <pc:sldMk cId="3051097374" sldId="288"/>
            <ac:spMk id="14" creationId="{5D6C15A0-C087-4593-8414-2B4EC1CDC3DE}"/>
          </ac:spMkLst>
        </pc:spChg>
        <pc:spChg chg="add">
          <ac:chgData name="Berman, MD, Ari S" userId="1bcce304-6351-4049-b035-e7e79c0ed131" providerId="ADAL" clId="{667807E2-0E87-4869-B287-B68A83E740E9}" dt="2025-03-29T11:52:03.951" v="4334" actId="26606"/>
          <ac:spMkLst>
            <pc:docMk/>
            <pc:sldMk cId="3051097374" sldId="288"/>
            <ac:spMk id="16" creationId="{5B7778FC-632E-4DCA-A7CB-0D7731CCF970}"/>
          </ac:spMkLst>
        </pc:spChg>
        <pc:spChg chg="add">
          <ac:chgData name="Berman, MD, Ari S" userId="1bcce304-6351-4049-b035-e7e79c0ed131" providerId="ADAL" clId="{667807E2-0E87-4869-B287-B68A83E740E9}" dt="2025-03-29T11:52:03.951" v="4334" actId="26606"/>
          <ac:spMkLst>
            <pc:docMk/>
            <pc:sldMk cId="3051097374" sldId="288"/>
            <ac:spMk id="17" creationId="{C2554CA6-288E-4202-BC52-2E5A8F0C0AED}"/>
          </ac:spMkLst>
        </pc:spChg>
        <pc:spChg chg="add">
          <ac:chgData name="Berman, MD, Ari S" userId="1bcce304-6351-4049-b035-e7e79c0ed131" providerId="ADAL" clId="{667807E2-0E87-4869-B287-B68A83E740E9}" dt="2025-03-29T11:52:03.951" v="4334" actId="26606"/>
          <ac:spMkLst>
            <pc:docMk/>
            <pc:sldMk cId="3051097374" sldId="288"/>
            <ac:spMk id="18" creationId="{FA23A907-97FB-4A8F-880A-DD77401C4296}"/>
          </ac:spMkLst>
        </pc:spChg>
        <pc:spChg chg="add">
          <ac:chgData name="Berman, MD, Ari S" userId="1bcce304-6351-4049-b035-e7e79c0ed131" providerId="ADAL" clId="{667807E2-0E87-4869-B287-B68A83E740E9}" dt="2025-03-29T11:52:03.951" v="4334" actId="26606"/>
          <ac:spMkLst>
            <pc:docMk/>
            <pc:sldMk cId="3051097374" sldId="288"/>
            <ac:spMk id="19" creationId="{B10BB131-AC8E-4A8E-A5D1-36260F720C3B}"/>
          </ac:spMkLst>
        </pc:spChg>
        <pc:picChg chg="add del mod">
          <ac:chgData name="Berman, MD, Ari S" userId="1bcce304-6351-4049-b035-e7e79c0ed131" providerId="ADAL" clId="{667807E2-0E87-4869-B287-B68A83E740E9}" dt="2025-03-29T11:31:01.165" v="3603" actId="478"/>
          <ac:picMkLst>
            <pc:docMk/>
            <pc:sldMk cId="3051097374" sldId="288"/>
            <ac:picMk id="5" creationId="{304965D3-94ED-38DF-F570-F8D376D1D5B3}"/>
          </ac:picMkLst>
        </pc:picChg>
        <pc:picChg chg="add del mod">
          <ac:chgData name="Berman, MD, Ari S" userId="1bcce304-6351-4049-b035-e7e79c0ed131" providerId="ADAL" clId="{667807E2-0E87-4869-B287-B68A83E740E9}" dt="2025-03-29T11:30:45.593" v="3601" actId="478"/>
          <ac:picMkLst>
            <pc:docMk/>
            <pc:sldMk cId="3051097374" sldId="288"/>
            <ac:picMk id="3074" creationId="{4D3FDB09-CFD6-58BE-1E3D-9266C87F72C7}"/>
          </ac:picMkLst>
        </pc:picChg>
      </pc:sldChg>
      <pc:sldChg chg="addSp modSp new mod setBg">
        <pc:chgData name="Berman, MD, Ari S" userId="1bcce304-6351-4049-b035-e7e79c0ed131" providerId="ADAL" clId="{667807E2-0E87-4869-B287-B68A83E740E9}" dt="2025-04-18T19:35:54.419" v="4953" actId="26606"/>
        <pc:sldMkLst>
          <pc:docMk/>
          <pc:sldMk cId="61643863" sldId="289"/>
        </pc:sldMkLst>
        <pc:spChg chg="add">
          <ac:chgData name="Berman, MD, Ari S" userId="1bcce304-6351-4049-b035-e7e79c0ed131" providerId="ADAL" clId="{667807E2-0E87-4869-B287-B68A83E740E9}" dt="2025-04-18T19:35:54.419" v="4953" actId="26606"/>
          <ac:spMkLst>
            <pc:docMk/>
            <pc:sldMk cId="61643863" sldId="289"/>
            <ac:spMk id="1031" creationId="{32BC26D8-82FB-445E-AA49-62A77D7C1EE0}"/>
          </ac:spMkLst>
        </pc:spChg>
        <pc:spChg chg="add">
          <ac:chgData name="Berman, MD, Ari S" userId="1bcce304-6351-4049-b035-e7e79c0ed131" providerId="ADAL" clId="{667807E2-0E87-4869-B287-B68A83E740E9}" dt="2025-04-18T19:35:54.419" v="4953" actId="26606"/>
          <ac:spMkLst>
            <pc:docMk/>
            <pc:sldMk cId="61643863" sldId="289"/>
            <ac:spMk id="1033" creationId="{CB44330D-EA18-4254-AA95-EB49948539B8}"/>
          </ac:spMkLst>
        </pc:spChg>
        <pc:picChg chg="add mod">
          <ac:chgData name="Berman, MD, Ari S" userId="1bcce304-6351-4049-b035-e7e79c0ed131" providerId="ADAL" clId="{667807E2-0E87-4869-B287-B68A83E740E9}" dt="2025-04-18T19:35:54.419" v="4953" actId="26606"/>
          <ac:picMkLst>
            <pc:docMk/>
            <pc:sldMk cId="61643863" sldId="289"/>
            <ac:picMk id="1026" creationId="{13B57D3A-8C2A-D557-246E-A2EFED09B45A}"/>
          </ac:picMkLst>
        </pc:picChg>
      </pc:sldChg>
      <pc:sldChg chg="addSp modSp new del mod">
        <pc:chgData name="Berman, MD, Ari S" userId="1bcce304-6351-4049-b035-e7e79c0ed131" providerId="ADAL" clId="{667807E2-0E87-4869-B287-B68A83E740E9}" dt="2025-04-18T19:35:39.230" v="4952" actId="2696"/>
        <pc:sldMkLst>
          <pc:docMk/>
          <pc:sldMk cId="3398066080" sldId="290"/>
        </pc:sldMkLst>
        <pc:picChg chg="add mod">
          <ac:chgData name="Berman, MD, Ari S" userId="1bcce304-6351-4049-b035-e7e79c0ed131" providerId="ADAL" clId="{667807E2-0E87-4869-B287-B68A83E740E9}" dt="2025-04-18T19:35:34.132" v="4951" actId="14100"/>
          <ac:picMkLst>
            <pc:docMk/>
            <pc:sldMk cId="3398066080" sldId="290"/>
            <ac:picMk id="3" creationId="{EB2FAED1-C25D-638B-FE82-74DB27CEB335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image" Target="../media/image24.svg"/><Relationship Id="rId1" Type="http://schemas.openxmlformats.org/officeDocument/2006/relationships/image" Target="../media/image19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Relationship Id="rId14" Type="http://schemas.openxmlformats.org/officeDocument/2006/relationships/image" Target="../media/image2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5.png"/><Relationship Id="rId7" Type="http://schemas.openxmlformats.org/officeDocument/2006/relationships/image" Target="../media/image21.png"/><Relationship Id="rId2" Type="http://schemas.openxmlformats.org/officeDocument/2006/relationships/image" Target="../media/image24.svg"/><Relationship Id="rId1" Type="http://schemas.openxmlformats.org/officeDocument/2006/relationships/image" Target="../media/image19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12DCE-E256-48EE-985C-614B5925C8BB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EBEC714-A92B-45AB-89F5-C22A46587A7E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Functional decline</a:t>
          </a:r>
        </a:p>
      </dgm:t>
    </dgm:pt>
    <dgm:pt modelId="{617F0021-52F4-4EEF-AE36-D122B63B254D}" type="parTrans" cxnId="{F73DEBD3-C92E-4BB8-AB03-CD81A2ADFC33}">
      <dgm:prSet/>
      <dgm:spPr/>
      <dgm:t>
        <a:bodyPr/>
        <a:lstStyle/>
        <a:p>
          <a:endParaRPr lang="en-US"/>
        </a:p>
      </dgm:t>
    </dgm:pt>
    <dgm:pt modelId="{4936264D-9A65-46E3-A314-E53FF4AC3339}" type="sibTrans" cxnId="{F73DEBD3-C92E-4BB8-AB03-CD81A2ADFC33}">
      <dgm:prSet/>
      <dgm:spPr/>
      <dgm:t>
        <a:bodyPr/>
        <a:lstStyle/>
        <a:p>
          <a:endParaRPr lang="en-US"/>
        </a:p>
      </dgm:t>
    </dgm:pt>
    <dgm:pt modelId="{1FC635BF-25C8-4A3D-8906-BDF5C095B724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Cognitive decline</a:t>
          </a:r>
        </a:p>
      </dgm:t>
    </dgm:pt>
    <dgm:pt modelId="{F2B1D935-36F9-4713-98D3-6BEA9F3A8D30}" type="parTrans" cxnId="{C98380F5-AD1A-423C-B2F5-22D0564D4A83}">
      <dgm:prSet/>
      <dgm:spPr/>
      <dgm:t>
        <a:bodyPr/>
        <a:lstStyle/>
        <a:p>
          <a:endParaRPr lang="en-US"/>
        </a:p>
      </dgm:t>
    </dgm:pt>
    <dgm:pt modelId="{97D364E6-6474-4F7D-B177-BE2544047A25}" type="sibTrans" cxnId="{C98380F5-AD1A-423C-B2F5-22D0564D4A83}">
      <dgm:prSet/>
      <dgm:spPr/>
      <dgm:t>
        <a:bodyPr/>
        <a:lstStyle/>
        <a:p>
          <a:endParaRPr lang="en-US"/>
        </a:p>
      </dgm:t>
    </dgm:pt>
    <dgm:pt modelId="{5E1A03B8-1E58-4193-B3FF-96A8F4931956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Weight loss</a:t>
          </a:r>
        </a:p>
      </dgm:t>
    </dgm:pt>
    <dgm:pt modelId="{B1819383-F015-4D0D-8860-71DB7A9A8F8F}" type="parTrans" cxnId="{0816D701-3F94-4EFA-834C-BDB5ABAB8385}">
      <dgm:prSet/>
      <dgm:spPr/>
      <dgm:t>
        <a:bodyPr/>
        <a:lstStyle/>
        <a:p>
          <a:endParaRPr lang="en-US"/>
        </a:p>
      </dgm:t>
    </dgm:pt>
    <dgm:pt modelId="{D3E09D8E-1003-4007-A183-632D74D727C8}" type="sibTrans" cxnId="{0816D701-3F94-4EFA-834C-BDB5ABAB8385}">
      <dgm:prSet/>
      <dgm:spPr/>
      <dgm:t>
        <a:bodyPr/>
        <a:lstStyle/>
        <a:p>
          <a:endParaRPr lang="en-US"/>
        </a:p>
      </dgm:t>
    </dgm:pt>
    <dgm:pt modelId="{FA720A1E-EC3D-49FF-B957-29C807A40E7D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Incontinence </a:t>
          </a:r>
        </a:p>
      </dgm:t>
    </dgm:pt>
    <dgm:pt modelId="{FD8AC356-5B56-4A74-97CC-B958BE122DC6}" type="parTrans" cxnId="{63392D40-147E-4ED5-9AF5-F1E32CA4C744}">
      <dgm:prSet/>
      <dgm:spPr/>
      <dgm:t>
        <a:bodyPr/>
        <a:lstStyle/>
        <a:p>
          <a:endParaRPr lang="en-US"/>
        </a:p>
      </dgm:t>
    </dgm:pt>
    <dgm:pt modelId="{26917244-3581-4928-A8F8-D9BA7FE3B6E3}" type="sibTrans" cxnId="{63392D40-147E-4ED5-9AF5-F1E32CA4C744}">
      <dgm:prSet/>
      <dgm:spPr/>
      <dgm:t>
        <a:bodyPr/>
        <a:lstStyle/>
        <a:p>
          <a:endParaRPr lang="en-US"/>
        </a:p>
      </dgm:t>
    </dgm:pt>
    <dgm:pt modelId="{CC2A8A01-D91E-4BEE-B23E-579074626706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Falls</a:t>
          </a:r>
        </a:p>
      </dgm:t>
    </dgm:pt>
    <dgm:pt modelId="{E280A8F5-C9D4-4D85-8C71-7DCEC668EFF3}" type="parTrans" cxnId="{903F360F-D27D-4961-B7B5-80D26A8DA60D}">
      <dgm:prSet/>
      <dgm:spPr/>
      <dgm:t>
        <a:bodyPr/>
        <a:lstStyle/>
        <a:p>
          <a:endParaRPr lang="en-US"/>
        </a:p>
      </dgm:t>
    </dgm:pt>
    <dgm:pt modelId="{3EDC594B-E32F-4ACA-907A-2CB4F4BFE54C}" type="sibTrans" cxnId="{903F360F-D27D-4961-B7B5-80D26A8DA60D}">
      <dgm:prSet/>
      <dgm:spPr/>
      <dgm:t>
        <a:bodyPr/>
        <a:lstStyle/>
        <a:p>
          <a:endParaRPr lang="en-US"/>
        </a:p>
      </dgm:t>
    </dgm:pt>
    <dgm:pt modelId="{ED1B803D-96DA-4A32-B43D-369C117F071C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Depression </a:t>
          </a:r>
        </a:p>
      </dgm:t>
    </dgm:pt>
    <dgm:pt modelId="{AE4EC86D-EA6F-436A-B496-2B4E3F4EB9E9}" type="parTrans" cxnId="{0793F183-D5EF-49D6-8596-CFF6D892F469}">
      <dgm:prSet/>
      <dgm:spPr/>
      <dgm:t>
        <a:bodyPr/>
        <a:lstStyle/>
        <a:p>
          <a:endParaRPr lang="en-US"/>
        </a:p>
      </dgm:t>
    </dgm:pt>
    <dgm:pt modelId="{436F12E6-B3A0-4D16-BB07-F77839C9103D}" type="sibTrans" cxnId="{0793F183-D5EF-49D6-8596-CFF6D892F469}">
      <dgm:prSet/>
      <dgm:spPr/>
      <dgm:t>
        <a:bodyPr/>
        <a:lstStyle/>
        <a:p>
          <a:endParaRPr lang="en-US"/>
        </a:p>
      </dgm:t>
    </dgm:pt>
    <dgm:pt modelId="{98D62152-4992-4C75-AD34-1BF8675F41BF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Polypharmacy </a:t>
          </a:r>
        </a:p>
      </dgm:t>
    </dgm:pt>
    <dgm:pt modelId="{94A493BD-BD51-4CDA-8E5C-2650DF59FB50}" type="parTrans" cxnId="{B2D79A9C-F76E-4D22-B257-80D47A4425E0}">
      <dgm:prSet/>
      <dgm:spPr/>
      <dgm:t>
        <a:bodyPr/>
        <a:lstStyle/>
        <a:p>
          <a:endParaRPr lang="en-US"/>
        </a:p>
      </dgm:t>
    </dgm:pt>
    <dgm:pt modelId="{60426AD2-F167-40C9-9434-64A217E557CF}" type="sibTrans" cxnId="{B2D79A9C-F76E-4D22-B257-80D47A4425E0}">
      <dgm:prSet/>
      <dgm:spPr/>
      <dgm:t>
        <a:bodyPr/>
        <a:lstStyle/>
        <a:p>
          <a:endParaRPr lang="en-US"/>
        </a:p>
      </dgm:t>
    </dgm:pt>
    <dgm:pt modelId="{3C82F439-0290-49A2-89EC-9586FECEFA8C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Skin BREAKDOWN</a:t>
          </a:r>
        </a:p>
      </dgm:t>
    </dgm:pt>
    <dgm:pt modelId="{648E9797-A2EB-4518-89AD-067E4CA38F90}" type="parTrans" cxnId="{84633E30-1170-4DB6-95A0-6A1FF41C2F1C}">
      <dgm:prSet/>
      <dgm:spPr/>
      <dgm:t>
        <a:bodyPr/>
        <a:lstStyle/>
        <a:p>
          <a:endParaRPr lang="en-US"/>
        </a:p>
      </dgm:t>
    </dgm:pt>
    <dgm:pt modelId="{1BBDB931-F583-4310-98FC-27CE5D94A3B4}" type="sibTrans" cxnId="{84633E30-1170-4DB6-95A0-6A1FF41C2F1C}">
      <dgm:prSet/>
      <dgm:spPr/>
      <dgm:t>
        <a:bodyPr/>
        <a:lstStyle/>
        <a:p>
          <a:endParaRPr lang="en-US"/>
        </a:p>
      </dgm:t>
    </dgm:pt>
    <dgm:pt modelId="{CABE2847-F8D0-4213-8012-A1E7CC51F639}" type="pres">
      <dgm:prSet presAssocID="{89812DCE-E256-48EE-985C-614B5925C8BB}" presName="diagram" presStyleCnt="0">
        <dgm:presLayoutVars>
          <dgm:dir/>
          <dgm:resizeHandles val="exact"/>
        </dgm:presLayoutVars>
      </dgm:prSet>
      <dgm:spPr/>
    </dgm:pt>
    <dgm:pt modelId="{BB0061D8-0CA5-4C63-8ABD-1796CEB39267}" type="pres">
      <dgm:prSet presAssocID="{FEBEC714-A92B-45AB-89F5-C22A46587A7E}" presName="node" presStyleLbl="node1" presStyleIdx="0" presStyleCnt="8">
        <dgm:presLayoutVars>
          <dgm:bulletEnabled val="1"/>
        </dgm:presLayoutVars>
      </dgm:prSet>
      <dgm:spPr/>
    </dgm:pt>
    <dgm:pt modelId="{16BD0273-83BA-4B55-A175-F8C9A4822077}" type="pres">
      <dgm:prSet presAssocID="{4936264D-9A65-46E3-A314-E53FF4AC3339}" presName="sibTrans" presStyleCnt="0"/>
      <dgm:spPr/>
    </dgm:pt>
    <dgm:pt modelId="{C48E5F2E-A560-4DD3-A823-13F4D3263FFA}" type="pres">
      <dgm:prSet presAssocID="{1FC635BF-25C8-4A3D-8906-BDF5C095B724}" presName="node" presStyleLbl="node1" presStyleIdx="1" presStyleCnt="8">
        <dgm:presLayoutVars>
          <dgm:bulletEnabled val="1"/>
        </dgm:presLayoutVars>
      </dgm:prSet>
      <dgm:spPr/>
    </dgm:pt>
    <dgm:pt modelId="{6ACD8C79-DE44-4B22-B322-46C282EAFEEA}" type="pres">
      <dgm:prSet presAssocID="{97D364E6-6474-4F7D-B177-BE2544047A25}" presName="sibTrans" presStyleCnt="0"/>
      <dgm:spPr/>
    </dgm:pt>
    <dgm:pt modelId="{2A444213-F4F5-4123-83CF-19E392A91E64}" type="pres">
      <dgm:prSet presAssocID="{5E1A03B8-1E58-4193-B3FF-96A8F4931956}" presName="node" presStyleLbl="node1" presStyleIdx="2" presStyleCnt="8">
        <dgm:presLayoutVars>
          <dgm:bulletEnabled val="1"/>
        </dgm:presLayoutVars>
      </dgm:prSet>
      <dgm:spPr/>
    </dgm:pt>
    <dgm:pt modelId="{61A3BB06-91C4-4F35-A3F2-996E1629165D}" type="pres">
      <dgm:prSet presAssocID="{D3E09D8E-1003-4007-A183-632D74D727C8}" presName="sibTrans" presStyleCnt="0"/>
      <dgm:spPr/>
    </dgm:pt>
    <dgm:pt modelId="{6E18E4DE-3F14-4984-B11D-6259D9B73122}" type="pres">
      <dgm:prSet presAssocID="{FA720A1E-EC3D-49FF-B957-29C807A40E7D}" presName="node" presStyleLbl="node1" presStyleIdx="3" presStyleCnt="8">
        <dgm:presLayoutVars>
          <dgm:bulletEnabled val="1"/>
        </dgm:presLayoutVars>
      </dgm:prSet>
      <dgm:spPr/>
    </dgm:pt>
    <dgm:pt modelId="{A3115409-BEEE-4C9A-945C-5A05464A0292}" type="pres">
      <dgm:prSet presAssocID="{26917244-3581-4928-A8F8-D9BA7FE3B6E3}" presName="sibTrans" presStyleCnt="0"/>
      <dgm:spPr/>
    </dgm:pt>
    <dgm:pt modelId="{A5A10547-CA70-4C3F-B0B6-511AFC799D68}" type="pres">
      <dgm:prSet presAssocID="{CC2A8A01-D91E-4BEE-B23E-579074626706}" presName="node" presStyleLbl="node1" presStyleIdx="4" presStyleCnt="8">
        <dgm:presLayoutVars>
          <dgm:bulletEnabled val="1"/>
        </dgm:presLayoutVars>
      </dgm:prSet>
      <dgm:spPr/>
    </dgm:pt>
    <dgm:pt modelId="{B1B55309-AB5C-4D5D-B443-5EAF8880EB0B}" type="pres">
      <dgm:prSet presAssocID="{3EDC594B-E32F-4ACA-907A-2CB4F4BFE54C}" presName="sibTrans" presStyleCnt="0"/>
      <dgm:spPr/>
    </dgm:pt>
    <dgm:pt modelId="{A1433740-C752-49CE-B045-734618DF1462}" type="pres">
      <dgm:prSet presAssocID="{ED1B803D-96DA-4A32-B43D-369C117F071C}" presName="node" presStyleLbl="node1" presStyleIdx="5" presStyleCnt="8">
        <dgm:presLayoutVars>
          <dgm:bulletEnabled val="1"/>
        </dgm:presLayoutVars>
      </dgm:prSet>
      <dgm:spPr/>
    </dgm:pt>
    <dgm:pt modelId="{7DEA3E64-D2E1-467C-B24C-ED6E893303E2}" type="pres">
      <dgm:prSet presAssocID="{436F12E6-B3A0-4D16-BB07-F77839C9103D}" presName="sibTrans" presStyleCnt="0"/>
      <dgm:spPr/>
    </dgm:pt>
    <dgm:pt modelId="{9053719C-D1C9-4D85-BE4C-29CAFF354E30}" type="pres">
      <dgm:prSet presAssocID="{98D62152-4992-4C75-AD34-1BF8675F41BF}" presName="node" presStyleLbl="node1" presStyleIdx="6" presStyleCnt="8">
        <dgm:presLayoutVars>
          <dgm:bulletEnabled val="1"/>
        </dgm:presLayoutVars>
      </dgm:prSet>
      <dgm:spPr/>
    </dgm:pt>
    <dgm:pt modelId="{8E7A9AE3-344E-45B9-A371-4BE4EA844DA8}" type="pres">
      <dgm:prSet presAssocID="{60426AD2-F167-40C9-9434-64A217E557CF}" presName="sibTrans" presStyleCnt="0"/>
      <dgm:spPr/>
    </dgm:pt>
    <dgm:pt modelId="{FABF695D-517B-496C-A597-C81D45217589}" type="pres">
      <dgm:prSet presAssocID="{3C82F439-0290-49A2-89EC-9586FECEFA8C}" presName="node" presStyleLbl="node1" presStyleIdx="7" presStyleCnt="8">
        <dgm:presLayoutVars>
          <dgm:bulletEnabled val="1"/>
        </dgm:presLayoutVars>
      </dgm:prSet>
      <dgm:spPr/>
    </dgm:pt>
  </dgm:ptLst>
  <dgm:cxnLst>
    <dgm:cxn modelId="{0816D701-3F94-4EFA-834C-BDB5ABAB8385}" srcId="{89812DCE-E256-48EE-985C-614B5925C8BB}" destId="{5E1A03B8-1E58-4193-B3FF-96A8F4931956}" srcOrd="2" destOrd="0" parTransId="{B1819383-F015-4D0D-8860-71DB7A9A8F8F}" sibTransId="{D3E09D8E-1003-4007-A183-632D74D727C8}"/>
    <dgm:cxn modelId="{903F360F-D27D-4961-B7B5-80D26A8DA60D}" srcId="{89812DCE-E256-48EE-985C-614B5925C8BB}" destId="{CC2A8A01-D91E-4BEE-B23E-579074626706}" srcOrd="4" destOrd="0" parTransId="{E280A8F5-C9D4-4D85-8C71-7DCEC668EFF3}" sibTransId="{3EDC594B-E32F-4ACA-907A-2CB4F4BFE54C}"/>
    <dgm:cxn modelId="{5250961C-0E90-4B55-A716-58E060C8306B}" type="presOf" srcId="{98D62152-4992-4C75-AD34-1BF8675F41BF}" destId="{9053719C-D1C9-4D85-BE4C-29CAFF354E30}" srcOrd="0" destOrd="0" presId="urn:microsoft.com/office/officeart/2005/8/layout/default"/>
    <dgm:cxn modelId="{84633E30-1170-4DB6-95A0-6A1FF41C2F1C}" srcId="{89812DCE-E256-48EE-985C-614B5925C8BB}" destId="{3C82F439-0290-49A2-89EC-9586FECEFA8C}" srcOrd="7" destOrd="0" parTransId="{648E9797-A2EB-4518-89AD-067E4CA38F90}" sibTransId="{1BBDB931-F583-4310-98FC-27CE5D94A3B4}"/>
    <dgm:cxn modelId="{8D95D835-7364-4460-BC90-6BACA4638422}" type="presOf" srcId="{ED1B803D-96DA-4A32-B43D-369C117F071C}" destId="{A1433740-C752-49CE-B045-734618DF1462}" srcOrd="0" destOrd="0" presId="urn:microsoft.com/office/officeart/2005/8/layout/default"/>
    <dgm:cxn modelId="{63392D40-147E-4ED5-9AF5-F1E32CA4C744}" srcId="{89812DCE-E256-48EE-985C-614B5925C8BB}" destId="{FA720A1E-EC3D-49FF-B957-29C807A40E7D}" srcOrd="3" destOrd="0" parTransId="{FD8AC356-5B56-4A74-97CC-B958BE122DC6}" sibTransId="{26917244-3581-4928-A8F8-D9BA7FE3B6E3}"/>
    <dgm:cxn modelId="{E498DA5E-A7DE-4C2F-B854-825812C943AB}" type="presOf" srcId="{3C82F439-0290-49A2-89EC-9586FECEFA8C}" destId="{FABF695D-517B-496C-A597-C81D45217589}" srcOrd="0" destOrd="0" presId="urn:microsoft.com/office/officeart/2005/8/layout/default"/>
    <dgm:cxn modelId="{298D2051-E538-4DB7-A2D8-CEDFA92231CD}" type="presOf" srcId="{FEBEC714-A92B-45AB-89F5-C22A46587A7E}" destId="{BB0061D8-0CA5-4C63-8ABD-1796CEB39267}" srcOrd="0" destOrd="0" presId="urn:microsoft.com/office/officeart/2005/8/layout/default"/>
    <dgm:cxn modelId="{0793F183-D5EF-49D6-8596-CFF6D892F469}" srcId="{89812DCE-E256-48EE-985C-614B5925C8BB}" destId="{ED1B803D-96DA-4A32-B43D-369C117F071C}" srcOrd="5" destOrd="0" parTransId="{AE4EC86D-EA6F-436A-B496-2B4E3F4EB9E9}" sibTransId="{436F12E6-B3A0-4D16-BB07-F77839C9103D}"/>
    <dgm:cxn modelId="{AF240797-A821-4076-9ACF-21E0DDC768BC}" type="presOf" srcId="{FA720A1E-EC3D-49FF-B957-29C807A40E7D}" destId="{6E18E4DE-3F14-4984-B11D-6259D9B73122}" srcOrd="0" destOrd="0" presId="urn:microsoft.com/office/officeart/2005/8/layout/default"/>
    <dgm:cxn modelId="{B2D79A9C-F76E-4D22-B257-80D47A4425E0}" srcId="{89812DCE-E256-48EE-985C-614B5925C8BB}" destId="{98D62152-4992-4C75-AD34-1BF8675F41BF}" srcOrd="6" destOrd="0" parTransId="{94A493BD-BD51-4CDA-8E5C-2650DF59FB50}" sibTransId="{60426AD2-F167-40C9-9434-64A217E557CF}"/>
    <dgm:cxn modelId="{32BC9EAF-E0EF-4DB6-B336-B884E58B0E1E}" type="presOf" srcId="{1FC635BF-25C8-4A3D-8906-BDF5C095B724}" destId="{C48E5F2E-A560-4DD3-A823-13F4D3263FFA}" srcOrd="0" destOrd="0" presId="urn:microsoft.com/office/officeart/2005/8/layout/default"/>
    <dgm:cxn modelId="{F73DEBD3-C92E-4BB8-AB03-CD81A2ADFC33}" srcId="{89812DCE-E256-48EE-985C-614B5925C8BB}" destId="{FEBEC714-A92B-45AB-89F5-C22A46587A7E}" srcOrd="0" destOrd="0" parTransId="{617F0021-52F4-4EEF-AE36-D122B63B254D}" sibTransId="{4936264D-9A65-46E3-A314-E53FF4AC3339}"/>
    <dgm:cxn modelId="{415479E6-8540-4497-B08E-16B227148D81}" type="presOf" srcId="{5E1A03B8-1E58-4193-B3FF-96A8F4931956}" destId="{2A444213-F4F5-4123-83CF-19E392A91E64}" srcOrd="0" destOrd="0" presId="urn:microsoft.com/office/officeart/2005/8/layout/default"/>
    <dgm:cxn modelId="{E3D97CED-BEC8-4C14-94A5-BB286EE3648D}" type="presOf" srcId="{CC2A8A01-D91E-4BEE-B23E-579074626706}" destId="{A5A10547-CA70-4C3F-B0B6-511AFC799D68}" srcOrd="0" destOrd="0" presId="urn:microsoft.com/office/officeart/2005/8/layout/default"/>
    <dgm:cxn modelId="{081514EF-2F06-4FFD-8ED7-F0A595C8B961}" type="presOf" srcId="{89812DCE-E256-48EE-985C-614B5925C8BB}" destId="{CABE2847-F8D0-4213-8012-A1E7CC51F639}" srcOrd="0" destOrd="0" presId="urn:microsoft.com/office/officeart/2005/8/layout/default"/>
    <dgm:cxn modelId="{C98380F5-AD1A-423C-B2F5-22D0564D4A83}" srcId="{89812DCE-E256-48EE-985C-614B5925C8BB}" destId="{1FC635BF-25C8-4A3D-8906-BDF5C095B724}" srcOrd="1" destOrd="0" parTransId="{F2B1D935-36F9-4713-98D3-6BEA9F3A8D30}" sibTransId="{97D364E6-6474-4F7D-B177-BE2544047A25}"/>
    <dgm:cxn modelId="{202F7290-EA33-46AD-8731-9D0069C2879A}" type="presParOf" srcId="{CABE2847-F8D0-4213-8012-A1E7CC51F639}" destId="{BB0061D8-0CA5-4C63-8ABD-1796CEB39267}" srcOrd="0" destOrd="0" presId="urn:microsoft.com/office/officeart/2005/8/layout/default"/>
    <dgm:cxn modelId="{BB759751-EBF7-4205-97F5-441C78FF8F5C}" type="presParOf" srcId="{CABE2847-F8D0-4213-8012-A1E7CC51F639}" destId="{16BD0273-83BA-4B55-A175-F8C9A4822077}" srcOrd="1" destOrd="0" presId="urn:microsoft.com/office/officeart/2005/8/layout/default"/>
    <dgm:cxn modelId="{9B3FA50F-B588-4287-8905-0E0D304D1E6E}" type="presParOf" srcId="{CABE2847-F8D0-4213-8012-A1E7CC51F639}" destId="{C48E5F2E-A560-4DD3-A823-13F4D3263FFA}" srcOrd="2" destOrd="0" presId="urn:microsoft.com/office/officeart/2005/8/layout/default"/>
    <dgm:cxn modelId="{8FCA3439-8D49-4598-923B-91D78141FF2C}" type="presParOf" srcId="{CABE2847-F8D0-4213-8012-A1E7CC51F639}" destId="{6ACD8C79-DE44-4B22-B322-46C282EAFEEA}" srcOrd="3" destOrd="0" presId="urn:microsoft.com/office/officeart/2005/8/layout/default"/>
    <dgm:cxn modelId="{F4D6D24A-D49A-41EE-B1C5-4153BB1487A2}" type="presParOf" srcId="{CABE2847-F8D0-4213-8012-A1E7CC51F639}" destId="{2A444213-F4F5-4123-83CF-19E392A91E64}" srcOrd="4" destOrd="0" presId="urn:microsoft.com/office/officeart/2005/8/layout/default"/>
    <dgm:cxn modelId="{A609C25F-0E7B-4220-9FA9-873C0758DC1B}" type="presParOf" srcId="{CABE2847-F8D0-4213-8012-A1E7CC51F639}" destId="{61A3BB06-91C4-4F35-A3F2-996E1629165D}" srcOrd="5" destOrd="0" presId="urn:microsoft.com/office/officeart/2005/8/layout/default"/>
    <dgm:cxn modelId="{513F21CC-06C9-4F02-907A-E9C103277088}" type="presParOf" srcId="{CABE2847-F8D0-4213-8012-A1E7CC51F639}" destId="{6E18E4DE-3F14-4984-B11D-6259D9B73122}" srcOrd="6" destOrd="0" presId="urn:microsoft.com/office/officeart/2005/8/layout/default"/>
    <dgm:cxn modelId="{134A8D8B-2C74-429C-997E-89B387CDBCC6}" type="presParOf" srcId="{CABE2847-F8D0-4213-8012-A1E7CC51F639}" destId="{A3115409-BEEE-4C9A-945C-5A05464A0292}" srcOrd="7" destOrd="0" presId="urn:microsoft.com/office/officeart/2005/8/layout/default"/>
    <dgm:cxn modelId="{A8F41C89-4A6D-4BA8-BBE1-CE30DDCD0EEB}" type="presParOf" srcId="{CABE2847-F8D0-4213-8012-A1E7CC51F639}" destId="{A5A10547-CA70-4C3F-B0B6-511AFC799D68}" srcOrd="8" destOrd="0" presId="urn:microsoft.com/office/officeart/2005/8/layout/default"/>
    <dgm:cxn modelId="{20D41FAC-74D2-4F41-865C-82B6AAFF8DCC}" type="presParOf" srcId="{CABE2847-F8D0-4213-8012-A1E7CC51F639}" destId="{B1B55309-AB5C-4D5D-B443-5EAF8880EB0B}" srcOrd="9" destOrd="0" presId="urn:microsoft.com/office/officeart/2005/8/layout/default"/>
    <dgm:cxn modelId="{BAE20F3A-B2CC-4F49-85CF-526F4249C00E}" type="presParOf" srcId="{CABE2847-F8D0-4213-8012-A1E7CC51F639}" destId="{A1433740-C752-49CE-B045-734618DF1462}" srcOrd="10" destOrd="0" presId="urn:microsoft.com/office/officeart/2005/8/layout/default"/>
    <dgm:cxn modelId="{35915D91-3642-41C4-BF50-BAB8436B589A}" type="presParOf" srcId="{CABE2847-F8D0-4213-8012-A1E7CC51F639}" destId="{7DEA3E64-D2E1-467C-B24C-ED6E893303E2}" srcOrd="11" destOrd="0" presId="urn:microsoft.com/office/officeart/2005/8/layout/default"/>
    <dgm:cxn modelId="{9B23AE8C-0654-4B7E-9900-9D4A4E9B497E}" type="presParOf" srcId="{CABE2847-F8D0-4213-8012-A1E7CC51F639}" destId="{9053719C-D1C9-4D85-BE4C-29CAFF354E30}" srcOrd="12" destOrd="0" presId="urn:microsoft.com/office/officeart/2005/8/layout/default"/>
    <dgm:cxn modelId="{C46112EE-1749-45E9-A1CC-162EFDFBC483}" type="presParOf" srcId="{CABE2847-F8D0-4213-8012-A1E7CC51F639}" destId="{8E7A9AE3-344E-45B9-A371-4BE4EA844DA8}" srcOrd="13" destOrd="0" presId="urn:microsoft.com/office/officeart/2005/8/layout/default"/>
    <dgm:cxn modelId="{7BCFC36E-EBC5-4DBB-9434-CEB6640ED9B3}" type="presParOf" srcId="{CABE2847-F8D0-4213-8012-A1E7CC51F639}" destId="{FABF695D-517B-496C-A597-C81D45217589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AAE0C0-EA13-4133-BCEE-D5BFFB6DB07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7138F15-2502-4CE2-B6D1-8683D6319D1E}">
      <dgm:prSet/>
      <dgm:spPr/>
      <dgm:t>
        <a:bodyPr/>
        <a:lstStyle/>
        <a:p>
          <a:r>
            <a:rPr lang="en-US" dirty="0"/>
            <a:t>Behaviors</a:t>
          </a:r>
        </a:p>
      </dgm:t>
    </dgm:pt>
    <dgm:pt modelId="{22915AD9-F8C8-4F30-AB51-A6A8169056F1}" type="parTrans" cxnId="{0FB423DB-6C53-457D-9A8F-EC1ED930ED98}">
      <dgm:prSet/>
      <dgm:spPr/>
      <dgm:t>
        <a:bodyPr/>
        <a:lstStyle/>
        <a:p>
          <a:endParaRPr lang="en-US"/>
        </a:p>
      </dgm:t>
    </dgm:pt>
    <dgm:pt modelId="{67379DC8-8637-483D-AD5F-40DD5F6AE521}" type="sibTrans" cxnId="{0FB423DB-6C53-457D-9A8F-EC1ED930ED98}">
      <dgm:prSet/>
      <dgm:spPr/>
      <dgm:t>
        <a:bodyPr/>
        <a:lstStyle/>
        <a:p>
          <a:endParaRPr lang="en-US"/>
        </a:p>
      </dgm:t>
    </dgm:pt>
    <dgm:pt modelId="{22270D0C-AFF2-4E4E-AFE3-09886B080F77}">
      <dgm:prSet/>
      <dgm:spPr/>
      <dgm:t>
        <a:bodyPr/>
        <a:lstStyle/>
        <a:p>
          <a:r>
            <a:rPr lang="en-US" dirty="0"/>
            <a:t>Elimination</a:t>
          </a:r>
        </a:p>
      </dgm:t>
    </dgm:pt>
    <dgm:pt modelId="{28659744-F9B3-4FE4-8BE5-2913982648A7}" type="parTrans" cxnId="{8F878C42-9DA4-4091-8494-D08CC128000E}">
      <dgm:prSet/>
      <dgm:spPr/>
      <dgm:t>
        <a:bodyPr/>
        <a:lstStyle/>
        <a:p>
          <a:endParaRPr lang="en-US"/>
        </a:p>
      </dgm:t>
    </dgm:pt>
    <dgm:pt modelId="{F8336AAD-E630-48C4-B694-F41327A524F8}" type="sibTrans" cxnId="{8F878C42-9DA4-4091-8494-D08CC128000E}">
      <dgm:prSet/>
      <dgm:spPr/>
      <dgm:t>
        <a:bodyPr/>
        <a:lstStyle/>
        <a:p>
          <a:endParaRPr lang="en-US"/>
        </a:p>
      </dgm:t>
    </dgm:pt>
    <dgm:pt modelId="{1F540539-EC92-4305-B9E3-B3F61AE9CF76}">
      <dgm:prSet/>
      <dgm:spPr/>
      <dgm:t>
        <a:bodyPr/>
        <a:lstStyle/>
        <a:p>
          <a:r>
            <a:rPr lang="en-US"/>
            <a:t>Food intake</a:t>
          </a:r>
        </a:p>
      </dgm:t>
    </dgm:pt>
    <dgm:pt modelId="{887DA7EC-503C-4B38-8310-36430CBB2661}" type="parTrans" cxnId="{8739519A-90CC-4397-840B-E8C226CEAAA1}">
      <dgm:prSet/>
      <dgm:spPr/>
      <dgm:t>
        <a:bodyPr/>
        <a:lstStyle/>
        <a:p>
          <a:endParaRPr lang="en-US"/>
        </a:p>
      </dgm:t>
    </dgm:pt>
    <dgm:pt modelId="{5C473FCA-680B-4F2B-9569-CD7C4584D04F}" type="sibTrans" cxnId="{8739519A-90CC-4397-840B-E8C226CEAAA1}">
      <dgm:prSet/>
      <dgm:spPr/>
      <dgm:t>
        <a:bodyPr/>
        <a:lstStyle/>
        <a:p>
          <a:endParaRPr lang="en-US"/>
        </a:p>
      </dgm:t>
    </dgm:pt>
    <dgm:pt modelId="{BF10143E-B738-4BFA-9CC4-BEAEFE8DE39E}">
      <dgm:prSet/>
      <dgm:spPr/>
      <dgm:t>
        <a:bodyPr/>
        <a:lstStyle/>
        <a:p>
          <a:r>
            <a:rPr lang="en-US"/>
            <a:t>Functional status</a:t>
          </a:r>
        </a:p>
      </dgm:t>
    </dgm:pt>
    <dgm:pt modelId="{B7FD7E7F-D0C7-4307-BB33-629E377093D0}" type="parTrans" cxnId="{8EE5A2AC-D29A-43BE-85A6-705D59E1E402}">
      <dgm:prSet/>
      <dgm:spPr/>
      <dgm:t>
        <a:bodyPr/>
        <a:lstStyle/>
        <a:p>
          <a:endParaRPr lang="en-US"/>
        </a:p>
      </dgm:t>
    </dgm:pt>
    <dgm:pt modelId="{1713C6A8-FBAB-425D-B20D-65299EF7CCBE}" type="sibTrans" cxnId="{8EE5A2AC-D29A-43BE-85A6-705D59E1E402}">
      <dgm:prSet/>
      <dgm:spPr/>
      <dgm:t>
        <a:bodyPr/>
        <a:lstStyle/>
        <a:p>
          <a:endParaRPr lang="en-US"/>
        </a:p>
      </dgm:t>
    </dgm:pt>
    <dgm:pt modelId="{3C730C06-2EFD-40E3-AF98-6B6096FCA63F}">
      <dgm:prSet/>
      <dgm:spPr/>
      <dgm:t>
        <a:bodyPr/>
        <a:lstStyle/>
        <a:p>
          <a:r>
            <a:rPr lang="en-US"/>
            <a:t>Pain</a:t>
          </a:r>
        </a:p>
      </dgm:t>
    </dgm:pt>
    <dgm:pt modelId="{F478C75F-A3B8-4A53-9FD9-B1E617DD0B0B}" type="parTrans" cxnId="{8656AF5F-B48F-48F6-A5C9-09AC614B8F5A}">
      <dgm:prSet/>
      <dgm:spPr/>
      <dgm:t>
        <a:bodyPr/>
        <a:lstStyle/>
        <a:p>
          <a:endParaRPr lang="en-US"/>
        </a:p>
      </dgm:t>
    </dgm:pt>
    <dgm:pt modelId="{00AB2B5D-4638-4F72-B91A-064C4B4014AC}" type="sibTrans" cxnId="{8656AF5F-B48F-48F6-A5C9-09AC614B8F5A}">
      <dgm:prSet/>
      <dgm:spPr/>
      <dgm:t>
        <a:bodyPr/>
        <a:lstStyle/>
        <a:p>
          <a:endParaRPr lang="en-US"/>
        </a:p>
      </dgm:t>
    </dgm:pt>
    <dgm:pt modelId="{074CD3DF-4FBE-4D84-94EB-283467468B60}">
      <dgm:prSet/>
      <dgm:spPr/>
      <dgm:t>
        <a:bodyPr/>
        <a:lstStyle/>
        <a:p>
          <a:r>
            <a:rPr lang="en-US" dirty="0"/>
            <a:t>Weight</a:t>
          </a:r>
        </a:p>
      </dgm:t>
    </dgm:pt>
    <dgm:pt modelId="{7C643343-1869-4923-AE8B-777BB2708FBC}" type="parTrans" cxnId="{2A3C1CFC-AAC5-4462-9F06-EA21DF89EF2D}">
      <dgm:prSet/>
      <dgm:spPr/>
      <dgm:t>
        <a:bodyPr/>
        <a:lstStyle/>
        <a:p>
          <a:endParaRPr lang="en-US"/>
        </a:p>
      </dgm:t>
    </dgm:pt>
    <dgm:pt modelId="{4D5AB885-353E-40FD-8514-CE5DCE103BBB}" type="sibTrans" cxnId="{2A3C1CFC-AAC5-4462-9F06-EA21DF89EF2D}">
      <dgm:prSet/>
      <dgm:spPr/>
      <dgm:t>
        <a:bodyPr/>
        <a:lstStyle/>
        <a:p>
          <a:endParaRPr lang="en-US"/>
        </a:p>
      </dgm:t>
    </dgm:pt>
    <dgm:pt modelId="{4FFE41A7-8A53-4C87-90D2-46E403CBB984}" type="pres">
      <dgm:prSet presAssocID="{35AAE0C0-EA13-4133-BCEE-D5BFFB6DB07D}" presName="vert0" presStyleCnt="0">
        <dgm:presLayoutVars>
          <dgm:dir/>
          <dgm:animOne val="branch"/>
          <dgm:animLvl val="lvl"/>
        </dgm:presLayoutVars>
      </dgm:prSet>
      <dgm:spPr/>
    </dgm:pt>
    <dgm:pt modelId="{4AC07EFB-D43F-494A-BB3C-9FF816DBF938}" type="pres">
      <dgm:prSet presAssocID="{D7138F15-2502-4CE2-B6D1-8683D6319D1E}" presName="thickLine" presStyleLbl="alignNode1" presStyleIdx="0" presStyleCnt="6"/>
      <dgm:spPr/>
    </dgm:pt>
    <dgm:pt modelId="{31E57F98-EA60-4C24-A4C8-E580977C3770}" type="pres">
      <dgm:prSet presAssocID="{D7138F15-2502-4CE2-B6D1-8683D6319D1E}" presName="horz1" presStyleCnt="0"/>
      <dgm:spPr/>
    </dgm:pt>
    <dgm:pt modelId="{8D2809BE-EDE2-4EF0-A76F-DDD21738E700}" type="pres">
      <dgm:prSet presAssocID="{D7138F15-2502-4CE2-B6D1-8683D6319D1E}" presName="tx1" presStyleLbl="revTx" presStyleIdx="0" presStyleCnt="6"/>
      <dgm:spPr/>
    </dgm:pt>
    <dgm:pt modelId="{F24836F5-EC9F-40D3-97E0-7E60C14580FE}" type="pres">
      <dgm:prSet presAssocID="{D7138F15-2502-4CE2-B6D1-8683D6319D1E}" presName="vert1" presStyleCnt="0"/>
      <dgm:spPr/>
    </dgm:pt>
    <dgm:pt modelId="{BF75829F-82DA-4903-8BBE-2082C8768BBA}" type="pres">
      <dgm:prSet presAssocID="{22270D0C-AFF2-4E4E-AFE3-09886B080F77}" presName="thickLine" presStyleLbl="alignNode1" presStyleIdx="1" presStyleCnt="6"/>
      <dgm:spPr/>
    </dgm:pt>
    <dgm:pt modelId="{1F775D80-4EA0-4ECE-84E4-20E35D568358}" type="pres">
      <dgm:prSet presAssocID="{22270D0C-AFF2-4E4E-AFE3-09886B080F77}" presName="horz1" presStyleCnt="0"/>
      <dgm:spPr/>
    </dgm:pt>
    <dgm:pt modelId="{6D81AC99-D0EC-4C31-86A1-B505644855E8}" type="pres">
      <dgm:prSet presAssocID="{22270D0C-AFF2-4E4E-AFE3-09886B080F77}" presName="tx1" presStyleLbl="revTx" presStyleIdx="1" presStyleCnt="6"/>
      <dgm:spPr/>
    </dgm:pt>
    <dgm:pt modelId="{008D1E02-F58A-4735-9000-05C4A35CE2A3}" type="pres">
      <dgm:prSet presAssocID="{22270D0C-AFF2-4E4E-AFE3-09886B080F77}" presName="vert1" presStyleCnt="0"/>
      <dgm:spPr/>
    </dgm:pt>
    <dgm:pt modelId="{363DB7C5-3550-48B2-94F6-50D47DE3B92D}" type="pres">
      <dgm:prSet presAssocID="{1F540539-EC92-4305-B9E3-B3F61AE9CF76}" presName="thickLine" presStyleLbl="alignNode1" presStyleIdx="2" presStyleCnt="6"/>
      <dgm:spPr/>
    </dgm:pt>
    <dgm:pt modelId="{FBB3417E-9C99-4D2B-98A4-FBF3AA4E300E}" type="pres">
      <dgm:prSet presAssocID="{1F540539-EC92-4305-B9E3-B3F61AE9CF76}" presName="horz1" presStyleCnt="0"/>
      <dgm:spPr/>
    </dgm:pt>
    <dgm:pt modelId="{E08D0DDC-F9E6-44E8-BF10-F70D1F3899F9}" type="pres">
      <dgm:prSet presAssocID="{1F540539-EC92-4305-B9E3-B3F61AE9CF76}" presName="tx1" presStyleLbl="revTx" presStyleIdx="2" presStyleCnt="6"/>
      <dgm:spPr/>
    </dgm:pt>
    <dgm:pt modelId="{7AB985C3-5175-4CDD-9E05-9667EEB4DE52}" type="pres">
      <dgm:prSet presAssocID="{1F540539-EC92-4305-B9E3-B3F61AE9CF76}" presName="vert1" presStyleCnt="0"/>
      <dgm:spPr/>
    </dgm:pt>
    <dgm:pt modelId="{E9EDBB32-5337-4EB5-A5BC-8CB608A35E0F}" type="pres">
      <dgm:prSet presAssocID="{BF10143E-B738-4BFA-9CC4-BEAEFE8DE39E}" presName="thickLine" presStyleLbl="alignNode1" presStyleIdx="3" presStyleCnt="6"/>
      <dgm:spPr/>
    </dgm:pt>
    <dgm:pt modelId="{FAB338D0-648F-461B-90E8-E1F9561F4984}" type="pres">
      <dgm:prSet presAssocID="{BF10143E-B738-4BFA-9CC4-BEAEFE8DE39E}" presName="horz1" presStyleCnt="0"/>
      <dgm:spPr/>
    </dgm:pt>
    <dgm:pt modelId="{8DFF8CCF-B1D7-4768-AB1C-1ECFBB06DF1B}" type="pres">
      <dgm:prSet presAssocID="{BF10143E-B738-4BFA-9CC4-BEAEFE8DE39E}" presName="tx1" presStyleLbl="revTx" presStyleIdx="3" presStyleCnt="6"/>
      <dgm:spPr/>
    </dgm:pt>
    <dgm:pt modelId="{3989192D-C0BC-44DD-B2DC-20EDAA4432E7}" type="pres">
      <dgm:prSet presAssocID="{BF10143E-B738-4BFA-9CC4-BEAEFE8DE39E}" presName="vert1" presStyleCnt="0"/>
      <dgm:spPr/>
    </dgm:pt>
    <dgm:pt modelId="{7B874F34-9AC7-47A1-A0B0-8D804C9FFF99}" type="pres">
      <dgm:prSet presAssocID="{3C730C06-2EFD-40E3-AF98-6B6096FCA63F}" presName="thickLine" presStyleLbl="alignNode1" presStyleIdx="4" presStyleCnt="6"/>
      <dgm:spPr/>
    </dgm:pt>
    <dgm:pt modelId="{FA5C6860-43C8-4E4D-955B-E2A8C94F24CE}" type="pres">
      <dgm:prSet presAssocID="{3C730C06-2EFD-40E3-AF98-6B6096FCA63F}" presName="horz1" presStyleCnt="0"/>
      <dgm:spPr/>
    </dgm:pt>
    <dgm:pt modelId="{C61CF041-ED23-434B-B9FC-63545D386379}" type="pres">
      <dgm:prSet presAssocID="{3C730C06-2EFD-40E3-AF98-6B6096FCA63F}" presName="tx1" presStyleLbl="revTx" presStyleIdx="4" presStyleCnt="6"/>
      <dgm:spPr/>
    </dgm:pt>
    <dgm:pt modelId="{98F0419F-393B-40D7-AB1F-90D355EE0DE5}" type="pres">
      <dgm:prSet presAssocID="{3C730C06-2EFD-40E3-AF98-6B6096FCA63F}" presName="vert1" presStyleCnt="0"/>
      <dgm:spPr/>
    </dgm:pt>
    <dgm:pt modelId="{9284780A-8085-48C0-89FF-1C73ABD377BB}" type="pres">
      <dgm:prSet presAssocID="{074CD3DF-4FBE-4D84-94EB-283467468B60}" presName="thickLine" presStyleLbl="alignNode1" presStyleIdx="5" presStyleCnt="6"/>
      <dgm:spPr/>
    </dgm:pt>
    <dgm:pt modelId="{1CB54D6C-9682-4649-82E8-3ED883A6F860}" type="pres">
      <dgm:prSet presAssocID="{074CD3DF-4FBE-4D84-94EB-283467468B60}" presName="horz1" presStyleCnt="0"/>
      <dgm:spPr/>
    </dgm:pt>
    <dgm:pt modelId="{E4FC1A05-65CB-4444-89C7-1A50DE9B87FA}" type="pres">
      <dgm:prSet presAssocID="{074CD3DF-4FBE-4D84-94EB-283467468B60}" presName="tx1" presStyleLbl="revTx" presStyleIdx="5" presStyleCnt="6"/>
      <dgm:spPr/>
    </dgm:pt>
    <dgm:pt modelId="{DED9C920-D0FE-4180-9B69-3A17E25DD1B3}" type="pres">
      <dgm:prSet presAssocID="{074CD3DF-4FBE-4D84-94EB-283467468B60}" presName="vert1" presStyleCnt="0"/>
      <dgm:spPr/>
    </dgm:pt>
  </dgm:ptLst>
  <dgm:cxnLst>
    <dgm:cxn modelId="{6A5BBA01-2FDB-4F87-BF9D-6C3AF72026C2}" type="presOf" srcId="{D7138F15-2502-4CE2-B6D1-8683D6319D1E}" destId="{8D2809BE-EDE2-4EF0-A76F-DDD21738E700}" srcOrd="0" destOrd="0" presId="urn:microsoft.com/office/officeart/2008/layout/LinedList"/>
    <dgm:cxn modelId="{8656AF5F-B48F-48F6-A5C9-09AC614B8F5A}" srcId="{35AAE0C0-EA13-4133-BCEE-D5BFFB6DB07D}" destId="{3C730C06-2EFD-40E3-AF98-6B6096FCA63F}" srcOrd="4" destOrd="0" parTransId="{F478C75F-A3B8-4A53-9FD9-B1E617DD0B0B}" sibTransId="{00AB2B5D-4638-4F72-B91A-064C4B4014AC}"/>
    <dgm:cxn modelId="{8F878C42-9DA4-4091-8494-D08CC128000E}" srcId="{35AAE0C0-EA13-4133-BCEE-D5BFFB6DB07D}" destId="{22270D0C-AFF2-4E4E-AFE3-09886B080F77}" srcOrd="1" destOrd="0" parTransId="{28659744-F9B3-4FE4-8BE5-2913982648A7}" sibTransId="{F8336AAD-E630-48C4-B694-F41327A524F8}"/>
    <dgm:cxn modelId="{891B2564-0B51-48D5-B33E-4919450EA8F3}" type="presOf" srcId="{22270D0C-AFF2-4E4E-AFE3-09886B080F77}" destId="{6D81AC99-D0EC-4C31-86A1-B505644855E8}" srcOrd="0" destOrd="0" presId="urn:microsoft.com/office/officeart/2008/layout/LinedList"/>
    <dgm:cxn modelId="{00518347-FF0A-4D43-9E26-6A8DC6F13FFA}" type="presOf" srcId="{35AAE0C0-EA13-4133-BCEE-D5BFFB6DB07D}" destId="{4FFE41A7-8A53-4C87-90D2-46E403CBB984}" srcOrd="0" destOrd="0" presId="urn:microsoft.com/office/officeart/2008/layout/LinedList"/>
    <dgm:cxn modelId="{C9218B7D-3E82-4F8C-B8E8-48AD0540B04E}" type="presOf" srcId="{1F540539-EC92-4305-B9E3-B3F61AE9CF76}" destId="{E08D0DDC-F9E6-44E8-BF10-F70D1F3899F9}" srcOrd="0" destOrd="0" presId="urn:microsoft.com/office/officeart/2008/layout/LinedList"/>
    <dgm:cxn modelId="{799D8C8E-9EA1-4799-8F1C-9BF936B5C505}" type="presOf" srcId="{3C730C06-2EFD-40E3-AF98-6B6096FCA63F}" destId="{C61CF041-ED23-434B-B9FC-63545D386379}" srcOrd="0" destOrd="0" presId="urn:microsoft.com/office/officeart/2008/layout/LinedList"/>
    <dgm:cxn modelId="{8739519A-90CC-4397-840B-E8C226CEAAA1}" srcId="{35AAE0C0-EA13-4133-BCEE-D5BFFB6DB07D}" destId="{1F540539-EC92-4305-B9E3-B3F61AE9CF76}" srcOrd="2" destOrd="0" parTransId="{887DA7EC-503C-4B38-8310-36430CBB2661}" sibTransId="{5C473FCA-680B-4F2B-9569-CD7C4584D04F}"/>
    <dgm:cxn modelId="{9404A29E-21BE-4AE3-A564-401071DAB587}" type="presOf" srcId="{BF10143E-B738-4BFA-9CC4-BEAEFE8DE39E}" destId="{8DFF8CCF-B1D7-4768-AB1C-1ECFBB06DF1B}" srcOrd="0" destOrd="0" presId="urn:microsoft.com/office/officeart/2008/layout/LinedList"/>
    <dgm:cxn modelId="{E756B29E-6AED-4103-845E-947AE635F753}" type="presOf" srcId="{074CD3DF-4FBE-4D84-94EB-283467468B60}" destId="{E4FC1A05-65CB-4444-89C7-1A50DE9B87FA}" srcOrd="0" destOrd="0" presId="urn:microsoft.com/office/officeart/2008/layout/LinedList"/>
    <dgm:cxn modelId="{8EE5A2AC-D29A-43BE-85A6-705D59E1E402}" srcId="{35AAE0C0-EA13-4133-BCEE-D5BFFB6DB07D}" destId="{BF10143E-B738-4BFA-9CC4-BEAEFE8DE39E}" srcOrd="3" destOrd="0" parTransId="{B7FD7E7F-D0C7-4307-BB33-629E377093D0}" sibTransId="{1713C6A8-FBAB-425D-B20D-65299EF7CCBE}"/>
    <dgm:cxn modelId="{0FB423DB-6C53-457D-9A8F-EC1ED930ED98}" srcId="{35AAE0C0-EA13-4133-BCEE-D5BFFB6DB07D}" destId="{D7138F15-2502-4CE2-B6D1-8683D6319D1E}" srcOrd="0" destOrd="0" parTransId="{22915AD9-F8C8-4F30-AB51-A6A8169056F1}" sibTransId="{67379DC8-8637-483D-AD5F-40DD5F6AE521}"/>
    <dgm:cxn modelId="{2A3C1CFC-AAC5-4462-9F06-EA21DF89EF2D}" srcId="{35AAE0C0-EA13-4133-BCEE-D5BFFB6DB07D}" destId="{074CD3DF-4FBE-4D84-94EB-283467468B60}" srcOrd="5" destOrd="0" parTransId="{7C643343-1869-4923-AE8B-777BB2708FBC}" sibTransId="{4D5AB885-353E-40FD-8514-CE5DCE103BBB}"/>
    <dgm:cxn modelId="{D8BF2339-4452-4AF0-96B7-1F5B0DCDD333}" type="presParOf" srcId="{4FFE41A7-8A53-4C87-90D2-46E403CBB984}" destId="{4AC07EFB-D43F-494A-BB3C-9FF816DBF938}" srcOrd="0" destOrd="0" presId="urn:microsoft.com/office/officeart/2008/layout/LinedList"/>
    <dgm:cxn modelId="{5926D0A8-8626-4293-9DDF-6146A7BD34AA}" type="presParOf" srcId="{4FFE41A7-8A53-4C87-90D2-46E403CBB984}" destId="{31E57F98-EA60-4C24-A4C8-E580977C3770}" srcOrd="1" destOrd="0" presId="urn:microsoft.com/office/officeart/2008/layout/LinedList"/>
    <dgm:cxn modelId="{FA0AAACD-F996-49F8-B3EC-B0376C011E71}" type="presParOf" srcId="{31E57F98-EA60-4C24-A4C8-E580977C3770}" destId="{8D2809BE-EDE2-4EF0-A76F-DDD21738E700}" srcOrd="0" destOrd="0" presId="urn:microsoft.com/office/officeart/2008/layout/LinedList"/>
    <dgm:cxn modelId="{92B34473-C436-4E6F-B7D1-441599A088C3}" type="presParOf" srcId="{31E57F98-EA60-4C24-A4C8-E580977C3770}" destId="{F24836F5-EC9F-40D3-97E0-7E60C14580FE}" srcOrd="1" destOrd="0" presId="urn:microsoft.com/office/officeart/2008/layout/LinedList"/>
    <dgm:cxn modelId="{58F092EB-11A6-4980-AC19-4C6C152662A0}" type="presParOf" srcId="{4FFE41A7-8A53-4C87-90D2-46E403CBB984}" destId="{BF75829F-82DA-4903-8BBE-2082C8768BBA}" srcOrd="2" destOrd="0" presId="urn:microsoft.com/office/officeart/2008/layout/LinedList"/>
    <dgm:cxn modelId="{8DBF967A-3E9F-4A5F-9898-6C107E9771CB}" type="presParOf" srcId="{4FFE41A7-8A53-4C87-90D2-46E403CBB984}" destId="{1F775D80-4EA0-4ECE-84E4-20E35D568358}" srcOrd="3" destOrd="0" presId="urn:microsoft.com/office/officeart/2008/layout/LinedList"/>
    <dgm:cxn modelId="{00EC73DC-9E86-4660-8439-5C4C5066CD0B}" type="presParOf" srcId="{1F775D80-4EA0-4ECE-84E4-20E35D568358}" destId="{6D81AC99-D0EC-4C31-86A1-B505644855E8}" srcOrd="0" destOrd="0" presId="urn:microsoft.com/office/officeart/2008/layout/LinedList"/>
    <dgm:cxn modelId="{D2F7011B-16E0-47A3-90AD-AAFAE07F4E73}" type="presParOf" srcId="{1F775D80-4EA0-4ECE-84E4-20E35D568358}" destId="{008D1E02-F58A-4735-9000-05C4A35CE2A3}" srcOrd="1" destOrd="0" presId="urn:microsoft.com/office/officeart/2008/layout/LinedList"/>
    <dgm:cxn modelId="{0D0C3B58-5A81-4385-AAF7-395B2B8B2728}" type="presParOf" srcId="{4FFE41A7-8A53-4C87-90D2-46E403CBB984}" destId="{363DB7C5-3550-48B2-94F6-50D47DE3B92D}" srcOrd="4" destOrd="0" presId="urn:microsoft.com/office/officeart/2008/layout/LinedList"/>
    <dgm:cxn modelId="{1B64D0CD-3000-4300-9A71-2743BF2B5A9B}" type="presParOf" srcId="{4FFE41A7-8A53-4C87-90D2-46E403CBB984}" destId="{FBB3417E-9C99-4D2B-98A4-FBF3AA4E300E}" srcOrd="5" destOrd="0" presId="urn:microsoft.com/office/officeart/2008/layout/LinedList"/>
    <dgm:cxn modelId="{568E8D0C-E234-4CCD-8244-FF4A521FA73E}" type="presParOf" srcId="{FBB3417E-9C99-4D2B-98A4-FBF3AA4E300E}" destId="{E08D0DDC-F9E6-44E8-BF10-F70D1F3899F9}" srcOrd="0" destOrd="0" presId="urn:microsoft.com/office/officeart/2008/layout/LinedList"/>
    <dgm:cxn modelId="{62E8C646-A80E-4671-8B97-844AA092A153}" type="presParOf" srcId="{FBB3417E-9C99-4D2B-98A4-FBF3AA4E300E}" destId="{7AB985C3-5175-4CDD-9E05-9667EEB4DE52}" srcOrd="1" destOrd="0" presId="urn:microsoft.com/office/officeart/2008/layout/LinedList"/>
    <dgm:cxn modelId="{1FE75DA7-BD76-4FFD-B30E-C9E5C2A2B442}" type="presParOf" srcId="{4FFE41A7-8A53-4C87-90D2-46E403CBB984}" destId="{E9EDBB32-5337-4EB5-A5BC-8CB608A35E0F}" srcOrd="6" destOrd="0" presId="urn:microsoft.com/office/officeart/2008/layout/LinedList"/>
    <dgm:cxn modelId="{0729985C-EEAD-40A6-A1E6-02B5AA76F3F6}" type="presParOf" srcId="{4FFE41A7-8A53-4C87-90D2-46E403CBB984}" destId="{FAB338D0-648F-461B-90E8-E1F9561F4984}" srcOrd="7" destOrd="0" presId="urn:microsoft.com/office/officeart/2008/layout/LinedList"/>
    <dgm:cxn modelId="{CDF38A6C-C3AA-4522-9D3A-EC95C45EE197}" type="presParOf" srcId="{FAB338D0-648F-461B-90E8-E1F9561F4984}" destId="{8DFF8CCF-B1D7-4768-AB1C-1ECFBB06DF1B}" srcOrd="0" destOrd="0" presId="urn:microsoft.com/office/officeart/2008/layout/LinedList"/>
    <dgm:cxn modelId="{9DEF027F-2EB3-41FC-802B-3712DA6B3A7B}" type="presParOf" srcId="{FAB338D0-648F-461B-90E8-E1F9561F4984}" destId="{3989192D-C0BC-44DD-B2DC-20EDAA4432E7}" srcOrd="1" destOrd="0" presId="urn:microsoft.com/office/officeart/2008/layout/LinedList"/>
    <dgm:cxn modelId="{A1156F18-7995-4701-98CC-7944E21AC6FA}" type="presParOf" srcId="{4FFE41A7-8A53-4C87-90D2-46E403CBB984}" destId="{7B874F34-9AC7-47A1-A0B0-8D804C9FFF99}" srcOrd="8" destOrd="0" presId="urn:microsoft.com/office/officeart/2008/layout/LinedList"/>
    <dgm:cxn modelId="{63E28A3C-EE94-48A7-8151-AB43E3E4CC2E}" type="presParOf" srcId="{4FFE41A7-8A53-4C87-90D2-46E403CBB984}" destId="{FA5C6860-43C8-4E4D-955B-E2A8C94F24CE}" srcOrd="9" destOrd="0" presId="urn:microsoft.com/office/officeart/2008/layout/LinedList"/>
    <dgm:cxn modelId="{3F9BA784-34AB-4C5F-B525-5CAB96ED18C4}" type="presParOf" srcId="{FA5C6860-43C8-4E4D-955B-E2A8C94F24CE}" destId="{C61CF041-ED23-434B-B9FC-63545D386379}" srcOrd="0" destOrd="0" presId="urn:microsoft.com/office/officeart/2008/layout/LinedList"/>
    <dgm:cxn modelId="{D23E90C6-ADF9-4E98-BE72-FE9E2C20D044}" type="presParOf" srcId="{FA5C6860-43C8-4E4D-955B-E2A8C94F24CE}" destId="{98F0419F-393B-40D7-AB1F-90D355EE0DE5}" srcOrd="1" destOrd="0" presId="urn:microsoft.com/office/officeart/2008/layout/LinedList"/>
    <dgm:cxn modelId="{79764052-1AC6-4997-B677-3ECC7B8AC683}" type="presParOf" srcId="{4FFE41A7-8A53-4C87-90D2-46E403CBB984}" destId="{9284780A-8085-48C0-89FF-1C73ABD377BB}" srcOrd="10" destOrd="0" presId="urn:microsoft.com/office/officeart/2008/layout/LinedList"/>
    <dgm:cxn modelId="{AD072451-A741-4B7F-9FCD-C8B619FB5CF0}" type="presParOf" srcId="{4FFE41A7-8A53-4C87-90D2-46E403CBB984}" destId="{1CB54D6C-9682-4649-82E8-3ED883A6F860}" srcOrd="11" destOrd="0" presId="urn:microsoft.com/office/officeart/2008/layout/LinedList"/>
    <dgm:cxn modelId="{282DB6CA-689B-494B-AC42-1D6876461B67}" type="presParOf" srcId="{1CB54D6C-9682-4649-82E8-3ED883A6F860}" destId="{E4FC1A05-65CB-4444-89C7-1A50DE9B87FA}" srcOrd="0" destOrd="0" presId="urn:microsoft.com/office/officeart/2008/layout/LinedList"/>
    <dgm:cxn modelId="{13D2F114-5E29-45B0-AF1D-13FB23BA4BF6}" type="presParOf" srcId="{1CB54D6C-9682-4649-82E8-3ED883A6F860}" destId="{DED9C920-D0FE-4180-9B69-3A17E25DD1B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5546D6-77FC-4BF7-9B70-C8C68F2B918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38995AB-6D2B-4FCA-A321-AB1165391F0F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Optimize function and QOL</a:t>
          </a:r>
        </a:p>
      </dgm:t>
    </dgm:pt>
    <dgm:pt modelId="{A4BBFA64-37B9-4E5F-93B2-7F57DBE9DC33}" type="parTrans" cxnId="{D50066D2-0D78-459A-AFDE-0F2619677E12}">
      <dgm:prSet/>
      <dgm:spPr/>
      <dgm:t>
        <a:bodyPr/>
        <a:lstStyle/>
        <a:p>
          <a:endParaRPr lang="en-US"/>
        </a:p>
      </dgm:t>
    </dgm:pt>
    <dgm:pt modelId="{58AAFED6-11A4-4067-9E86-DF05B9602E66}" type="sibTrans" cxnId="{D50066D2-0D78-459A-AFDE-0F2619677E12}">
      <dgm:prSet/>
      <dgm:spPr/>
      <dgm:t>
        <a:bodyPr/>
        <a:lstStyle/>
        <a:p>
          <a:endParaRPr lang="en-US"/>
        </a:p>
      </dgm:t>
    </dgm:pt>
    <dgm:pt modelId="{5D88CD2B-334A-49FC-BAE0-617F53CF12BC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Manage medical and behavioral risks and complications related to their dementia</a:t>
          </a:r>
        </a:p>
      </dgm:t>
    </dgm:pt>
    <dgm:pt modelId="{E7F0698B-3239-4605-930B-66CF6E1EF7C9}" type="parTrans" cxnId="{148F5529-121B-4430-BD88-560873B6696B}">
      <dgm:prSet/>
      <dgm:spPr/>
      <dgm:t>
        <a:bodyPr/>
        <a:lstStyle/>
        <a:p>
          <a:endParaRPr lang="en-US"/>
        </a:p>
      </dgm:t>
    </dgm:pt>
    <dgm:pt modelId="{6B73309A-662E-4BD9-B5B7-C4F484172D98}" type="sibTrans" cxnId="{148F5529-121B-4430-BD88-560873B6696B}">
      <dgm:prSet/>
      <dgm:spPr/>
      <dgm:t>
        <a:bodyPr/>
        <a:lstStyle/>
        <a:p>
          <a:endParaRPr lang="en-US"/>
        </a:p>
      </dgm:t>
    </dgm:pt>
    <dgm:pt modelId="{F93E0429-FEFD-47B9-BEC2-8FA04C796EDC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Manage functional deficits</a:t>
          </a:r>
        </a:p>
      </dgm:t>
    </dgm:pt>
    <dgm:pt modelId="{63CB0D71-B8D6-4338-9A5D-B653AAD97D22}" type="parTrans" cxnId="{BD7D1D64-7319-40DA-8A1F-0E29ECECA233}">
      <dgm:prSet/>
      <dgm:spPr/>
      <dgm:t>
        <a:bodyPr/>
        <a:lstStyle/>
        <a:p>
          <a:endParaRPr lang="en-US"/>
        </a:p>
      </dgm:t>
    </dgm:pt>
    <dgm:pt modelId="{8C564B4E-D45E-4FEF-BC11-FF685096757C}" type="sibTrans" cxnId="{BD7D1D64-7319-40DA-8A1F-0E29ECECA233}">
      <dgm:prSet/>
      <dgm:spPr/>
      <dgm:t>
        <a:bodyPr/>
        <a:lstStyle/>
        <a:p>
          <a:endParaRPr lang="en-US"/>
        </a:p>
      </dgm:t>
    </dgm:pt>
    <dgm:pt modelId="{5E53F04D-B41A-412D-8B62-01662C238F11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Address pertinent psychosocial issues</a:t>
          </a:r>
        </a:p>
      </dgm:t>
    </dgm:pt>
    <dgm:pt modelId="{C0707F02-02F9-4B00-957E-F82E6513C693}" type="parTrans" cxnId="{CE4A184E-51C1-4CF9-BF36-E1FC298745D3}">
      <dgm:prSet/>
      <dgm:spPr/>
      <dgm:t>
        <a:bodyPr/>
        <a:lstStyle/>
        <a:p>
          <a:endParaRPr lang="en-US"/>
        </a:p>
      </dgm:t>
    </dgm:pt>
    <dgm:pt modelId="{88A0D8F3-775F-415C-8DAB-0A2939E65074}" type="sibTrans" cxnId="{CE4A184E-51C1-4CF9-BF36-E1FC298745D3}">
      <dgm:prSet/>
      <dgm:spPr/>
      <dgm:t>
        <a:bodyPr/>
        <a:lstStyle/>
        <a:p>
          <a:endParaRPr lang="en-US"/>
        </a:p>
      </dgm:t>
    </dgm:pt>
    <dgm:pt modelId="{03281995-866B-4669-8FEC-EE4B596130A1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Address spiritual issues</a:t>
          </a:r>
        </a:p>
      </dgm:t>
    </dgm:pt>
    <dgm:pt modelId="{4E204B89-A158-4057-9BC9-CD8825570979}" type="parTrans" cxnId="{17457DC9-840E-40A0-B352-BB6FBD337EED}">
      <dgm:prSet/>
      <dgm:spPr/>
      <dgm:t>
        <a:bodyPr/>
        <a:lstStyle/>
        <a:p>
          <a:endParaRPr lang="en-US"/>
        </a:p>
      </dgm:t>
    </dgm:pt>
    <dgm:pt modelId="{39E66A0C-94D4-44BE-96EA-F670D63D300C}" type="sibTrans" cxnId="{17457DC9-840E-40A0-B352-BB6FBD337EED}">
      <dgm:prSet/>
      <dgm:spPr/>
      <dgm:t>
        <a:bodyPr/>
        <a:lstStyle/>
        <a:p>
          <a:endParaRPr lang="en-US"/>
        </a:p>
      </dgm:t>
    </dgm:pt>
    <dgm:pt modelId="{E10261CB-FF7E-40AB-BDE5-209982958F3A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Consider palliative care</a:t>
          </a:r>
        </a:p>
      </dgm:t>
    </dgm:pt>
    <dgm:pt modelId="{6FA7BD3C-F1BB-424B-AB75-2EC53C9181C0}" type="parTrans" cxnId="{B4684B41-2B6A-45EE-9EDA-FA1D5E0527D0}">
      <dgm:prSet/>
      <dgm:spPr/>
      <dgm:t>
        <a:bodyPr/>
        <a:lstStyle/>
        <a:p>
          <a:endParaRPr lang="en-US"/>
        </a:p>
      </dgm:t>
    </dgm:pt>
    <dgm:pt modelId="{BB15F338-DF1B-472C-A445-670F938BA10A}" type="sibTrans" cxnId="{B4684B41-2B6A-45EE-9EDA-FA1D5E0527D0}">
      <dgm:prSet/>
      <dgm:spPr/>
      <dgm:t>
        <a:bodyPr/>
        <a:lstStyle/>
        <a:p>
          <a:endParaRPr lang="en-US"/>
        </a:p>
      </dgm:t>
    </dgm:pt>
    <dgm:pt modelId="{A1C5E97E-0753-4E4A-80CD-6BF28F4B37DA}">
      <dgm:prSet/>
      <dgm:spPr/>
      <dgm:t>
        <a:bodyPr/>
        <a:lstStyle/>
        <a:p>
          <a:pPr>
            <a:defRPr cap="all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Engage staff</a:t>
          </a:r>
        </a:p>
      </dgm:t>
    </dgm:pt>
    <dgm:pt modelId="{4DBD4387-8CC7-4ECC-A064-4A5222F56306}" type="parTrans" cxnId="{2A5CFCCF-2A64-4CA9-8537-0DCBEC488DC5}">
      <dgm:prSet/>
      <dgm:spPr/>
      <dgm:t>
        <a:bodyPr/>
        <a:lstStyle/>
        <a:p>
          <a:endParaRPr lang="en-US"/>
        </a:p>
      </dgm:t>
    </dgm:pt>
    <dgm:pt modelId="{14D065DB-7712-4A88-9D41-F641DCD017D3}" type="sibTrans" cxnId="{2A5CFCCF-2A64-4CA9-8537-0DCBEC488DC5}">
      <dgm:prSet/>
      <dgm:spPr/>
      <dgm:t>
        <a:bodyPr/>
        <a:lstStyle/>
        <a:p>
          <a:endParaRPr lang="en-US"/>
        </a:p>
      </dgm:t>
    </dgm:pt>
    <dgm:pt modelId="{286F2D9E-1028-4975-9DE7-A7B8392A9AD3}" type="pres">
      <dgm:prSet presAssocID="{A65546D6-77FC-4BF7-9B70-C8C68F2B9183}" presName="root" presStyleCnt="0">
        <dgm:presLayoutVars>
          <dgm:dir/>
          <dgm:resizeHandles val="exact"/>
        </dgm:presLayoutVars>
      </dgm:prSet>
      <dgm:spPr/>
    </dgm:pt>
    <dgm:pt modelId="{F56642AA-EF8A-4AAD-9E31-3C59108C8229}" type="pres">
      <dgm:prSet presAssocID="{D38995AB-6D2B-4FCA-A321-AB1165391F0F}" presName="compNode" presStyleCnt="0"/>
      <dgm:spPr/>
    </dgm:pt>
    <dgm:pt modelId="{F72FE587-AD59-45AE-BF9C-886844CFD63D}" type="pres">
      <dgm:prSet presAssocID="{D38995AB-6D2B-4FCA-A321-AB1165391F0F}" presName="iconBgRect" presStyleLbl="bgShp" presStyleIdx="0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8DE0E82D-B9BD-499E-B745-1E6CBC9207EE}" type="pres">
      <dgm:prSet presAssocID="{D38995AB-6D2B-4FCA-A321-AB1165391F0F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0D89C2D8-4995-43FF-B6B3-382F1D11ABE2}" type="pres">
      <dgm:prSet presAssocID="{D38995AB-6D2B-4FCA-A321-AB1165391F0F}" presName="spaceRect" presStyleCnt="0"/>
      <dgm:spPr/>
    </dgm:pt>
    <dgm:pt modelId="{8949C74A-3534-4435-9766-59ACBADCF20F}" type="pres">
      <dgm:prSet presAssocID="{D38995AB-6D2B-4FCA-A321-AB1165391F0F}" presName="textRect" presStyleLbl="revTx" presStyleIdx="0" presStyleCnt="7">
        <dgm:presLayoutVars>
          <dgm:chMax val="1"/>
          <dgm:chPref val="1"/>
        </dgm:presLayoutVars>
      </dgm:prSet>
      <dgm:spPr/>
    </dgm:pt>
    <dgm:pt modelId="{28FA4E99-9AA1-413E-BC2B-CDAB25064E04}" type="pres">
      <dgm:prSet presAssocID="{58AAFED6-11A4-4067-9E86-DF05B9602E66}" presName="sibTrans" presStyleCnt="0"/>
      <dgm:spPr/>
    </dgm:pt>
    <dgm:pt modelId="{ED67F8A2-3BAB-441D-8035-3E4B7FABF649}" type="pres">
      <dgm:prSet presAssocID="{5D88CD2B-334A-49FC-BAE0-617F53CF12BC}" presName="compNode" presStyleCnt="0"/>
      <dgm:spPr/>
    </dgm:pt>
    <dgm:pt modelId="{24237590-5AB3-4BB0-B8FF-B5A7EB9800A4}" type="pres">
      <dgm:prSet presAssocID="{5D88CD2B-334A-49FC-BAE0-617F53CF12BC}" presName="iconBgRect" presStyleLbl="bgShp" presStyleIdx="1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BBC3248A-A7D6-45EC-A1C0-3A401AAC5139}" type="pres">
      <dgm:prSet presAssocID="{5D88CD2B-334A-49FC-BAE0-617F53CF12BC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A46A8A1D-3D5D-4778-BE53-58F2A576D390}" type="pres">
      <dgm:prSet presAssocID="{5D88CD2B-334A-49FC-BAE0-617F53CF12BC}" presName="spaceRect" presStyleCnt="0"/>
      <dgm:spPr/>
    </dgm:pt>
    <dgm:pt modelId="{4303CAD1-5821-4139-AE6D-23A6325C55BD}" type="pres">
      <dgm:prSet presAssocID="{5D88CD2B-334A-49FC-BAE0-617F53CF12BC}" presName="textRect" presStyleLbl="revTx" presStyleIdx="1" presStyleCnt="7" custScaleY="137060">
        <dgm:presLayoutVars>
          <dgm:chMax val="1"/>
          <dgm:chPref val="1"/>
        </dgm:presLayoutVars>
      </dgm:prSet>
      <dgm:spPr/>
    </dgm:pt>
    <dgm:pt modelId="{9FC36BE7-9792-4D3B-A743-C7F4B7540FA7}" type="pres">
      <dgm:prSet presAssocID="{6B73309A-662E-4BD9-B5B7-C4F484172D98}" presName="sibTrans" presStyleCnt="0"/>
      <dgm:spPr/>
    </dgm:pt>
    <dgm:pt modelId="{3A538AF8-AB55-44D3-8FC2-870079CB0F46}" type="pres">
      <dgm:prSet presAssocID="{F93E0429-FEFD-47B9-BEC2-8FA04C796EDC}" presName="compNode" presStyleCnt="0"/>
      <dgm:spPr/>
    </dgm:pt>
    <dgm:pt modelId="{96E52872-7FC6-4CAD-A02B-36999B441CBD}" type="pres">
      <dgm:prSet presAssocID="{F93E0429-FEFD-47B9-BEC2-8FA04C796EDC}" presName="iconBgRect" presStyleLbl="bgShp" presStyleIdx="2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AAC5A692-D225-4CE4-9E7D-00D1EB8F9305}" type="pres">
      <dgm:prSet presAssocID="{F93E0429-FEFD-47B9-BEC2-8FA04C796ED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9CB4A18-4189-452E-8274-55928E528209}" type="pres">
      <dgm:prSet presAssocID="{F93E0429-FEFD-47B9-BEC2-8FA04C796EDC}" presName="spaceRect" presStyleCnt="0"/>
      <dgm:spPr/>
    </dgm:pt>
    <dgm:pt modelId="{8B2D5FF9-F586-4F66-AAD7-C19D2C264AA7}" type="pres">
      <dgm:prSet presAssocID="{F93E0429-FEFD-47B9-BEC2-8FA04C796EDC}" presName="textRect" presStyleLbl="revTx" presStyleIdx="2" presStyleCnt="7">
        <dgm:presLayoutVars>
          <dgm:chMax val="1"/>
          <dgm:chPref val="1"/>
        </dgm:presLayoutVars>
      </dgm:prSet>
      <dgm:spPr/>
    </dgm:pt>
    <dgm:pt modelId="{4D8B9A6B-FEDE-409F-A71B-5726EB111681}" type="pres">
      <dgm:prSet presAssocID="{8C564B4E-D45E-4FEF-BC11-FF685096757C}" presName="sibTrans" presStyleCnt="0"/>
      <dgm:spPr/>
    </dgm:pt>
    <dgm:pt modelId="{B8BD9728-5A56-43AF-9373-FABE5ED55ADA}" type="pres">
      <dgm:prSet presAssocID="{5E53F04D-B41A-412D-8B62-01662C238F11}" presName="compNode" presStyleCnt="0"/>
      <dgm:spPr/>
    </dgm:pt>
    <dgm:pt modelId="{27D7319C-2364-468D-993C-DBBAD3027BD9}" type="pres">
      <dgm:prSet presAssocID="{5E53F04D-B41A-412D-8B62-01662C238F11}" presName="iconBgRect" presStyleLbl="bgShp" presStyleIdx="3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B85D9467-57E0-42EB-A458-3D664D1C8DA3}" type="pres">
      <dgm:prSet presAssocID="{5E53F04D-B41A-412D-8B62-01662C238F11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733F720-7204-4779-92CF-D211BA87AB34}" type="pres">
      <dgm:prSet presAssocID="{5E53F04D-B41A-412D-8B62-01662C238F11}" presName="spaceRect" presStyleCnt="0"/>
      <dgm:spPr/>
    </dgm:pt>
    <dgm:pt modelId="{0949C7FF-3C3B-410E-9C45-A00475929C4A}" type="pres">
      <dgm:prSet presAssocID="{5E53F04D-B41A-412D-8B62-01662C238F11}" presName="textRect" presStyleLbl="revTx" presStyleIdx="3" presStyleCnt="7">
        <dgm:presLayoutVars>
          <dgm:chMax val="1"/>
          <dgm:chPref val="1"/>
        </dgm:presLayoutVars>
      </dgm:prSet>
      <dgm:spPr/>
    </dgm:pt>
    <dgm:pt modelId="{36FD6AE8-9B62-45DE-A779-5090CE18555D}" type="pres">
      <dgm:prSet presAssocID="{88A0D8F3-775F-415C-8DAB-0A2939E65074}" presName="sibTrans" presStyleCnt="0"/>
      <dgm:spPr/>
    </dgm:pt>
    <dgm:pt modelId="{24259C8A-1E06-4031-B902-8864E8553B78}" type="pres">
      <dgm:prSet presAssocID="{03281995-866B-4669-8FEC-EE4B596130A1}" presName="compNode" presStyleCnt="0"/>
      <dgm:spPr/>
    </dgm:pt>
    <dgm:pt modelId="{1672027E-D1F1-4D54-A346-073A69DF77DA}" type="pres">
      <dgm:prSet presAssocID="{03281995-866B-4669-8FEC-EE4B596130A1}" presName="iconBgRect" presStyleLbl="bgShp" presStyleIdx="4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F44B8FA0-64EB-401B-A082-A8BFAEA0C174}" type="pres">
      <dgm:prSet presAssocID="{03281995-866B-4669-8FEC-EE4B596130A1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B8DCF082-D08D-45F9-8BD9-3FC335745784}" type="pres">
      <dgm:prSet presAssocID="{03281995-866B-4669-8FEC-EE4B596130A1}" presName="spaceRect" presStyleCnt="0"/>
      <dgm:spPr/>
    </dgm:pt>
    <dgm:pt modelId="{F503E75B-B175-4398-8AD4-7F38E1EA22B0}" type="pres">
      <dgm:prSet presAssocID="{03281995-866B-4669-8FEC-EE4B596130A1}" presName="textRect" presStyleLbl="revTx" presStyleIdx="4" presStyleCnt="7">
        <dgm:presLayoutVars>
          <dgm:chMax val="1"/>
          <dgm:chPref val="1"/>
        </dgm:presLayoutVars>
      </dgm:prSet>
      <dgm:spPr/>
    </dgm:pt>
    <dgm:pt modelId="{0047A197-FAFB-4867-A4F2-20E44E8F3DC1}" type="pres">
      <dgm:prSet presAssocID="{39E66A0C-94D4-44BE-96EA-F670D63D300C}" presName="sibTrans" presStyleCnt="0"/>
      <dgm:spPr/>
    </dgm:pt>
    <dgm:pt modelId="{314872C3-9A5D-42CE-8B27-22FABE838E50}" type="pres">
      <dgm:prSet presAssocID="{E10261CB-FF7E-40AB-BDE5-209982958F3A}" presName="compNode" presStyleCnt="0"/>
      <dgm:spPr/>
    </dgm:pt>
    <dgm:pt modelId="{C2089568-9592-496F-AA7E-6AD9115F49C9}" type="pres">
      <dgm:prSet presAssocID="{E10261CB-FF7E-40AB-BDE5-209982958F3A}" presName="iconBgRect" presStyleLbl="bgShp" presStyleIdx="5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6D438474-96EE-4210-929A-E229FFAC5F46}" type="pres">
      <dgm:prSet presAssocID="{E10261CB-FF7E-40AB-BDE5-209982958F3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077CC84-6313-42DF-9204-4E0CC95C92E3}" type="pres">
      <dgm:prSet presAssocID="{E10261CB-FF7E-40AB-BDE5-209982958F3A}" presName="spaceRect" presStyleCnt="0"/>
      <dgm:spPr/>
    </dgm:pt>
    <dgm:pt modelId="{A66BA5DC-004E-4C54-87F5-1CF9EBC04552}" type="pres">
      <dgm:prSet presAssocID="{E10261CB-FF7E-40AB-BDE5-209982958F3A}" presName="textRect" presStyleLbl="revTx" presStyleIdx="5" presStyleCnt="7">
        <dgm:presLayoutVars>
          <dgm:chMax val="1"/>
          <dgm:chPref val="1"/>
        </dgm:presLayoutVars>
      </dgm:prSet>
      <dgm:spPr/>
    </dgm:pt>
    <dgm:pt modelId="{CFACD6E6-347B-465B-A58C-F51A0D654761}" type="pres">
      <dgm:prSet presAssocID="{BB15F338-DF1B-472C-A445-670F938BA10A}" presName="sibTrans" presStyleCnt="0"/>
      <dgm:spPr/>
    </dgm:pt>
    <dgm:pt modelId="{5900A1E3-87AA-4FB5-8BAC-72A0AEB9E898}" type="pres">
      <dgm:prSet presAssocID="{A1C5E97E-0753-4E4A-80CD-6BF28F4B37DA}" presName="compNode" presStyleCnt="0"/>
      <dgm:spPr/>
    </dgm:pt>
    <dgm:pt modelId="{32071B76-2E3E-4CAB-BC42-69602AC18091}" type="pres">
      <dgm:prSet presAssocID="{A1C5E97E-0753-4E4A-80CD-6BF28F4B37DA}" presName="iconBgRect" presStyleLbl="bgShp" presStyleIdx="6" presStyleCnt="7"/>
      <dgm:spPr>
        <a:prstGeom prst="round2DiagRect">
          <a:avLst>
            <a:gd name="adj1" fmla="val 29727"/>
            <a:gd name="adj2" fmla="val 0"/>
          </a:avLst>
        </a:prstGeom>
      </dgm:spPr>
    </dgm:pt>
    <dgm:pt modelId="{FA2611A9-BD6E-4F64-B388-BF8E230203E7}" type="pres">
      <dgm:prSet presAssocID="{A1C5E97E-0753-4E4A-80CD-6BF28F4B37D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39C29200-8DEE-4266-BDEA-334E83E3AA62}" type="pres">
      <dgm:prSet presAssocID="{A1C5E97E-0753-4E4A-80CD-6BF28F4B37DA}" presName="spaceRect" presStyleCnt="0"/>
      <dgm:spPr/>
    </dgm:pt>
    <dgm:pt modelId="{C29E1525-3C95-4994-91A6-57C6B3949CDF}" type="pres">
      <dgm:prSet presAssocID="{A1C5E97E-0753-4E4A-80CD-6BF28F4B37DA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C58F5405-BCA2-455C-B33E-4085F87E9078}" type="presOf" srcId="{E10261CB-FF7E-40AB-BDE5-209982958F3A}" destId="{A66BA5DC-004E-4C54-87F5-1CF9EBC04552}" srcOrd="0" destOrd="0" presId="urn:microsoft.com/office/officeart/2018/5/layout/IconLeafLabelList"/>
    <dgm:cxn modelId="{148F5529-121B-4430-BD88-560873B6696B}" srcId="{A65546D6-77FC-4BF7-9B70-C8C68F2B9183}" destId="{5D88CD2B-334A-49FC-BAE0-617F53CF12BC}" srcOrd="1" destOrd="0" parTransId="{E7F0698B-3239-4605-930B-66CF6E1EF7C9}" sibTransId="{6B73309A-662E-4BD9-B5B7-C4F484172D98}"/>
    <dgm:cxn modelId="{30310E2E-1A7E-4CC6-9A5D-5E404D8D4063}" type="presOf" srcId="{03281995-866B-4669-8FEC-EE4B596130A1}" destId="{F503E75B-B175-4398-8AD4-7F38E1EA22B0}" srcOrd="0" destOrd="0" presId="urn:microsoft.com/office/officeart/2018/5/layout/IconLeafLabelList"/>
    <dgm:cxn modelId="{B2CE155C-20A5-43D0-A82A-2CBFED751609}" type="presOf" srcId="{F93E0429-FEFD-47B9-BEC2-8FA04C796EDC}" destId="{8B2D5FF9-F586-4F66-AAD7-C19D2C264AA7}" srcOrd="0" destOrd="0" presId="urn:microsoft.com/office/officeart/2018/5/layout/IconLeafLabelList"/>
    <dgm:cxn modelId="{B4684B41-2B6A-45EE-9EDA-FA1D5E0527D0}" srcId="{A65546D6-77FC-4BF7-9B70-C8C68F2B9183}" destId="{E10261CB-FF7E-40AB-BDE5-209982958F3A}" srcOrd="5" destOrd="0" parTransId="{6FA7BD3C-F1BB-424B-AB75-2EC53C9181C0}" sibTransId="{BB15F338-DF1B-472C-A445-670F938BA10A}"/>
    <dgm:cxn modelId="{BD7D1D64-7319-40DA-8A1F-0E29ECECA233}" srcId="{A65546D6-77FC-4BF7-9B70-C8C68F2B9183}" destId="{F93E0429-FEFD-47B9-BEC2-8FA04C796EDC}" srcOrd="2" destOrd="0" parTransId="{63CB0D71-B8D6-4338-9A5D-B653AAD97D22}" sibTransId="{8C564B4E-D45E-4FEF-BC11-FF685096757C}"/>
    <dgm:cxn modelId="{CE4A184E-51C1-4CF9-BF36-E1FC298745D3}" srcId="{A65546D6-77FC-4BF7-9B70-C8C68F2B9183}" destId="{5E53F04D-B41A-412D-8B62-01662C238F11}" srcOrd="3" destOrd="0" parTransId="{C0707F02-02F9-4B00-957E-F82E6513C693}" sibTransId="{88A0D8F3-775F-415C-8DAB-0A2939E65074}"/>
    <dgm:cxn modelId="{4663F570-79EC-420D-A445-C9ECEE62F18B}" type="presOf" srcId="{5E53F04D-B41A-412D-8B62-01662C238F11}" destId="{0949C7FF-3C3B-410E-9C45-A00475929C4A}" srcOrd="0" destOrd="0" presId="urn:microsoft.com/office/officeart/2018/5/layout/IconLeafLabelList"/>
    <dgm:cxn modelId="{673AB59F-5A91-4059-A324-67CCEE0291FB}" type="presOf" srcId="{A1C5E97E-0753-4E4A-80CD-6BF28F4B37DA}" destId="{C29E1525-3C95-4994-91A6-57C6B3949CDF}" srcOrd="0" destOrd="0" presId="urn:microsoft.com/office/officeart/2018/5/layout/IconLeafLabelList"/>
    <dgm:cxn modelId="{17457DC9-840E-40A0-B352-BB6FBD337EED}" srcId="{A65546D6-77FC-4BF7-9B70-C8C68F2B9183}" destId="{03281995-866B-4669-8FEC-EE4B596130A1}" srcOrd="4" destOrd="0" parTransId="{4E204B89-A158-4057-9BC9-CD8825570979}" sibTransId="{39E66A0C-94D4-44BE-96EA-F670D63D300C}"/>
    <dgm:cxn modelId="{D69368CF-2CCC-4CC5-AFA6-8120C3971966}" type="presOf" srcId="{5D88CD2B-334A-49FC-BAE0-617F53CF12BC}" destId="{4303CAD1-5821-4139-AE6D-23A6325C55BD}" srcOrd="0" destOrd="0" presId="urn:microsoft.com/office/officeart/2018/5/layout/IconLeafLabelList"/>
    <dgm:cxn modelId="{2A5CFCCF-2A64-4CA9-8537-0DCBEC488DC5}" srcId="{A65546D6-77FC-4BF7-9B70-C8C68F2B9183}" destId="{A1C5E97E-0753-4E4A-80CD-6BF28F4B37DA}" srcOrd="6" destOrd="0" parTransId="{4DBD4387-8CC7-4ECC-A064-4A5222F56306}" sibTransId="{14D065DB-7712-4A88-9D41-F641DCD017D3}"/>
    <dgm:cxn modelId="{D50066D2-0D78-459A-AFDE-0F2619677E12}" srcId="{A65546D6-77FC-4BF7-9B70-C8C68F2B9183}" destId="{D38995AB-6D2B-4FCA-A321-AB1165391F0F}" srcOrd="0" destOrd="0" parTransId="{A4BBFA64-37B9-4E5F-93B2-7F57DBE9DC33}" sibTransId="{58AAFED6-11A4-4067-9E86-DF05B9602E66}"/>
    <dgm:cxn modelId="{F5D207EE-4AFA-4041-920E-5A16E96C7C1B}" type="presOf" srcId="{A65546D6-77FC-4BF7-9B70-C8C68F2B9183}" destId="{286F2D9E-1028-4975-9DE7-A7B8392A9AD3}" srcOrd="0" destOrd="0" presId="urn:microsoft.com/office/officeart/2018/5/layout/IconLeafLabelList"/>
    <dgm:cxn modelId="{087227FF-45D7-4223-AAD1-725CC183D47E}" type="presOf" srcId="{D38995AB-6D2B-4FCA-A321-AB1165391F0F}" destId="{8949C74A-3534-4435-9766-59ACBADCF20F}" srcOrd="0" destOrd="0" presId="urn:microsoft.com/office/officeart/2018/5/layout/IconLeafLabelList"/>
    <dgm:cxn modelId="{2312ABAF-7612-45B1-9F15-36D588E7D2D7}" type="presParOf" srcId="{286F2D9E-1028-4975-9DE7-A7B8392A9AD3}" destId="{F56642AA-EF8A-4AAD-9E31-3C59108C8229}" srcOrd="0" destOrd="0" presId="urn:microsoft.com/office/officeart/2018/5/layout/IconLeafLabelList"/>
    <dgm:cxn modelId="{ADBAA734-EA97-4FE7-A58F-DF62C9ACF6AF}" type="presParOf" srcId="{F56642AA-EF8A-4AAD-9E31-3C59108C8229}" destId="{F72FE587-AD59-45AE-BF9C-886844CFD63D}" srcOrd="0" destOrd="0" presId="urn:microsoft.com/office/officeart/2018/5/layout/IconLeafLabelList"/>
    <dgm:cxn modelId="{814D3C98-DF9F-4767-8B27-915188FB8C64}" type="presParOf" srcId="{F56642AA-EF8A-4AAD-9E31-3C59108C8229}" destId="{8DE0E82D-B9BD-499E-B745-1E6CBC9207EE}" srcOrd="1" destOrd="0" presId="urn:microsoft.com/office/officeart/2018/5/layout/IconLeafLabelList"/>
    <dgm:cxn modelId="{718BD9D4-8EA6-484C-A90C-B61C75CACBDB}" type="presParOf" srcId="{F56642AA-EF8A-4AAD-9E31-3C59108C8229}" destId="{0D89C2D8-4995-43FF-B6B3-382F1D11ABE2}" srcOrd="2" destOrd="0" presId="urn:microsoft.com/office/officeart/2018/5/layout/IconLeafLabelList"/>
    <dgm:cxn modelId="{CEA85F4F-C051-42D7-9410-4877BEE16FE2}" type="presParOf" srcId="{F56642AA-EF8A-4AAD-9E31-3C59108C8229}" destId="{8949C74A-3534-4435-9766-59ACBADCF20F}" srcOrd="3" destOrd="0" presId="urn:microsoft.com/office/officeart/2018/5/layout/IconLeafLabelList"/>
    <dgm:cxn modelId="{1C568737-1532-4299-84D6-6C5C40FE97A8}" type="presParOf" srcId="{286F2D9E-1028-4975-9DE7-A7B8392A9AD3}" destId="{28FA4E99-9AA1-413E-BC2B-CDAB25064E04}" srcOrd="1" destOrd="0" presId="urn:microsoft.com/office/officeart/2018/5/layout/IconLeafLabelList"/>
    <dgm:cxn modelId="{D3068D00-A0FD-4DF9-A717-7B7B58F0DE50}" type="presParOf" srcId="{286F2D9E-1028-4975-9DE7-A7B8392A9AD3}" destId="{ED67F8A2-3BAB-441D-8035-3E4B7FABF649}" srcOrd="2" destOrd="0" presId="urn:microsoft.com/office/officeart/2018/5/layout/IconLeafLabelList"/>
    <dgm:cxn modelId="{56035DB7-760F-48A7-BF25-3F0F2A58C82E}" type="presParOf" srcId="{ED67F8A2-3BAB-441D-8035-3E4B7FABF649}" destId="{24237590-5AB3-4BB0-B8FF-B5A7EB9800A4}" srcOrd="0" destOrd="0" presId="urn:microsoft.com/office/officeart/2018/5/layout/IconLeafLabelList"/>
    <dgm:cxn modelId="{068ABE00-2AC9-4D4C-BBE4-5BD45C9C403E}" type="presParOf" srcId="{ED67F8A2-3BAB-441D-8035-3E4B7FABF649}" destId="{BBC3248A-A7D6-45EC-A1C0-3A401AAC5139}" srcOrd="1" destOrd="0" presId="urn:microsoft.com/office/officeart/2018/5/layout/IconLeafLabelList"/>
    <dgm:cxn modelId="{CE08649D-DD3C-46EC-97DB-3AD69361B931}" type="presParOf" srcId="{ED67F8A2-3BAB-441D-8035-3E4B7FABF649}" destId="{A46A8A1D-3D5D-4778-BE53-58F2A576D390}" srcOrd="2" destOrd="0" presId="urn:microsoft.com/office/officeart/2018/5/layout/IconLeafLabelList"/>
    <dgm:cxn modelId="{F624DEF2-2672-49FD-9A9B-E7B3E9EFA715}" type="presParOf" srcId="{ED67F8A2-3BAB-441D-8035-3E4B7FABF649}" destId="{4303CAD1-5821-4139-AE6D-23A6325C55BD}" srcOrd="3" destOrd="0" presId="urn:microsoft.com/office/officeart/2018/5/layout/IconLeafLabelList"/>
    <dgm:cxn modelId="{0414C2A2-7FBB-4672-8774-13FE57F2F536}" type="presParOf" srcId="{286F2D9E-1028-4975-9DE7-A7B8392A9AD3}" destId="{9FC36BE7-9792-4D3B-A743-C7F4B7540FA7}" srcOrd="3" destOrd="0" presId="urn:microsoft.com/office/officeart/2018/5/layout/IconLeafLabelList"/>
    <dgm:cxn modelId="{C6E1B5C4-8F5C-4135-AB9D-92B9D70A2E42}" type="presParOf" srcId="{286F2D9E-1028-4975-9DE7-A7B8392A9AD3}" destId="{3A538AF8-AB55-44D3-8FC2-870079CB0F46}" srcOrd="4" destOrd="0" presId="urn:microsoft.com/office/officeart/2018/5/layout/IconLeafLabelList"/>
    <dgm:cxn modelId="{7673258D-CACB-43F8-911D-F3C73478024B}" type="presParOf" srcId="{3A538AF8-AB55-44D3-8FC2-870079CB0F46}" destId="{96E52872-7FC6-4CAD-A02B-36999B441CBD}" srcOrd="0" destOrd="0" presId="urn:microsoft.com/office/officeart/2018/5/layout/IconLeafLabelList"/>
    <dgm:cxn modelId="{34262111-7B23-4DED-A981-B7EE19F1BAA6}" type="presParOf" srcId="{3A538AF8-AB55-44D3-8FC2-870079CB0F46}" destId="{AAC5A692-D225-4CE4-9E7D-00D1EB8F9305}" srcOrd="1" destOrd="0" presId="urn:microsoft.com/office/officeart/2018/5/layout/IconLeafLabelList"/>
    <dgm:cxn modelId="{20845187-DC76-429E-9E95-52F3187D379F}" type="presParOf" srcId="{3A538AF8-AB55-44D3-8FC2-870079CB0F46}" destId="{B9CB4A18-4189-452E-8274-55928E528209}" srcOrd="2" destOrd="0" presId="urn:microsoft.com/office/officeart/2018/5/layout/IconLeafLabelList"/>
    <dgm:cxn modelId="{CD185D91-F867-4E73-88C0-7545A8451D7A}" type="presParOf" srcId="{3A538AF8-AB55-44D3-8FC2-870079CB0F46}" destId="{8B2D5FF9-F586-4F66-AAD7-C19D2C264AA7}" srcOrd="3" destOrd="0" presId="urn:microsoft.com/office/officeart/2018/5/layout/IconLeafLabelList"/>
    <dgm:cxn modelId="{E9AB3B10-3C7F-4E77-A901-F76CE38D1FB8}" type="presParOf" srcId="{286F2D9E-1028-4975-9DE7-A7B8392A9AD3}" destId="{4D8B9A6B-FEDE-409F-A71B-5726EB111681}" srcOrd="5" destOrd="0" presId="urn:microsoft.com/office/officeart/2018/5/layout/IconLeafLabelList"/>
    <dgm:cxn modelId="{38287253-A32C-4F01-B152-921324085318}" type="presParOf" srcId="{286F2D9E-1028-4975-9DE7-A7B8392A9AD3}" destId="{B8BD9728-5A56-43AF-9373-FABE5ED55ADA}" srcOrd="6" destOrd="0" presId="urn:microsoft.com/office/officeart/2018/5/layout/IconLeafLabelList"/>
    <dgm:cxn modelId="{25DA3CE4-8F7B-4925-94E5-AC057EB230A3}" type="presParOf" srcId="{B8BD9728-5A56-43AF-9373-FABE5ED55ADA}" destId="{27D7319C-2364-468D-993C-DBBAD3027BD9}" srcOrd="0" destOrd="0" presId="urn:microsoft.com/office/officeart/2018/5/layout/IconLeafLabelList"/>
    <dgm:cxn modelId="{076A73AD-8CE4-44ED-89A5-7A8462D03FE9}" type="presParOf" srcId="{B8BD9728-5A56-43AF-9373-FABE5ED55ADA}" destId="{B85D9467-57E0-42EB-A458-3D664D1C8DA3}" srcOrd="1" destOrd="0" presId="urn:microsoft.com/office/officeart/2018/5/layout/IconLeafLabelList"/>
    <dgm:cxn modelId="{219E6378-8880-4CA8-8554-ABF6E5CD7E87}" type="presParOf" srcId="{B8BD9728-5A56-43AF-9373-FABE5ED55ADA}" destId="{1733F720-7204-4779-92CF-D211BA87AB34}" srcOrd="2" destOrd="0" presId="urn:microsoft.com/office/officeart/2018/5/layout/IconLeafLabelList"/>
    <dgm:cxn modelId="{3F2DA5DB-6ABF-492E-B28D-6A56ED839373}" type="presParOf" srcId="{B8BD9728-5A56-43AF-9373-FABE5ED55ADA}" destId="{0949C7FF-3C3B-410E-9C45-A00475929C4A}" srcOrd="3" destOrd="0" presId="urn:microsoft.com/office/officeart/2018/5/layout/IconLeafLabelList"/>
    <dgm:cxn modelId="{D31C1447-0190-480A-BCCE-307BFAD62B5A}" type="presParOf" srcId="{286F2D9E-1028-4975-9DE7-A7B8392A9AD3}" destId="{36FD6AE8-9B62-45DE-A779-5090CE18555D}" srcOrd="7" destOrd="0" presId="urn:microsoft.com/office/officeart/2018/5/layout/IconLeafLabelList"/>
    <dgm:cxn modelId="{550AB77B-F85B-48D0-B209-304455A00318}" type="presParOf" srcId="{286F2D9E-1028-4975-9DE7-A7B8392A9AD3}" destId="{24259C8A-1E06-4031-B902-8864E8553B78}" srcOrd="8" destOrd="0" presId="urn:microsoft.com/office/officeart/2018/5/layout/IconLeafLabelList"/>
    <dgm:cxn modelId="{B09DAE10-B17C-4E9F-9B66-A0913294E99C}" type="presParOf" srcId="{24259C8A-1E06-4031-B902-8864E8553B78}" destId="{1672027E-D1F1-4D54-A346-073A69DF77DA}" srcOrd="0" destOrd="0" presId="urn:microsoft.com/office/officeart/2018/5/layout/IconLeafLabelList"/>
    <dgm:cxn modelId="{E9CBC0CD-C125-4753-A75C-7FCC443D596F}" type="presParOf" srcId="{24259C8A-1E06-4031-B902-8864E8553B78}" destId="{F44B8FA0-64EB-401B-A082-A8BFAEA0C174}" srcOrd="1" destOrd="0" presId="urn:microsoft.com/office/officeart/2018/5/layout/IconLeafLabelList"/>
    <dgm:cxn modelId="{19BAA418-F865-4617-9EDE-0A3E9FD92391}" type="presParOf" srcId="{24259C8A-1E06-4031-B902-8864E8553B78}" destId="{B8DCF082-D08D-45F9-8BD9-3FC335745784}" srcOrd="2" destOrd="0" presId="urn:microsoft.com/office/officeart/2018/5/layout/IconLeafLabelList"/>
    <dgm:cxn modelId="{21723A77-6B99-4F2A-8C39-CE6553935631}" type="presParOf" srcId="{24259C8A-1E06-4031-B902-8864E8553B78}" destId="{F503E75B-B175-4398-8AD4-7F38E1EA22B0}" srcOrd="3" destOrd="0" presId="urn:microsoft.com/office/officeart/2018/5/layout/IconLeafLabelList"/>
    <dgm:cxn modelId="{D9FE613B-90BD-4762-9B8F-2B2F10B2D2C5}" type="presParOf" srcId="{286F2D9E-1028-4975-9DE7-A7B8392A9AD3}" destId="{0047A197-FAFB-4867-A4F2-20E44E8F3DC1}" srcOrd="9" destOrd="0" presId="urn:microsoft.com/office/officeart/2018/5/layout/IconLeafLabelList"/>
    <dgm:cxn modelId="{7894EB27-C8E9-4964-865B-213E8C3F3BA3}" type="presParOf" srcId="{286F2D9E-1028-4975-9DE7-A7B8392A9AD3}" destId="{314872C3-9A5D-42CE-8B27-22FABE838E50}" srcOrd="10" destOrd="0" presId="urn:microsoft.com/office/officeart/2018/5/layout/IconLeafLabelList"/>
    <dgm:cxn modelId="{D2D6A66A-6E3C-468E-81FB-3A78214F5E26}" type="presParOf" srcId="{314872C3-9A5D-42CE-8B27-22FABE838E50}" destId="{C2089568-9592-496F-AA7E-6AD9115F49C9}" srcOrd="0" destOrd="0" presId="urn:microsoft.com/office/officeart/2018/5/layout/IconLeafLabelList"/>
    <dgm:cxn modelId="{6AE488BA-D9F1-41B9-BFEB-8BF405C59772}" type="presParOf" srcId="{314872C3-9A5D-42CE-8B27-22FABE838E50}" destId="{6D438474-96EE-4210-929A-E229FFAC5F46}" srcOrd="1" destOrd="0" presId="urn:microsoft.com/office/officeart/2018/5/layout/IconLeafLabelList"/>
    <dgm:cxn modelId="{AEE1F034-7A88-4948-B59A-06E5751F909E}" type="presParOf" srcId="{314872C3-9A5D-42CE-8B27-22FABE838E50}" destId="{3077CC84-6313-42DF-9204-4E0CC95C92E3}" srcOrd="2" destOrd="0" presId="urn:microsoft.com/office/officeart/2018/5/layout/IconLeafLabelList"/>
    <dgm:cxn modelId="{420BFF9D-96A4-46E5-9EF1-E133C3585DD3}" type="presParOf" srcId="{314872C3-9A5D-42CE-8B27-22FABE838E50}" destId="{A66BA5DC-004E-4C54-87F5-1CF9EBC04552}" srcOrd="3" destOrd="0" presId="urn:microsoft.com/office/officeart/2018/5/layout/IconLeafLabelList"/>
    <dgm:cxn modelId="{9F7AD831-CFF2-421D-B76D-D1BF2226A0FA}" type="presParOf" srcId="{286F2D9E-1028-4975-9DE7-A7B8392A9AD3}" destId="{CFACD6E6-347B-465B-A58C-F51A0D654761}" srcOrd="11" destOrd="0" presId="urn:microsoft.com/office/officeart/2018/5/layout/IconLeafLabelList"/>
    <dgm:cxn modelId="{3D3280DE-F929-44C9-9A90-076C1D7FE1B9}" type="presParOf" srcId="{286F2D9E-1028-4975-9DE7-A7B8392A9AD3}" destId="{5900A1E3-87AA-4FB5-8BAC-72A0AEB9E898}" srcOrd="12" destOrd="0" presId="urn:microsoft.com/office/officeart/2018/5/layout/IconLeafLabelList"/>
    <dgm:cxn modelId="{9F161042-8644-452D-AABB-4631E6DF93EC}" type="presParOf" srcId="{5900A1E3-87AA-4FB5-8BAC-72A0AEB9E898}" destId="{32071B76-2E3E-4CAB-BC42-69602AC18091}" srcOrd="0" destOrd="0" presId="urn:microsoft.com/office/officeart/2018/5/layout/IconLeafLabelList"/>
    <dgm:cxn modelId="{73722543-92DB-40B7-9931-38059423927B}" type="presParOf" srcId="{5900A1E3-87AA-4FB5-8BAC-72A0AEB9E898}" destId="{FA2611A9-BD6E-4F64-B388-BF8E230203E7}" srcOrd="1" destOrd="0" presId="urn:microsoft.com/office/officeart/2018/5/layout/IconLeafLabelList"/>
    <dgm:cxn modelId="{6FE063C7-6909-4711-9859-075EB7F1093D}" type="presParOf" srcId="{5900A1E3-87AA-4FB5-8BAC-72A0AEB9E898}" destId="{39C29200-8DEE-4266-BDEA-334E83E3AA62}" srcOrd="2" destOrd="0" presId="urn:microsoft.com/office/officeart/2018/5/layout/IconLeafLabelList"/>
    <dgm:cxn modelId="{5D63D4DC-0E99-410F-8085-F8A03CD923F9}" type="presParOf" srcId="{5900A1E3-87AA-4FB5-8BAC-72A0AEB9E898}" destId="{C29E1525-3C95-4994-91A6-57C6B3949CDF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B9BB80-51F9-4AC1-9DDA-F09C546145A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071DD31-588E-4A25-B5D6-E715AC546783}">
      <dgm:prSet/>
      <dgm:spPr/>
      <dgm:t>
        <a:bodyPr/>
        <a:lstStyle/>
        <a:p>
          <a:r>
            <a:rPr lang="en-US" b="1" dirty="0"/>
            <a:t>Person centered care</a:t>
          </a:r>
          <a:r>
            <a:rPr lang="en-US" dirty="0"/>
            <a:t>: Recognizing the individual behind the disease</a:t>
          </a:r>
        </a:p>
      </dgm:t>
    </dgm:pt>
    <dgm:pt modelId="{81D1FCAC-E79B-48A8-8ACB-25DCE47FBC46}" type="parTrans" cxnId="{E7D2F0AE-32C4-402C-9DA7-F066B13D1CB4}">
      <dgm:prSet/>
      <dgm:spPr/>
      <dgm:t>
        <a:bodyPr/>
        <a:lstStyle/>
        <a:p>
          <a:endParaRPr lang="en-US"/>
        </a:p>
      </dgm:t>
    </dgm:pt>
    <dgm:pt modelId="{4980982A-BF3B-4EB9-8268-2D48E4E37E45}" type="sibTrans" cxnId="{E7D2F0AE-32C4-402C-9DA7-F066B13D1CB4}">
      <dgm:prSet/>
      <dgm:spPr/>
      <dgm:t>
        <a:bodyPr/>
        <a:lstStyle/>
        <a:p>
          <a:endParaRPr lang="en-US"/>
        </a:p>
      </dgm:t>
    </dgm:pt>
    <dgm:pt modelId="{AD58EE7F-7F12-43A1-AF80-5B1C857F0803}">
      <dgm:prSet/>
      <dgm:spPr/>
      <dgm:t>
        <a:bodyPr/>
        <a:lstStyle/>
        <a:p>
          <a:r>
            <a:rPr lang="en-US" b="1"/>
            <a:t>Communication</a:t>
          </a:r>
          <a:r>
            <a:rPr lang="en-US"/>
            <a:t>: validation and reminiscence</a:t>
          </a:r>
        </a:p>
      </dgm:t>
    </dgm:pt>
    <dgm:pt modelId="{246F8CB0-4A58-41A2-A1D7-163EF70628DD}" type="parTrans" cxnId="{69FA9406-925F-4F79-8540-0019A5F0AE2F}">
      <dgm:prSet/>
      <dgm:spPr/>
      <dgm:t>
        <a:bodyPr/>
        <a:lstStyle/>
        <a:p>
          <a:endParaRPr lang="en-US"/>
        </a:p>
      </dgm:t>
    </dgm:pt>
    <dgm:pt modelId="{2D514D61-04A5-477B-B9F0-9F5032A18099}" type="sibTrans" cxnId="{69FA9406-925F-4F79-8540-0019A5F0AE2F}">
      <dgm:prSet/>
      <dgm:spPr/>
      <dgm:t>
        <a:bodyPr/>
        <a:lstStyle/>
        <a:p>
          <a:endParaRPr lang="en-US"/>
        </a:p>
      </dgm:t>
    </dgm:pt>
    <dgm:pt modelId="{A08858EE-6691-4036-A79D-9256B6D713E8}">
      <dgm:prSet/>
      <dgm:spPr/>
      <dgm:t>
        <a:bodyPr/>
        <a:lstStyle/>
        <a:p>
          <a:r>
            <a:rPr lang="en-US" b="1"/>
            <a:t>Safety</a:t>
          </a:r>
          <a:r>
            <a:rPr lang="en-US"/>
            <a:t>: Clear signs and uncluttered spaces </a:t>
          </a:r>
        </a:p>
      </dgm:t>
    </dgm:pt>
    <dgm:pt modelId="{885965E1-484A-4EF1-A5C8-A1DCEC6C94A0}" type="parTrans" cxnId="{31F8DF6C-6BF7-4EF6-83E9-533BC40C28F0}">
      <dgm:prSet/>
      <dgm:spPr/>
      <dgm:t>
        <a:bodyPr/>
        <a:lstStyle/>
        <a:p>
          <a:endParaRPr lang="en-US"/>
        </a:p>
      </dgm:t>
    </dgm:pt>
    <dgm:pt modelId="{2240DA6E-12CC-49A0-9298-1BB13B19DBA1}" type="sibTrans" cxnId="{31F8DF6C-6BF7-4EF6-83E9-533BC40C28F0}">
      <dgm:prSet/>
      <dgm:spPr/>
      <dgm:t>
        <a:bodyPr/>
        <a:lstStyle/>
        <a:p>
          <a:endParaRPr lang="en-US"/>
        </a:p>
      </dgm:t>
    </dgm:pt>
    <dgm:pt modelId="{BAFDD477-2479-4FF7-8839-8E6FB961601C}">
      <dgm:prSet/>
      <dgm:spPr/>
      <dgm:t>
        <a:bodyPr/>
        <a:lstStyle/>
        <a:p>
          <a:r>
            <a:rPr lang="en-US" b="1"/>
            <a:t>Caregiver support</a:t>
          </a:r>
          <a:r>
            <a:rPr lang="en-US"/>
            <a:t>:  education, respite and emotional support</a:t>
          </a:r>
        </a:p>
      </dgm:t>
    </dgm:pt>
    <dgm:pt modelId="{C63F7E06-0770-44F5-9DE4-0ABFD820E41B}" type="parTrans" cxnId="{03E8FE4D-B8F3-49CB-93B1-C46D277AAF30}">
      <dgm:prSet/>
      <dgm:spPr/>
      <dgm:t>
        <a:bodyPr/>
        <a:lstStyle/>
        <a:p>
          <a:endParaRPr lang="en-US"/>
        </a:p>
      </dgm:t>
    </dgm:pt>
    <dgm:pt modelId="{4E7C2AFF-8689-46A1-9853-4A4CEB5939C7}" type="sibTrans" cxnId="{03E8FE4D-B8F3-49CB-93B1-C46D277AAF30}">
      <dgm:prSet/>
      <dgm:spPr/>
      <dgm:t>
        <a:bodyPr/>
        <a:lstStyle/>
        <a:p>
          <a:endParaRPr lang="en-US"/>
        </a:p>
      </dgm:t>
    </dgm:pt>
    <dgm:pt modelId="{E6D388F8-542E-48CE-9ECF-39CA47898338}" type="pres">
      <dgm:prSet presAssocID="{CEB9BB80-51F9-4AC1-9DDA-F09C546145A3}" presName="linear" presStyleCnt="0">
        <dgm:presLayoutVars>
          <dgm:animLvl val="lvl"/>
          <dgm:resizeHandles val="exact"/>
        </dgm:presLayoutVars>
      </dgm:prSet>
      <dgm:spPr/>
    </dgm:pt>
    <dgm:pt modelId="{6DBBA4FD-0A7C-4E1F-888A-60413F0695ED}" type="pres">
      <dgm:prSet presAssocID="{5071DD31-588E-4A25-B5D6-E715AC54678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5DE628D-8FDD-4B35-BEDD-80F90CF63580}" type="pres">
      <dgm:prSet presAssocID="{4980982A-BF3B-4EB9-8268-2D48E4E37E45}" presName="spacer" presStyleCnt="0"/>
      <dgm:spPr/>
    </dgm:pt>
    <dgm:pt modelId="{66C96EC8-D461-4466-A808-5BDA156E3377}" type="pres">
      <dgm:prSet presAssocID="{AD58EE7F-7F12-43A1-AF80-5B1C857F08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D5AB1C6-C660-4869-BF5D-01E543AEBA7A}" type="pres">
      <dgm:prSet presAssocID="{2D514D61-04A5-477B-B9F0-9F5032A18099}" presName="spacer" presStyleCnt="0"/>
      <dgm:spPr/>
    </dgm:pt>
    <dgm:pt modelId="{27C37191-5A66-4CE1-921D-48BD222FC473}" type="pres">
      <dgm:prSet presAssocID="{A08858EE-6691-4036-A79D-9256B6D713E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B5B7066-AAB4-4F14-B7DB-9D8A8680460E}" type="pres">
      <dgm:prSet presAssocID="{2240DA6E-12CC-49A0-9298-1BB13B19DBA1}" presName="spacer" presStyleCnt="0"/>
      <dgm:spPr/>
    </dgm:pt>
    <dgm:pt modelId="{D7EC8517-636E-4EDA-B690-3B08F03470A3}" type="pres">
      <dgm:prSet presAssocID="{BAFDD477-2479-4FF7-8839-8E6FB961601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9FA9406-925F-4F79-8540-0019A5F0AE2F}" srcId="{CEB9BB80-51F9-4AC1-9DDA-F09C546145A3}" destId="{AD58EE7F-7F12-43A1-AF80-5B1C857F0803}" srcOrd="1" destOrd="0" parTransId="{246F8CB0-4A58-41A2-A1D7-163EF70628DD}" sibTransId="{2D514D61-04A5-477B-B9F0-9F5032A18099}"/>
    <dgm:cxn modelId="{F2394A15-0A18-4383-8ACE-A2557D445C1C}" type="presOf" srcId="{BAFDD477-2479-4FF7-8839-8E6FB961601C}" destId="{D7EC8517-636E-4EDA-B690-3B08F03470A3}" srcOrd="0" destOrd="0" presId="urn:microsoft.com/office/officeart/2005/8/layout/vList2"/>
    <dgm:cxn modelId="{595E6430-6924-494F-8037-2839DFEAC916}" type="presOf" srcId="{A08858EE-6691-4036-A79D-9256B6D713E8}" destId="{27C37191-5A66-4CE1-921D-48BD222FC473}" srcOrd="0" destOrd="0" presId="urn:microsoft.com/office/officeart/2005/8/layout/vList2"/>
    <dgm:cxn modelId="{DA489A38-6455-456C-AF5B-F443F04925A7}" type="presOf" srcId="{5071DD31-588E-4A25-B5D6-E715AC546783}" destId="{6DBBA4FD-0A7C-4E1F-888A-60413F0695ED}" srcOrd="0" destOrd="0" presId="urn:microsoft.com/office/officeart/2005/8/layout/vList2"/>
    <dgm:cxn modelId="{31F8DF6C-6BF7-4EF6-83E9-533BC40C28F0}" srcId="{CEB9BB80-51F9-4AC1-9DDA-F09C546145A3}" destId="{A08858EE-6691-4036-A79D-9256B6D713E8}" srcOrd="2" destOrd="0" parTransId="{885965E1-484A-4EF1-A5C8-A1DCEC6C94A0}" sibTransId="{2240DA6E-12CC-49A0-9298-1BB13B19DBA1}"/>
    <dgm:cxn modelId="{03E8FE4D-B8F3-49CB-93B1-C46D277AAF30}" srcId="{CEB9BB80-51F9-4AC1-9DDA-F09C546145A3}" destId="{BAFDD477-2479-4FF7-8839-8E6FB961601C}" srcOrd="3" destOrd="0" parTransId="{C63F7E06-0770-44F5-9DE4-0ABFD820E41B}" sibTransId="{4E7C2AFF-8689-46A1-9853-4A4CEB5939C7}"/>
    <dgm:cxn modelId="{E9183EAA-54B8-45D8-BE4F-82776F3E32A0}" type="presOf" srcId="{CEB9BB80-51F9-4AC1-9DDA-F09C546145A3}" destId="{E6D388F8-542E-48CE-9ECF-39CA47898338}" srcOrd="0" destOrd="0" presId="urn:microsoft.com/office/officeart/2005/8/layout/vList2"/>
    <dgm:cxn modelId="{E7D2F0AE-32C4-402C-9DA7-F066B13D1CB4}" srcId="{CEB9BB80-51F9-4AC1-9DDA-F09C546145A3}" destId="{5071DD31-588E-4A25-B5D6-E715AC546783}" srcOrd="0" destOrd="0" parTransId="{81D1FCAC-E79B-48A8-8ACB-25DCE47FBC46}" sibTransId="{4980982A-BF3B-4EB9-8268-2D48E4E37E45}"/>
    <dgm:cxn modelId="{4B0724D5-B4AE-481B-BD50-0E52E2C2B8EF}" type="presOf" srcId="{AD58EE7F-7F12-43A1-AF80-5B1C857F0803}" destId="{66C96EC8-D461-4466-A808-5BDA156E3377}" srcOrd="0" destOrd="0" presId="urn:microsoft.com/office/officeart/2005/8/layout/vList2"/>
    <dgm:cxn modelId="{8BF936A1-FDA7-421D-AD56-9B8D87631F0A}" type="presParOf" srcId="{E6D388F8-542E-48CE-9ECF-39CA47898338}" destId="{6DBBA4FD-0A7C-4E1F-888A-60413F0695ED}" srcOrd="0" destOrd="0" presId="urn:microsoft.com/office/officeart/2005/8/layout/vList2"/>
    <dgm:cxn modelId="{8F787C77-9663-4DAF-8AC6-6024AC989F76}" type="presParOf" srcId="{E6D388F8-542E-48CE-9ECF-39CA47898338}" destId="{D5DE628D-8FDD-4B35-BEDD-80F90CF63580}" srcOrd="1" destOrd="0" presId="urn:microsoft.com/office/officeart/2005/8/layout/vList2"/>
    <dgm:cxn modelId="{7F093ACF-5755-4E1B-99B0-3D9843859E60}" type="presParOf" srcId="{E6D388F8-542E-48CE-9ECF-39CA47898338}" destId="{66C96EC8-D461-4466-A808-5BDA156E3377}" srcOrd="2" destOrd="0" presId="urn:microsoft.com/office/officeart/2005/8/layout/vList2"/>
    <dgm:cxn modelId="{AD08C8F7-2F1C-49D0-8024-22551B3E8E23}" type="presParOf" srcId="{E6D388F8-542E-48CE-9ECF-39CA47898338}" destId="{6D5AB1C6-C660-4869-BF5D-01E543AEBA7A}" srcOrd="3" destOrd="0" presId="urn:microsoft.com/office/officeart/2005/8/layout/vList2"/>
    <dgm:cxn modelId="{C7BFAED2-7B0D-4C8D-906A-CE4E90003D7B}" type="presParOf" srcId="{E6D388F8-542E-48CE-9ECF-39CA47898338}" destId="{27C37191-5A66-4CE1-921D-48BD222FC473}" srcOrd="4" destOrd="0" presId="urn:microsoft.com/office/officeart/2005/8/layout/vList2"/>
    <dgm:cxn modelId="{AC01C668-851E-4FD8-9F41-5FD156AEB62A}" type="presParOf" srcId="{E6D388F8-542E-48CE-9ECF-39CA47898338}" destId="{0B5B7066-AAB4-4F14-B7DB-9D8A8680460E}" srcOrd="5" destOrd="0" presId="urn:microsoft.com/office/officeart/2005/8/layout/vList2"/>
    <dgm:cxn modelId="{9C48B8D0-7460-42F6-A988-32A759AAD968}" type="presParOf" srcId="{E6D388F8-542E-48CE-9ECF-39CA47898338}" destId="{D7EC8517-636E-4EDA-B690-3B08F03470A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6A2CA1-AAD3-4D4D-9E13-2924672CFCC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10A584B-0AD8-4862-875F-5F7035389711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Rehospitalizations </a:t>
          </a:r>
        </a:p>
      </dgm:t>
    </dgm:pt>
    <dgm:pt modelId="{5B48114D-DDDB-4405-90D7-FD702F7604AB}" type="parTrans" cxnId="{E8D86058-4ED3-4378-A068-41527F1F1D41}">
      <dgm:prSet/>
      <dgm:spPr/>
      <dgm:t>
        <a:bodyPr/>
        <a:lstStyle/>
        <a:p>
          <a:endParaRPr lang="en-US"/>
        </a:p>
      </dgm:t>
    </dgm:pt>
    <dgm:pt modelId="{B215954E-E842-4386-875A-F0E58DDCF616}" type="sibTrans" cxnId="{E8D86058-4ED3-4378-A068-41527F1F1D41}">
      <dgm:prSet/>
      <dgm:spPr/>
      <dgm:t>
        <a:bodyPr/>
        <a:lstStyle/>
        <a:p>
          <a:endParaRPr lang="en-US"/>
        </a:p>
      </dgm:t>
    </dgm:pt>
    <dgm:pt modelId="{3272CE2A-BD0E-4069-ADE9-603E385DC700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Pressure ulcers </a:t>
          </a:r>
        </a:p>
      </dgm:t>
    </dgm:pt>
    <dgm:pt modelId="{FD541E09-8FF3-4E86-96AF-05C44362A0B8}" type="parTrans" cxnId="{18C1AB94-2E97-4D95-8FB2-95B75D8F9D1B}">
      <dgm:prSet/>
      <dgm:spPr/>
      <dgm:t>
        <a:bodyPr/>
        <a:lstStyle/>
        <a:p>
          <a:endParaRPr lang="en-US"/>
        </a:p>
      </dgm:t>
    </dgm:pt>
    <dgm:pt modelId="{93853417-B00B-4524-AED5-5BE2FDEF8A0E}" type="sibTrans" cxnId="{18C1AB94-2E97-4D95-8FB2-95B75D8F9D1B}">
      <dgm:prSet/>
      <dgm:spPr/>
      <dgm:t>
        <a:bodyPr/>
        <a:lstStyle/>
        <a:p>
          <a:endParaRPr lang="en-US"/>
        </a:p>
      </dgm:t>
    </dgm:pt>
    <dgm:pt modelId="{9DE6A1B5-FB6A-401E-9B34-81C4EC1D80AB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Catheters </a:t>
          </a:r>
        </a:p>
      </dgm:t>
    </dgm:pt>
    <dgm:pt modelId="{0194E743-A1D5-42A4-B20F-888F1E4C9B4A}" type="parTrans" cxnId="{480345C0-19F3-446A-879A-E355EBAA7E0F}">
      <dgm:prSet/>
      <dgm:spPr/>
      <dgm:t>
        <a:bodyPr/>
        <a:lstStyle/>
        <a:p>
          <a:endParaRPr lang="en-US"/>
        </a:p>
      </dgm:t>
    </dgm:pt>
    <dgm:pt modelId="{47A2036D-49A8-45BB-AE6F-BD69A4643D02}" type="sibTrans" cxnId="{480345C0-19F3-446A-879A-E355EBAA7E0F}">
      <dgm:prSet/>
      <dgm:spPr/>
      <dgm:t>
        <a:bodyPr/>
        <a:lstStyle/>
        <a:p>
          <a:endParaRPr lang="en-US"/>
        </a:p>
      </dgm:t>
    </dgm:pt>
    <dgm:pt modelId="{D30C9AE4-D5A5-405C-8918-B74D35254C5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Weight loss</a:t>
          </a:r>
        </a:p>
      </dgm:t>
    </dgm:pt>
    <dgm:pt modelId="{03D618C2-C78E-430C-B166-C53533AB5629}" type="parTrans" cxnId="{45713244-DF19-4B1E-BC42-4A7485DDD6C1}">
      <dgm:prSet/>
      <dgm:spPr/>
      <dgm:t>
        <a:bodyPr/>
        <a:lstStyle/>
        <a:p>
          <a:endParaRPr lang="en-US"/>
        </a:p>
      </dgm:t>
    </dgm:pt>
    <dgm:pt modelId="{BE01C718-D85B-4FE5-ABB2-66592E9A21EE}" type="sibTrans" cxnId="{45713244-DF19-4B1E-BC42-4A7485DDD6C1}">
      <dgm:prSet/>
      <dgm:spPr/>
      <dgm:t>
        <a:bodyPr/>
        <a:lstStyle/>
        <a:p>
          <a:endParaRPr lang="en-US"/>
        </a:p>
      </dgm:t>
    </dgm:pt>
    <dgm:pt modelId="{AC06B2B0-DFB6-47CA-8F3C-2D980FAC34E9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Infections</a:t>
          </a:r>
        </a:p>
      </dgm:t>
    </dgm:pt>
    <dgm:pt modelId="{7C7EEA04-9E33-40B2-8E80-68772E2DF3A0}" type="parTrans" cxnId="{04225A4E-406A-4EA9-ACDA-D3FB87220EF6}">
      <dgm:prSet/>
      <dgm:spPr/>
      <dgm:t>
        <a:bodyPr/>
        <a:lstStyle/>
        <a:p>
          <a:endParaRPr lang="en-US"/>
        </a:p>
      </dgm:t>
    </dgm:pt>
    <dgm:pt modelId="{1B1CF409-72BC-488B-9C55-C4FDE2744ECC}" type="sibTrans" cxnId="{04225A4E-406A-4EA9-ACDA-D3FB87220EF6}">
      <dgm:prSet/>
      <dgm:spPr/>
      <dgm:t>
        <a:bodyPr/>
        <a:lstStyle/>
        <a:p>
          <a:endParaRPr lang="en-US"/>
        </a:p>
      </dgm:t>
    </dgm:pt>
    <dgm:pt modelId="{51AE6586-423B-4B03-B248-D23D3E283B0A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Psychotropic Use</a:t>
          </a:r>
        </a:p>
      </dgm:t>
    </dgm:pt>
    <dgm:pt modelId="{1C4A66F5-5EA8-471F-A8E0-ED64C9F6EA04}" type="parTrans" cxnId="{B7A02A96-AA42-4281-BC1C-9F540FC68488}">
      <dgm:prSet/>
      <dgm:spPr/>
      <dgm:t>
        <a:bodyPr/>
        <a:lstStyle/>
        <a:p>
          <a:endParaRPr lang="en-US"/>
        </a:p>
      </dgm:t>
    </dgm:pt>
    <dgm:pt modelId="{78BAF172-CAC3-4F11-A6EF-4445FCF8A29A}" type="sibTrans" cxnId="{B7A02A96-AA42-4281-BC1C-9F540FC68488}">
      <dgm:prSet/>
      <dgm:spPr/>
      <dgm:t>
        <a:bodyPr/>
        <a:lstStyle/>
        <a:p>
          <a:endParaRPr lang="en-US"/>
        </a:p>
      </dgm:t>
    </dgm:pt>
    <dgm:pt modelId="{BB6FD0A1-355F-4346-81DB-3504BFAF528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Falls</a:t>
          </a:r>
        </a:p>
      </dgm:t>
    </dgm:pt>
    <dgm:pt modelId="{C5A854AB-61DE-45FC-9C6A-7C2C95C4D6EE}" type="parTrans" cxnId="{43926389-5759-42D7-9F68-006E480832A4}">
      <dgm:prSet/>
      <dgm:spPr/>
      <dgm:t>
        <a:bodyPr/>
        <a:lstStyle/>
        <a:p>
          <a:endParaRPr lang="en-US"/>
        </a:p>
      </dgm:t>
    </dgm:pt>
    <dgm:pt modelId="{0C07A1EE-8BDD-4864-A666-A6DE869E52BE}" type="sibTrans" cxnId="{43926389-5759-42D7-9F68-006E480832A4}">
      <dgm:prSet/>
      <dgm:spPr/>
      <dgm:t>
        <a:bodyPr/>
        <a:lstStyle/>
        <a:p>
          <a:endParaRPr lang="en-US"/>
        </a:p>
      </dgm:t>
    </dgm:pt>
    <dgm:pt modelId="{5BF66489-2F1E-4023-9CBE-8A11ECBED40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Vaccinations</a:t>
          </a:r>
        </a:p>
      </dgm:t>
    </dgm:pt>
    <dgm:pt modelId="{4ECCE767-10C7-41C7-AB82-BDB48A9DBD60}" type="parTrans" cxnId="{F5B91C06-9454-4271-B297-1682CDA517AF}">
      <dgm:prSet/>
      <dgm:spPr/>
      <dgm:t>
        <a:bodyPr/>
        <a:lstStyle/>
        <a:p>
          <a:endParaRPr lang="en-US"/>
        </a:p>
      </dgm:t>
    </dgm:pt>
    <dgm:pt modelId="{B1AEF512-E8DD-4617-8BD4-9A8D5633C667}" type="sibTrans" cxnId="{F5B91C06-9454-4271-B297-1682CDA517AF}">
      <dgm:prSet/>
      <dgm:spPr/>
      <dgm:t>
        <a:bodyPr/>
        <a:lstStyle/>
        <a:p>
          <a:endParaRPr lang="en-US"/>
        </a:p>
      </dgm:t>
    </dgm:pt>
    <dgm:pt modelId="{E39F8029-C5FB-4B4F-B27C-70484AB76D81}" type="pres">
      <dgm:prSet presAssocID="{866A2CA1-AAD3-4D4D-9E13-2924672CFCC0}" presName="diagram" presStyleCnt="0">
        <dgm:presLayoutVars>
          <dgm:dir/>
          <dgm:resizeHandles val="exact"/>
        </dgm:presLayoutVars>
      </dgm:prSet>
      <dgm:spPr/>
    </dgm:pt>
    <dgm:pt modelId="{37A9F3D3-FF27-4C4B-AB51-8F55D4A8BDB8}" type="pres">
      <dgm:prSet presAssocID="{310A584B-0AD8-4862-875F-5F7035389711}" presName="node" presStyleLbl="node1" presStyleIdx="0" presStyleCnt="8">
        <dgm:presLayoutVars>
          <dgm:bulletEnabled val="1"/>
        </dgm:presLayoutVars>
      </dgm:prSet>
      <dgm:spPr/>
    </dgm:pt>
    <dgm:pt modelId="{E8D45CE7-A53A-4829-BA70-D678281D364C}" type="pres">
      <dgm:prSet presAssocID="{B215954E-E842-4386-875A-F0E58DDCF616}" presName="sibTrans" presStyleCnt="0"/>
      <dgm:spPr/>
    </dgm:pt>
    <dgm:pt modelId="{94575F8B-AC9A-475E-A8B5-452A7C9C27D7}" type="pres">
      <dgm:prSet presAssocID="{3272CE2A-BD0E-4069-ADE9-603E385DC700}" presName="node" presStyleLbl="node1" presStyleIdx="1" presStyleCnt="8">
        <dgm:presLayoutVars>
          <dgm:bulletEnabled val="1"/>
        </dgm:presLayoutVars>
      </dgm:prSet>
      <dgm:spPr/>
    </dgm:pt>
    <dgm:pt modelId="{99CFA535-D01D-4F2A-A609-2508B0C568DC}" type="pres">
      <dgm:prSet presAssocID="{93853417-B00B-4524-AED5-5BE2FDEF8A0E}" presName="sibTrans" presStyleCnt="0"/>
      <dgm:spPr/>
    </dgm:pt>
    <dgm:pt modelId="{853D9476-8A37-41EC-B496-E1A4FB95867E}" type="pres">
      <dgm:prSet presAssocID="{9DE6A1B5-FB6A-401E-9B34-81C4EC1D80AB}" presName="node" presStyleLbl="node1" presStyleIdx="2" presStyleCnt="8">
        <dgm:presLayoutVars>
          <dgm:bulletEnabled val="1"/>
        </dgm:presLayoutVars>
      </dgm:prSet>
      <dgm:spPr/>
    </dgm:pt>
    <dgm:pt modelId="{01A587ED-75D0-4109-9870-1AE7F81DD2E7}" type="pres">
      <dgm:prSet presAssocID="{47A2036D-49A8-45BB-AE6F-BD69A4643D02}" presName="sibTrans" presStyleCnt="0"/>
      <dgm:spPr/>
    </dgm:pt>
    <dgm:pt modelId="{5CB8EBA4-2910-46DA-BCC3-0BCD9182BEC5}" type="pres">
      <dgm:prSet presAssocID="{D30C9AE4-D5A5-405C-8918-B74D35254C56}" presName="node" presStyleLbl="node1" presStyleIdx="3" presStyleCnt="8">
        <dgm:presLayoutVars>
          <dgm:bulletEnabled val="1"/>
        </dgm:presLayoutVars>
      </dgm:prSet>
      <dgm:spPr/>
    </dgm:pt>
    <dgm:pt modelId="{9D182E37-5A04-4400-AF6A-8888536760AC}" type="pres">
      <dgm:prSet presAssocID="{BE01C718-D85B-4FE5-ABB2-66592E9A21EE}" presName="sibTrans" presStyleCnt="0"/>
      <dgm:spPr/>
    </dgm:pt>
    <dgm:pt modelId="{6C8D1FDC-133F-436D-BFA2-702EDB55F6D1}" type="pres">
      <dgm:prSet presAssocID="{AC06B2B0-DFB6-47CA-8F3C-2D980FAC34E9}" presName="node" presStyleLbl="node1" presStyleIdx="4" presStyleCnt="8">
        <dgm:presLayoutVars>
          <dgm:bulletEnabled val="1"/>
        </dgm:presLayoutVars>
      </dgm:prSet>
      <dgm:spPr/>
    </dgm:pt>
    <dgm:pt modelId="{14A4BB5C-A72F-42E0-8884-3DDA049CC168}" type="pres">
      <dgm:prSet presAssocID="{1B1CF409-72BC-488B-9C55-C4FDE2744ECC}" presName="sibTrans" presStyleCnt="0"/>
      <dgm:spPr/>
    </dgm:pt>
    <dgm:pt modelId="{3A6354CB-D4AF-40FD-AE2F-DCAC678ED53B}" type="pres">
      <dgm:prSet presAssocID="{51AE6586-423B-4B03-B248-D23D3E283B0A}" presName="node" presStyleLbl="node1" presStyleIdx="5" presStyleCnt="8">
        <dgm:presLayoutVars>
          <dgm:bulletEnabled val="1"/>
        </dgm:presLayoutVars>
      </dgm:prSet>
      <dgm:spPr/>
    </dgm:pt>
    <dgm:pt modelId="{86D70467-1273-4FCD-BF19-DB18EA269211}" type="pres">
      <dgm:prSet presAssocID="{78BAF172-CAC3-4F11-A6EF-4445FCF8A29A}" presName="sibTrans" presStyleCnt="0"/>
      <dgm:spPr/>
    </dgm:pt>
    <dgm:pt modelId="{418439EF-366E-46B2-A116-16B3D23CC64D}" type="pres">
      <dgm:prSet presAssocID="{BB6FD0A1-355F-4346-81DB-3504BFAF528E}" presName="node" presStyleLbl="node1" presStyleIdx="6" presStyleCnt="8">
        <dgm:presLayoutVars>
          <dgm:bulletEnabled val="1"/>
        </dgm:presLayoutVars>
      </dgm:prSet>
      <dgm:spPr/>
    </dgm:pt>
    <dgm:pt modelId="{BCEF061D-33BB-49A3-B0BA-C8CE8EA3220B}" type="pres">
      <dgm:prSet presAssocID="{0C07A1EE-8BDD-4864-A666-A6DE869E52BE}" presName="sibTrans" presStyleCnt="0"/>
      <dgm:spPr/>
    </dgm:pt>
    <dgm:pt modelId="{D3266383-02EC-410E-9789-40E70F476A02}" type="pres">
      <dgm:prSet presAssocID="{5BF66489-2F1E-4023-9CBE-8A11ECBED40C}" presName="node" presStyleLbl="node1" presStyleIdx="7" presStyleCnt="8">
        <dgm:presLayoutVars>
          <dgm:bulletEnabled val="1"/>
        </dgm:presLayoutVars>
      </dgm:prSet>
      <dgm:spPr/>
    </dgm:pt>
  </dgm:ptLst>
  <dgm:cxnLst>
    <dgm:cxn modelId="{A7A41A02-F67E-4FA9-ADBE-637DF5BA0059}" type="presOf" srcId="{866A2CA1-AAD3-4D4D-9E13-2924672CFCC0}" destId="{E39F8029-C5FB-4B4F-B27C-70484AB76D81}" srcOrd="0" destOrd="0" presId="urn:microsoft.com/office/officeart/2005/8/layout/default"/>
    <dgm:cxn modelId="{F5B91C06-9454-4271-B297-1682CDA517AF}" srcId="{866A2CA1-AAD3-4D4D-9E13-2924672CFCC0}" destId="{5BF66489-2F1E-4023-9CBE-8A11ECBED40C}" srcOrd="7" destOrd="0" parTransId="{4ECCE767-10C7-41C7-AB82-BDB48A9DBD60}" sibTransId="{B1AEF512-E8DD-4617-8BD4-9A8D5633C667}"/>
    <dgm:cxn modelId="{15B5510A-557D-49A4-AFBD-DB3647E4EF40}" type="presOf" srcId="{51AE6586-423B-4B03-B248-D23D3E283B0A}" destId="{3A6354CB-D4AF-40FD-AE2F-DCAC678ED53B}" srcOrd="0" destOrd="0" presId="urn:microsoft.com/office/officeart/2005/8/layout/default"/>
    <dgm:cxn modelId="{AF27AA5C-DF55-42A4-8F62-BCAE289939E9}" type="presOf" srcId="{5BF66489-2F1E-4023-9CBE-8A11ECBED40C}" destId="{D3266383-02EC-410E-9789-40E70F476A02}" srcOrd="0" destOrd="0" presId="urn:microsoft.com/office/officeart/2005/8/layout/default"/>
    <dgm:cxn modelId="{45713244-DF19-4B1E-BC42-4A7485DDD6C1}" srcId="{866A2CA1-AAD3-4D4D-9E13-2924672CFCC0}" destId="{D30C9AE4-D5A5-405C-8918-B74D35254C56}" srcOrd="3" destOrd="0" parTransId="{03D618C2-C78E-430C-B166-C53533AB5629}" sibTransId="{BE01C718-D85B-4FE5-ABB2-66592E9A21EE}"/>
    <dgm:cxn modelId="{04225A4E-406A-4EA9-ACDA-D3FB87220EF6}" srcId="{866A2CA1-AAD3-4D4D-9E13-2924672CFCC0}" destId="{AC06B2B0-DFB6-47CA-8F3C-2D980FAC34E9}" srcOrd="4" destOrd="0" parTransId="{7C7EEA04-9E33-40B2-8E80-68772E2DF3A0}" sibTransId="{1B1CF409-72BC-488B-9C55-C4FDE2744ECC}"/>
    <dgm:cxn modelId="{E8D86058-4ED3-4378-A068-41527F1F1D41}" srcId="{866A2CA1-AAD3-4D4D-9E13-2924672CFCC0}" destId="{310A584B-0AD8-4862-875F-5F7035389711}" srcOrd="0" destOrd="0" parTransId="{5B48114D-DDDB-4405-90D7-FD702F7604AB}" sibTransId="{B215954E-E842-4386-875A-F0E58DDCF616}"/>
    <dgm:cxn modelId="{43926389-5759-42D7-9F68-006E480832A4}" srcId="{866A2CA1-AAD3-4D4D-9E13-2924672CFCC0}" destId="{BB6FD0A1-355F-4346-81DB-3504BFAF528E}" srcOrd="6" destOrd="0" parTransId="{C5A854AB-61DE-45FC-9C6A-7C2C95C4D6EE}" sibTransId="{0C07A1EE-8BDD-4864-A666-A6DE869E52BE}"/>
    <dgm:cxn modelId="{18C1AB94-2E97-4D95-8FB2-95B75D8F9D1B}" srcId="{866A2CA1-AAD3-4D4D-9E13-2924672CFCC0}" destId="{3272CE2A-BD0E-4069-ADE9-603E385DC700}" srcOrd="1" destOrd="0" parTransId="{FD541E09-8FF3-4E86-96AF-05C44362A0B8}" sibTransId="{93853417-B00B-4524-AED5-5BE2FDEF8A0E}"/>
    <dgm:cxn modelId="{B7A02A96-AA42-4281-BC1C-9F540FC68488}" srcId="{866A2CA1-AAD3-4D4D-9E13-2924672CFCC0}" destId="{51AE6586-423B-4B03-B248-D23D3E283B0A}" srcOrd="5" destOrd="0" parTransId="{1C4A66F5-5EA8-471F-A8E0-ED64C9F6EA04}" sibTransId="{78BAF172-CAC3-4F11-A6EF-4445FCF8A29A}"/>
    <dgm:cxn modelId="{FEBD81B4-A1A9-44CA-8B3C-074742D18D5E}" type="presOf" srcId="{BB6FD0A1-355F-4346-81DB-3504BFAF528E}" destId="{418439EF-366E-46B2-A116-16B3D23CC64D}" srcOrd="0" destOrd="0" presId="urn:microsoft.com/office/officeart/2005/8/layout/default"/>
    <dgm:cxn modelId="{B1B6D0B4-7EC0-4E18-AF07-95D66960EAAE}" type="presOf" srcId="{D30C9AE4-D5A5-405C-8918-B74D35254C56}" destId="{5CB8EBA4-2910-46DA-BCC3-0BCD9182BEC5}" srcOrd="0" destOrd="0" presId="urn:microsoft.com/office/officeart/2005/8/layout/default"/>
    <dgm:cxn modelId="{ABB97FB8-BD32-42AD-ABFB-7E239532D8DD}" type="presOf" srcId="{9DE6A1B5-FB6A-401E-9B34-81C4EC1D80AB}" destId="{853D9476-8A37-41EC-B496-E1A4FB95867E}" srcOrd="0" destOrd="0" presId="urn:microsoft.com/office/officeart/2005/8/layout/default"/>
    <dgm:cxn modelId="{480345C0-19F3-446A-879A-E355EBAA7E0F}" srcId="{866A2CA1-AAD3-4D4D-9E13-2924672CFCC0}" destId="{9DE6A1B5-FB6A-401E-9B34-81C4EC1D80AB}" srcOrd="2" destOrd="0" parTransId="{0194E743-A1D5-42A4-B20F-888F1E4C9B4A}" sibTransId="{47A2036D-49A8-45BB-AE6F-BD69A4643D02}"/>
    <dgm:cxn modelId="{CED510EA-6FBC-4073-A9E3-491F206AAFE7}" type="presOf" srcId="{310A584B-0AD8-4862-875F-5F7035389711}" destId="{37A9F3D3-FF27-4C4B-AB51-8F55D4A8BDB8}" srcOrd="0" destOrd="0" presId="urn:microsoft.com/office/officeart/2005/8/layout/default"/>
    <dgm:cxn modelId="{FC75D3F6-1F09-43E6-88F8-D4DC3041B3C3}" type="presOf" srcId="{AC06B2B0-DFB6-47CA-8F3C-2D980FAC34E9}" destId="{6C8D1FDC-133F-436D-BFA2-702EDB55F6D1}" srcOrd="0" destOrd="0" presId="urn:microsoft.com/office/officeart/2005/8/layout/default"/>
    <dgm:cxn modelId="{050AC6FE-93D3-4A12-BE87-6F8B49F76878}" type="presOf" srcId="{3272CE2A-BD0E-4069-ADE9-603E385DC700}" destId="{94575F8B-AC9A-475E-A8B5-452A7C9C27D7}" srcOrd="0" destOrd="0" presId="urn:microsoft.com/office/officeart/2005/8/layout/default"/>
    <dgm:cxn modelId="{C45A0FD3-2344-47BC-86CE-91A4CF8029EC}" type="presParOf" srcId="{E39F8029-C5FB-4B4F-B27C-70484AB76D81}" destId="{37A9F3D3-FF27-4C4B-AB51-8F55D4A8BDB8}" srcOrd="0" destOrd="0" presId="urn:microsoft.com/office/officeart/2005/8/layout/default"/>
    <dgm:cxn modelId="{D0C3D14F-0B60-491D-BE80-D29A77E06D4B}" type="presParOf" srcId="{E39F8029-C5FB-4B4F-B27C-70484AB76D81}" destId="{E8D45CE7-A53A-4829-BA70-D678281D364C}" srcOrd="1" destOrd="0" presId="urn:microsoft.com/office/officeart/2005/8/layout/default"/>
    <dgm:cxn modelId="{E93285CB-D01A-43F0-8083-1FD7DEA62945}" type="presParOf" srcId="{E39F8029-C5FB-4B4F-B27C-70484AB76D81}" destId="{94575F8B-AC9A-475E-A8B5-452A7C9C27D7}" srcOrd="2" destOrd="0" presId="urn:microsoft.com/office/officeart/2005/8/layout/default"/>
    <dgm:cxn modelId="{E4BC6A01-2B08-455E-8651-D9E1A32476EF}" type="presParOf" srcId="{E39F8029-C5FB-4B4F-B27C-70484AB76D81}" destId="{99CFA535-D01D-4F2A-A609-2508B0C568DC}" srcOrd="3" destOrd="0" presId="urn:microsoft.com/office/officeart/2005/8/layout/default"/>
    <dgm:cxn modelId="{5FF2CDB0-01B9-4DFD-A353-ACEFA3D96BD9}" type="presParOf" srcId="{E39F8029-C5FB-4B4F-B27C-70484AB76D81}" destId="{853D9476-8A37-41EC-B496-E1A4FB95867E}" srcOrd="4" destOrd="0" presId="urn:microsoft.com/office/officeart/2005/8/layout/default"/>
    <dgm:cxn modelId="{4660690B-A595-4E49-B664-9F3BD916E443}" type="presParOf" srcId="{E39F8029-C5FB-4B4F-B27C-70484AB76D81}" destId="{01A587ED-75D0-4109-9870-1AE7F81DD2E7}" srcOrd="5" destOrd="0" presId="urn:microsoft.com/office/officeart/2005/8/layout/default"/>
    <dgm:cxn modelId="{1E52A157-2DBF-49FF-8162-43F00BEBC899}" type="presParOf" srcId="{E39F8029-C5FB-4B4F-B27C-70484AB76D81}" destId="{5CB8EBA4-2910-46DA-BCC3-0BCD9182BEC5}" srcOrd="6" destOrd="0" presId="urn:microsoft.com/office/officeart/2005/8/layout/default"/>
    <dgm:cxn modelId="{521B8E82-76B9-4789-86EC-9FD96F823854}" type="presParOf" srcId="{E39F8029-C5FB-4B4F-B27C-70484AB76D81}" destId="{9D182E37-5A04-4400-AF6A-8888536760AC}" srcOrd="7" destOrd="0" presId="urn:microsoft.com/office/officeart/2005/8/layout/default"/>
    <dgm:cxn modelId="{086D6B73-8850-4850-A172-6207FF67C843}" type="presParOf" srcId="{E39F8029-C5FB-4B4F-B27C-70484AB76D81}" destId="{6C8D1FDC-133F-436D-BFA2-702EDB55F6D1}" srcOrd="8" destOrd="0" presId="urn:microsoft.com/office/officeart/2005/8/layout/default"/>
    <dgm:cxn modelId="{992677F7-BED1-4BD3-83A4-7C4D1CB361EC}" type="presParOf" srcId="{E39F8029-C5FB-4B4F-B27C-70484AB76D81}" destId="{14A4BB5C-A72F-42E0-8884-3DDA049CC168}" srcOrd="9" destOrd="0" presId="urn:microsoft.com/office/officeart/2005/8/layout/default"/>
    <dgm:cxn modelId="{1114EF71-4DE0-418F-9201-39E4DB2A0723}" type="presParOf" srcId="{E39F8029-C5FB-4B4F-B27C-70484AB76D81}" destId="{3A6354CB-D4AF-40FD-AE2F-DCAC678ED53B}" srcOrd="10" destOrd="0" presId="urn:microsoft.com/office/officeart/2005/8/layout/default"/>
    <dgm:cxn modelId="{1B839021-AAD9-4D2D-8108-7EF43D3F2141}" type="presParOf" srcId="{E39F8029-C5FB-4B4F-B27C-70484AB76D81}" destId="{86D70467-1273-4FCD-BF19-DB18EA269211}" srcOrd="11" destOrd="0" presId="urn:microsoft.com/office/officeart/2005/8/layout/default"/>
    <dgm:cxn modelId="{6CAF7C4C-15DA-42B1-92C1-359614BD7C33}" type="presParOf" srcId="{E39F8029-C5FB-4B4F-B27C-70484AB76D81}" destId="{418439EF-366E-46B2-A116-16B3D23CC64D}" srcOrd="12" destOrd="0" presId="urn:microsoft.com/office/officeart/2005/8/layout/default"/>
    <dgm:cxn modelId="{FF25B6AE-CDA7-4C9D-B43C-26EF225FFC4A}" type="presParOf" srcId="{E39F8029-C5FB-4B4F-B27C-70484AB76D81}" destId="{BCEF061D-33BB-49A3-B0BA-C8CE8EA3220B}" srcOrd="13" destOrd="0" presId="urn:microsoft.com/office/officeart/2005/8/layout/default"/>
    <dgm:cxn modelId="{790A86E3-E5C6-4A52-AB88-734DA5768F81}" type="presParOf" srcId="{E39F8029-C5FB-4B4F-B27C-70484AB76D81}" destId="{D3266383-02EC-410E-9789-40E70F476A0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E6516C-EC60-4484-BC2E-ADD4811F5AD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71339CD-B86F-4588-8F2F-9D4A79AE19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Quality of care metrics </a:t>
          </a:r>
        </a:p>
      </dgm:t>
    </dgm:pt>
    <dgm:pt modelId="{404D6FA3-52AB-4ACF-B2BC-C4D25B4C8F4F}" type="parTrans" cxnId="{F4D4D433-BBFA-4280-8BD2-F7920E7B3FBB}">
      <dgm:prSet/>
      <dgm:spPr/>
      <dgm:t>
        <a:bodyPr/>
        <a:lstStyle/>
        <a:p>
          <a:endParaRPr lang="en-US"/>
        </a:p>
      </dgm:t>
    </dgm:pt>
    <dgm:pt modelId="{6FD0C1A9-68C9-44F4-8663-C2BEF9E23A0A}" type="sibTrans" cxnId="{F4D4D433-BBFA-4280-8BD2-F7920E7B3FB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596C8E1-0675-4A25-B310-C22DF83C65E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Infection control and prevention </a:t>
          </a:r>
        </a:p>
      </dgm:t>
    </dgm:pt>
    <dgm:pt modelId="{70C1972E-6B98-4593-B8BE-A28A85556B34}" type="parTrans" cxnId="{86ED2D95-9A64-4026-9B00-517A30499907}">
      <dgm:prSet/>
      <dgm:spPr/>
      <dgm:t>
        <a:bodyPr/>
        <a:lstStyle/>
        <a:p>
          <a:endParaRPr lang="en-US"/>
        </a:p>
      </dgm:t>
    </dgm:pt>
    <dgm:pt modelId="{56B67988-DE5C-423C-A1D8-4AE0566D3475}" type="sibTrans" cxnId="{86ED2D95-9A64-4026-9B00-517A3049990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546B713-13F4-40AA-98C8-CB3FB16124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Antibiotic stewardship</a:t>
          </a:r>
        </a:p>
      </dgm:t>
    </dgm:pt>
    <dgm:pt modelId="{D54FE304-670F-46E6-BF7D-C0AF321F78B2}" type="parTrans" cxnId="{65F092F9-B2E5-4FE4-B2D2-A28C071CDE9C}">
      <dgm:prSet/>
      <dgm:spPr/>
      <dgm:t>
        <a:bodyPr/>
        <a:lstStyle/>
        <a:p>
          <a:endParaRPr lang="en-US"/>
        </a:p>
      </dgm:t>
    </dgm:pt>
    <dgm:pt modelId="{B65D6F80-C4D9-4717-8355-49B76A586896}" type="sibTrans" cxnId="{65F092F9-B2E5-4FE4-B2D2-A28C071CDE9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01F3A1-40C5-4B66-B0FA-2276F76839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Interdisciplinary team</a:t>
          </a:r>
        </a:p>
      </dgm:t>
    </dgm:pt>
    <dgm:pt modelId="{6398E8A7-3978-4CD7-A879-422B6F0C0AD8}" type="parTrans" cxnId="{DE0A740C-AE1A-420A-94F2-6B27A211B4EE}">
      <dgm:prSet/>
      <dgm:spPr/>
      <dgm:t>
        <a:bodyPr/>
        <a:lstStyle/>
        <a:p>
          <a:endParaRPr lang="en-US"/>
        </a:p>
      </dgm:t>
    </dgm:pt>
    <dgm:pt modelId="{BECBE4EA-A81C-4B74-BC88-1509D0E30A32}" type="sibTrans" cxnId="{DE0A740C-AE1A-420A-94F2-6B27A211B4EE}">
      <dgm:prSet/>
      <dgm:spPr/>
      <dgm:t>
        <a:bodyPr/>
        <a:lstStyle/>
        <a:p>
          <a:endParaRPr lang="en-US"/>
        </a:p>
      </dgm:t>
    </dgm:pt>
    <dgm:pt modelId="{DA6C84CA-341C-4E2A-BCE6-F5CBAC986B09}" type="pres">
      <dgm:prSet presAssocID="{26E6516C-EC60-4484-BC2E-ADD4811F5AD2}" presName="root" presStyleCnt="0">
        <dgm:presLayoutVars>
          <dgm:dir/>
          <dgm:resizeHandles val="exact"/>
        </dgm:presLayoutVars>
      </dgm:prSet>
      <dgm:spPr/>
    </dgm:pt>
    <dgm:pt modelId="{D6DD1E1B-9228-4CD0-A5C7-723CDF1E3358}" type="pres">
      <dgm:prSet presAssocID="{26E6516C-EC60-4484-BC2E-ADD4811F5AD2}" presName="container" presStyleCnt="0">
        <dgm:presLayoutVars>
          <dgm:dir/>
          <dgm:resizeHandles val="exact"/>
        </dgm:presLayoutVars>
      </dgm:prSet>
      <dgm:spPr/>
    </dgm:pt>
    <dgm:pt modelId="{3140BB04-F0B3-43C6-A65C-1FDD8CBC806F}" type="pres">
      <dgm:prSet presAssocID="{571339CD-B86F-4588-8F2F-9D4A79AE19DF}" presName="compNode" presStyleCnt="0"/>
      <dgm:spPr/>
    </dgm:pt>
    <dgm:pt modelId="{B9F5821F-F1B5-41BF-A7ED-4F3AAC982E93}" type="pres">
      <dgm:prSet presAssocID="{571339CD-B86F-4588-8F2F-9D4A79AE19DF}" presName="iconBgRect" presStyleLbl="bgShp" presStyleIdx="0" presStyleCnt="4"/>
      <dgm:spPr/>
    </dgm:pt>
    <dgm:pt modelId="{DC9E1301-727E-4D26-8AE9-F1A9D4F41DE4}" type="pres">
      <dgm:prSet presAssocID="{571339CD-B86F-4588-8F2F-9D4A79AE19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AA18BD5-4251-44BA-A89A-16F066522D58}" type="pres">
      <dgm:prSet presAssocID="{571339CD-B86F-4588-8F2F-9D4A79AE19DF}" presName="spaceRect" presStyleCnt="0"/>
      <dgm:spPr/>
    </dgm:pt>
    <dgm:pt modelId="{6F66F317-C333-4C60-A6BB-0350A66FD18E}" type="pres">
      <dgm:prSet presAssocID="{571339CD-B86F-4588-8F2F-9D4A79AE19DF}" presName="textRect" presStyleLbl="revTx" presStyleIdx="0" presStyleCnt="4">
        <dgm:presLayoutVars>
          <dgm:chMax val="1"/>
          <dgm:chPref val="1"/>
        </dgm:presLayoutVars>
      </dgm:prSet>
      <dgm:spPr/>
    </dgm:pt>
    <dgm:pt modelId="{19BF4C33-E75A-4429-BE3C-71AC15BD9C80}" type="pres">
      <dgm:prSet presAssocID="{6FD0C1A9-68C9-44F4-8663-C2BEF9E23A0A}" presName="sibTrans" presStyleLbl="sibTrans2D1" presStyleIdx="0" presStyleCnt="0"/>
      <dgm:spPr/>
    </dgm:pt>
    <dgm:pt modelId="{44E38EA0-D59B-4C6E-BD2B-F911178941FB}" type="pres">
      <dgm:prSet presAssocID="{2596C8E1-0675-4A25-B310-C22DF83C65E0}" presName="compNode" presStyleCnt="0"/>
      <dgm:spPr/>
    </dgm:pt>
    <dgm:pt modelId="{DFE6534B-4EB3-42B6-8CB1-C457941F0C46}" type="pres">
      <dgm:prSet presAssocID="{2596C8E1-0675-4A25-B310-C22DF83C65E0}" presName="iconBgRect" presStyleLbl="bgShp" presStyleIdx="1" presStyleCnt="4"/>
      <dgm:spPr/>
    </dgm:pt>
    <dgm:pt modelId="{31964487-F9EB-4550-A4F0-9632DDDD05CD}" type="pres">
      <dgm:prSet presAssocID="{2596C8E1-0675-4A25-B310-C22DF83C65E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"/>
        </a:ext>
      </dgm:extLst>
    </dgm:pt>
    <dgm:pt modelId="{D301EB2D-E3C9-4C99-BA53-3F625D6F2F18}" type="pres">
      <dgm:prSet presAssocID="{2596C8E1-0675-4A25-B310-C22DF83C65E0}" presName="spaceRect" presStyleCnt="0"/>
      <dgm:spPr/>
    </dgm:pt>
    <dgm:pt modelId="{B13DA815-824F-452D-9B78-3E0F306FA28B}" type="pres">
      <dgm:prSet presAssocID="{2596C8E1-0675-4A25-B310-C22DF83C65E0}" presName="textRect" presStyleLbl="revTx" presStyleIdx="1" presStyleCnt="4">
        <dgm:presLayoutVars>
          <dgm:chMax val="1"/>
          <dgm:chPref val="1"/>
        </dgm:presLayoutVars>
      </dgm:prSet>
      <dgm:spPr/>
    </dgm:pt>
    <dgm:pt modelId="{DCA8E4F5-6C0C-4215-A1C9-BE1A90F77561}" type="pres">
      <dgm:prSet presAssocID="{56B67988-DE5C-423C-A1D8-4AE0566D3475}" presName="sibTrans" presStyleLbl="sibTrans2D1" presStyleIdx="0" presStyleCnt="0"/>
      <dgm:spPr/>
    </dgm:pt>
    <dgm:pt modelId="{C6C70950-142B-4365-8EF7-5916427405BB}" type="pres">
      <dgm:prSet presAssocID="{C546B713-13F4-40AA-98C8-CB3FB161245A}" presName="compNode" presStyleCnt="0"/>
      <dgm:spPr/>
    </dgm:pt>
    <dgm:pt modelId="{B0F9D4D1-4E6B-4299-B3B2-6AB28C3EB540}" type="pres">
      <dgm:prSet presAssocID="{C546B713-13F4-40AA-98C8-CB3FB161245A}" presName="iconBgRect" presStyleLbl="bgShp" presStyleIdx="2" presStyleCnt="4"/>
      <dgm:spPr/>
    </dgm:pt>
    <dgm:pt modelId="{31A20B05-B4DD-4902-84F4-82113FBBBAFE}" type="pres">
      <dgm:prSet presAssocID="{C546B713-13F4-40AA-98C8-CB3FB161245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110758D8-855A-4893-B208-DBDB6651F6DC}" type="pres">
      <dgm:prSet presAssocID="{C546B713-13F4-40AA-98C8-CB3FB161245A}" presName="spaceRect" presStyleCnt="0"/>
      <dgm:spPr/>
    </dgm:pt>
    <dgm:pt modelId="{653573AD-0F1A-488C-BC54-25D5854EF4C8}" type="pres">
      <dgm:prSet presAssocID="{C546B713-13F4-40AA-98C8-CB3FB161245A}" presName="textRect" presStyleLbl="revTx" presStyleIdx="2" presStyleCnt="4">
        <dgm:presLayoutVars>
          <dgm:chMax val="1"/>
          <dgm:chPref val="1"/>
        </dgm:presLayoutVars>
      </dgm:prSet>
      <dgm:spPr/>
    </dgm:pt>
    <dgm:pt modelId="{2E53DD66-AD4D-4BC6-8346-8F3D679F05ED}" type="pres">
      <dgm:prSet presAssocID="{B65D6F80-C4D9-4717-8355-49B76A586896}" presName="sibTrans" presStyleLbl="sibTrans2D1" presStyleIdx="0" presStyleCnt="0"/>
      <dgm:spPr/>
    </dgm:pt>
    <dgm:pt modelId="{85CCBA17-6D9F-475B-806F-1A9388A15A1F}" type="pres">
      <dgm:prSet presAssocID="{5501F3A1-40C5-4B66-B0FA-2276F768393D}" presName="compNode" presStyleCnt="0"/>
      <dgm:spPr/>
    </dgm:pt>
    <dgm:pt modelId="{90B49CD7-5E55-41AE-9A81-4032034BAE7F}" type="pres">
      <dgm:prSet presAssocID="{5501F3A1-40C5-4B66-B0FA-2276F768393D}" presName="iconBgRect" presStyleLbl="bgShp" presStyleIdx="3" presStyleCnt="4"/>
      <dgm:spPr/>
    </dgm:pt>
    <dgm:pt modelId="{B4135404-2C69-45B7-A3A3-E8B10A47ADDB}" type="pres">
      <dgm:prSet presAssocID="{5501F3A1-40C5-4B66-B0FA-2276F768393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7E2E989C-1A00-4433-BB32-44B20641136C}" type="pres">
      <dgm:prSet presAssocID="{5501F3A1-40C5-4B66-B0FA-2276F768393D}" presName="spaceRect" presStyleCnt="0"/>
      <dgm:spPr/>
    </dgm:pt>
    <dgm:pt modelId="{AB26344B-C6C9-48BF-BA29-385D221E3E31}" type="pres">
      <dgm:prSet presAssocID="{5501F3A1-40C5-4B66-B0FA-2276F768393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E0A740C-AE1A-420A-94F2-6B27A211B4EE}" srcId="{26E6516C-EC60-4484-BC2E-ADD4811F5AD2}" destId="{5501F3A1-40C5-4B66-B0FA-2276F768393D}" srcOrd="3" destOrd="0" parTransId="{6398E8A7-3978-4CD7-A879-422B6F0C0AD8}" sibTransId="{BECBE4EA-A81C-4B74-BC88-1509D0E30A32}"/>
    <dgm:cxn modelId="{0466F917-0990-4127-8DFF-D05EA18F9F0A}" type="presOf" srcId="{C546B713-13F4-40AA-98C8-CB3FB161245A}" destId="{653573AD-0F1A-488C-BC54-25D5854EF4C8}" srcOrd="0" destOrd="0" presId="urn:microsoft.com/office/officeart/2018/2/layout/IconCircleList"/>
    <dgm:cxn modelId="{F4D4D433-BBFA-4280-8BD2-F7920E7B3FBB}" srcId="{26E6516C-EC60-4484-BC2E-ADD4811F5AD2}" destId="{571339CD-B86F-4588-8F2F-9D4A79AE19DF}" srcOrd="0" destOrd="0" parTransId="{404D6FA3-52AB-4ACF-B2BC-C4D25B4C8F4F}" sibTransId="{6FD0C1A9-68C9-44F4-8663-C2BEF9E23A0A}"/>
    <dgm:cxn modelId="{3456D736-DD99-4999-9F8A-EDD4CDB9A87A}" type="presOf" srcId="{B65D6F80-C4D9-4717-8355-49B76A586896}" destId="{2E53DD66-AD4D-4BC6-8346-8F3D679F05ED}" srcOrd="0" destOrd="0" presId="urn:microsoft.com/office/officeart/2018/2/layout/IconCircleList"/>
    <dgm:cxn modelId="{962B7640-77C9-428B-B5B4-CD4A4210FD2A}" type="presOf" srcId="{571339CD-B86F-4588-8F2F-9D4A79AE19DF}" destId="{6F66F317-C333-4C60-A6BB-0350A66FD18E}" srcOrd="0" destOrd="0" presId="urn:microsoft.com/office/officeart/2018/2/layout/IconCircleList"/>
    <dgm:cxn modelId="{B9E8FD60-03BF-4484-AD89-BF49178E874E}" type="presOf" srcId="{5501F3A1-40C5-4B66-B0FA-2276F768393D}" destId="{AB26344B-C6C9-48BF-BA29-385D221E3E31}" srcOrd="0" destOrd="0" presId="urn:microsoft.com/office/officeart/2018/2/layout/IconCircleList"/>
    <dgm:cxn modelId="{9A894455-E525-4744-8C3A-6499508CFD77}" type="presOf" srcId="{26E6516C-EC60-4484-BC2E-ADD4811F5AD2}" destId="{DA6C84CA-341C-4E2A-BCE6-F5CBAC986B09}" srcOrd="0" destOrd="0" presId="urn:microsoft.com/office/officeart/2018/2/layout/IconCircleList"/>
    <dgm:cxn modelId="{3CA89F88-CBB5-4563-85AC-FE0AFF320659}" type="presOf" srcId="{56B67988-DE5C-423C-A1D8-4AE0566D3475}" destId="{DCA8E4F5-6C0C-4215-A1C9-BE1A90F77561}" srcOrd="0" destOrd="0" presId="urn:microsoft.com/office/officeart/2018/2/layout/IconCircleList"/>
    <dgm:cxn modelId="{86ED2D95-9A64-4026-9B00-517A30499907}" srcId="{26E6516C-EC60-4484-BC2E-ADD4811F5AD2}" destId="{2596C8E1-0675-4A25-B310-C22DF83C65E0}" srcOrd="1" destOrd="0" parTransId="{70C1972E-6B98-4593-B8BE-A28A85556B34}" sibTransId="{56B67988-DE5C-423C-A1D8-4AE0566D3475}"/>
    <dgm:cxn modelId="{79287CD8-D51A-4D30-B353-AA713FB8BAF9}" type="presOf" srcId="{2596C8E1-0675-4A25-B310-C22DF83C65E0}" destId="{B13DA815-824F-452D-9B78-3E0F306FA28B}" srcOrd="0" destOrd="0" presId="urn:microsoft.com/office/officeart/2018/2/layout/IconCircleList"/>
    <dgm:cxn modelId="{DB7074F0-8FB3-45EF-B0A3-02DFFB2D6366}" type="presOf" srcId="{6FD0C1A9-68C9-44F4-8663-C2BEF9E23A0A}" destId="{19BF4C33-E75A-4429-BE3C-71AC15BD9C80}" srcOrd="0" destOrd="0" presId="urn:microsoft.com/office/officeart/2018/2/layout/IconCircleList"/>
    <dgm:cxn modelId="{65F092F9-B2E5-4FE4-B2D2-A28C071CDE9C}" srcId="{26E6516C-EC60-4484-BC2E-ADD4811F5AD2}" destId="{C546B713-13F4-40AA-98C8-CB3FB161245A}" srcOrd="2" destOrd="0" parTransId="{D54FE304-670F-46E6-BF7D-C0AF321F78B2}" sibTransId="{B65D6F80-C4D9-4717-8355-49B76A586896}"/>
    <dgm:cxn modelId="{27FD2847-E265-4855-B188-3E6CAE20A47D}" type="presParOf" srcId="{DA6C84CA-341C-4E2A-BCE6-F5CBAC986B09}" destId="{D6DD1E1B-9228-4CD0-A5C7-723CDF1E3358}" srcOrd="0" destOrd="0" presId="urn:microsoft.com/office/officeart/2018/2/layout/IconCircleList"/>
    <dgm:cxn modelId="{6A710E65-5293-4B37-93A8-C6F9A0528FD8}" type="presParOf" srcId="{D6DD1E1B-9228-4CD0-A5C7-723CDF1E3358}" destId="{3140BB04-F0B3-43C6-A65C-1FDD8CBC806F}" srcOrd="0" destOrd="0" presId="urn:microsoft.com/office/officeart/2018/2/layout/IconCircleList"/>
    <dgm:cxn modelId="{45055ADF-3176-482D-B17E-61145C67ADA6}" type="presParOf" srcId="{3140BB04-F0B3-43C6-A65C-1FDD8CBC806F}" destId="{B9F5821F-F1B5-41BF-A7ED-4F3AAC982E93}" srcOrd="0" destOrd="0" presId="urn:microsoft.com/office/officeart/2018/2/layout/IconCircleList"/>
    <dgm:cxn modelId="{6F791256-8EF3-4BDB-9B5C-E101F6A456D2}" type="presParOf" srcId="{3140BB04-F0B3-43C6-A65C-1FDD8CBC806F}" destId="{DC9E1301-727E-4D26-8AE9-F1A9D4F41DE4}" srcOrd="1" destOrd="0" presId="urn:microsoft.com/office/officeart/2018/2/layout/IconCircleList"/>
    <dgm:cxn modelId="{2050D59B-E761-4E92-947A-F15A8DDE2CED}" type="presParOf" srcId="{3140BB04-F0B3-43C6-A65C-1FDD8CBC806F}" destId="{DAA18BD5-4251-44BA-A89A-16F066522D58}" srcOrd="2" destOrd="0" presId="urn:microsoft.com/office/officeart/2018/2/layout/IconCircleList"/>
    <dgm:cxn modelId="{BD5C859F-E8EF-4349-A147-0F73CF72979C}" type="presParOf" srcId="{3140BB04-F0B3-43C6-A65C-1FDD8CBC806F}" destId="{6F66F317-C333-4C60-A6BB-0350A66FD18E}" srcOrd="3" destOrd="0" presId="urn:microsoft.com/office/officeart/2018/2/layout/IconCircleList"/>
    <dgm:cxn modelId="{47F83D35-F084-4182-8F0C-6A5892150249}" type="presParOf" srcId="{D6DD1E1B-9228-4CD0-A5C7-723CDF1E3358}" destId="{19BF4C33-E75A-4429-BE3C-71AC15BD9C80}" srcOrd="1" destOrd="0" presId="urn:microsoft.com/office/officeart/2018/2/layout/IconCircleList"/>
    <dgm:cxn modelId="{E65461E0-8FCB-4D06-B48A-AEC134057DA6}" type="presParOf" srcId="{D6DD1E1B-9228-4CD0-A5C7-723CDF1E3358}" destId="{44E38EA0-D59B-4C6E-BD2B-F911178941FB}" srcOrd="2" destOrd="0" presId="urn:microsoft.com/office/officeart/2018/2/layout/IconCircleList"/>
    <dgm:cxn modelId="{8426411C-1F02-48BD-A2A2-51900F75C2B7}" type="presParOf" srcId="{44E38EA0-D59B-4C6E-BD2B-F911178941FB}" destId="{DFE6534B-4EB3-42B6-8CB1-C457941F0C46}" srcOrd="0" destOrd="0" presId="urn:microsoft.com/office/officeart/2018/2/layout/IconCircleList"/>
    <dgm:cxn modelId="{0885CDD2-16B5-4470-8761-40DF792B3022}" type="presParOf" srcId="{44E38EA0-D59B-4C6E-BD2B-F911178941FB}" destId="{31964487-F9EB-4550-A4F0-9632DDDD05CD}" srcOrd="1" destOrd="0" presId="urn:microsoft.com/office/officeart/2018/2/layout/IconCircleList"/>
    <dgm:cxn modelId="{A1FBD50E-1ACE-49DC-A2E6-80112173D879}" type="presParOf" srcId="{44E38EA0-D59B-4C6E-BD2B-F911178941FB}" destId="{D301EB2D-E3C9-4C99-BA53-3F625D6F2F18}" srcOrd="2" destOrd="0" presId="urn:microsoft.com/office/officeart/2018/2/layout/IconCircleList"/>
    <dgm:cxn modelId="{DDE8AED7-8C4C-4117-97E1-06F23007332A}" type="presParOf" srcId="{44E38EA0-D59B-4C6E-BD2B-F911178941FB}" destId="{B13DA815-824F-452D-9B78-3E0F306FA28B}" srcOrd="3" destOrd="0" presId="urn:microsoft.com/office/officeart/2018/2/layout/IconCircleList"/>
    <dgm:cxn modelId="{02E6D7BA-41AC-4735-BEC7-F6F088649C3B}" type="presParOf" srcId="{D6DD1E1B-9228-4CD0-A5C7-723CDF1E3358}" destId="{DCA8E4F5-6C0C-4215-A1C9-BE1A90F77561}" srcOrd="3" destOrd="0" presId="urn:microsoft.com/office/officeart/2018/2/layout/IconCircleList"/>
    <dgm:cxn modelId="{853D211A-4D5E-45CB-9993-E87A43890618}" type="presParOf" srcId="{D6DD1E1B-9228-4CD0-A5C7-723CDF1E3358}" destId="{C6C70950-142B-4365-8EF7-5916427405BB}" srcOrd="4" destOrd="0" presId="urn:microsoft.com/office/officeart/2018/2/layout/IconCircleList"/>
    <dgm:cxn modelId="{35DF1D4B-5B27-4670-B156-66285EA52132}" type="presParOf" srcId="{C6C70950-142B-4365-8EF7-5916427405BB}" destId="{B0F9D4D1-4E6B-4299-B3B2-6AB28C3EB540}" srcOrd="0" destOrd="0" presId="urn:microsoft.com/office/officeart/2018/2/layout/IconCircleList"/>
    <dgm:cxn modelId="{17E29CFD-DB14-4F83-933F-93BAEFC1558E}" type="presParOf" srcId="{C6C70950-142B-4365-8EF7-5916427405BB}" destId="{31A20B05-B4DD-4902-84F4-82113FBBBAFE}" srcOrd="1" destOrd="0" presId="urn:microsoft.com/office/officeart/2018/2/layout/IconCircleList"/>
    <dgm:cxn modelId="{B140C5A0-7E1F-473D-AECF-52F90E72F0CE}" type="presParOf" srcId="{C6C70950-142B-4365-8EF7-5916427405BB}" destId="{110758D8-855A-4893-B208-DBDB6651F6DC}" srcOrd="2" destOrd="0" presId="urn:microsoft.com/office/officeart/2018/2/layout/IconCircleList"/>
    <dgm:cxn modelId="{5B58E1B7-7E0F-4066-8B35-68BE1384E5CB}" type="presParOf" srcId="{C6C70950-142B-4365-8EF7-5916427405BB}" destId="{653573AD-0F1A-488C-BC54-25D5854EF4C8}" srcOrd="3" destOrd="0" presId="urn:microsoft.com/office/officeart/2018/2/layout/IconCircleList"/>
    <dgm:cxn modelId="{81147D77-2FB1-44A0-A500-848ADDCFB0F0}" type="presParOf" srcId="{D6DD1E1B-9228-4CD0-A5C7-723CDF1E3358}" destId="{2E53DD66-AD4D-4BC6-8346-8F3D679F05ED}" srcOrd="5" destOrd="0" presId="urn:microsoft.com/office/officeart/2018/2/layout/IconCircleList"/>
    <dgm:cxn modelId="{FCF33B40-490F-41A1-A671-3B1C99563831}" type="presParOf" srcId="{D6DD1E1B-9228-4CD0-A5C7-723CDF1E3358}" destId="{85CCBA17-6D9F-475B-806F-1A9388A15A1F}" srcOrd="6" destOrd="0" presId="urn:microsoft.com/office/officeart/2018/2/layout/IconCircleList"/>
    <dgm:cxn modelId="{5AD50B13-B3C4-4658-8AD1-0759186504A1}" type="presParOf" srcId="{85CCBA17-6D9F-475B-806F-1A9388A15A1F}" destId="{90B49CD7-5E55-41AE-9A81-4032034BAE7F}" srcOrd="0" destOrd="0" presId="urn:microsoft.com/office/officeart/2018/2/layout/IconCircleList"/>
    <dgm:cxn modelId="{8E8D5ED1-3A6A-4A32-BDFA-85A7763EA6EF}" type="presParOf" srcId="{85CCBA17-6D9F-475B-806F-1A9388A15A1F}" destId="{B4135404-2C69-45B7-A3A3-E8B10A47ADDB}" srcOrd="1" destOrd="0" presId="urn:microsoft.com/office/officeart/2018/2/layout/IconCircleList"/>
    <dgm:cxn modelId="{5206E2D1-D5C4-4F40-8B47-9564C812A3FA}" type="presParOf" srcId="{85CCBA17-6D9F-475B-806F-1A9388A15A1F}" destId="{7E2E989C-1A00-4433-BB32-44B20641136C}" srcOrd="2" destOrd="0" presId="urn:microsoft.com/office/officeart/2018/2/layout/IconCircleList"/>
    <dgm:cxn modelId="{9CEE2191-6644-4ACD-AF95-69365EDD6C29}" type="presParOf" srcId="{85CCBA17-6D9F-475B-806F-1A9388A15A1F}" destId="{AB26344B-C6C9-48BF-BA29-385D221E3E3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6001BAE-A3BA-4E49-8725-1BE4F2861149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77E6585D-993B-4205-9E03-7688002035BB}">
      <dgm:prSet custT="1"/>
      <dgm:spPr/>
      <dgm:t>
        <a:bodyPr/>
        <a:lstStyle/>
        <a:p>
          <a:pPr>
            <a:defRPr cap="all"/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Staffing solutions</a:t>
          </a:r>
        </a:p>
      </dgm:t>
    </dgm:pt>
    <dgm:pt modelId="{2C2A0161-CFAC-4CB3-944E-D171BA9143A5}" type="parTrans" cxnId="{7FB66137-8FA9-40E7-B406-4BFDBC264007}">
      <dgm:prSet/>
      <dgm:spPr/>
      <dgm:t>
        <a:bodyPr/>
        <a:lstStyle/>
        <a:p>
          <a:endParaRPr lang="en-US"/>
        </a:p>
      </dgm:t>
    </dgm:pt>
    <dgm:pt modelId="{F0D62378-CDC5-497A-A3F3-F6BB8F3119B1}" type="sibTrans" cxnId="{7FB66137-8FA9-40E7-B406-4BFDBC264007}">
      <dgm:prSet/>
      <dgm:spPr/>
      <dgm:t>
        <a:bodyPr/>
        <a:lstStyle/>
        <a:p>
          <a:endParaRPr lang="en-US"/>
        </a:p>
      </dgm:t>
    </dgm:pt>
    <dgm:pt modelId="{E8C0308D-A8B8-4E7B-A399-658A3193F681}">
      <dgm:prSet custT="1"/>
      <dgm:spPr/>
      <dgm:t>
        <a:bodyPr/>
        <a:lstStyle/>
        <a:p>
          <a:pPr>
            <a:defRPr cap="all"/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Financial payment models</a:t>
          </a:r>
        </a:p>
      </dgm:t>
    </dgm:pt>
    <dgm:pt modelId="{9C6C240E-5DDC-40CF-898D-B93B7D2F26A6}" type="parTrans" cxnId="{5B65E92D-0AE2-4AB4-9048-1A17C76CC95D}">
      <dgm:prSet/>
      <dgm:spPr/>
      <dgm:t>
        <a:bodyPr/>
        <a:lstStyle/>
        <a:p>
          <a:endParaRPr lang="en-US"/>
        </a:p>
      </dgm:t>
    </dgm:pt>
    <dgm:pt modelId="{629A39BC-D98A-461E-AAF7-B08CC7D86F92}" type="sibTrans" cxnId="{5B65E92D-0AE2-4AB4-9048-1A17C76CC95D}">
      <dgm:prSet/>
      <dgm:spPr/>
      <dgm:t>
        <a:bodyPr/>
        <a:lstStyle/>
        <a:p>
          <a:endParaRPr lang="en-US"/>
        </a:p>
      </dgm:t>
    </dgm:pt>
    <dgm:pt modelId="{F6C1913E-08E4-4DCF-810E-F57543DDF6EC}">
      <dgm:prSet custT="1"/>
      <dgm:spPr/>
      <dgm:t>
        <a:bodyPr/>
        <a:lstStyle/>
        <a:p>
          <a:pPr>
            <a:defRPr cap="all"/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mindful care approach for patients and staff</a:t>
          </a:r>
        </a:p>
      </dgm:t>
    </dgm:pt>
    <dgm:pt modelId="{C1D31615-7220-4DCB-AFDC-96CE3CC50CED}" type="parTrans" cxnId="{2CE9A9F7-9D32-461C-A522-DF573F68318D}">
      <dgm:prSet/>
      <dgm:spPr/>
      <dgm:t>
        <a:bodyPr/>
        <a:lstStyle/>
        <a:p>
          <a:endParaRPr lang="en-US"/>
        </a:p>
      </dgm:t>
    </dgm:pt>
    <dgm:pt modelId="{BC138419-2895-4F3B-A3F5-99953439B160}" type="sibTrans" cxnId="{2CE9A9F7-9D32-461C-A522-DF573F68318D}">
      <dgm:prSet/>
      <dgm:spPr/>
      <dgm:t>
        <a:bodyPr/>
        <a:lstStyle/>
        <a:p>
          <a:endParaRPr lang="en-US"/>
        </a:p>
      </dgm:t>
    </dgm:pt>
    <dgm:pt modelId="{46DAA7A5-03C0-4ACD-B8A1-B92541BABA26}">
      <dgm:prSet custT="1"/>
      <dgm:spPr/>
      <dgm:t>
        <a:bodyPr/>
        <a:lstStyle/>
        <a:p>
          <a:pPr>
            <a:defRPr cap="all"/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Cutting edge technology to optimize care and delivery</a:t>
          </a:r>
        </a:p>
      </dgm:t>
    </dgm:pt>
    <dgm:pt modelId="{3A633C5D-35EB-4E09-8773-7F0863FBAE0E}" type="parTrans" cxnId="{44E6E4A3-2959-4A68-ACDA-E7C16AE8D52A}">
      <dgm:prSet/>
      <dgm:spPr/>
      <dgm:t>
        <a:bodyPr/>
        <a:lstStyle/>
        <a:p>
          <a:endParaRPr lang="en-US"/>
        </a:p>
      </dgm:t>
    </dgm:pt>
    <dgm:pt modelId="{D8A9F5E8-659C-4AFA-B4B6-01E69C945D81}" type="sibTrans" cxnId="{44E6E4A3-2959-4A68-ACDA-E7C16AE8D52A}">
      <dgm:prSet/>
      <dgm:spPr/>
      <dgm:t>
        <a:bodyPr/>
        <a:lstStyle/>
        <a:p>
          <a:endParaRPr lang="en-US"/>
        </a:p>
      </dgm:t>
    </dgm:pt>
    <dgm:pt modelId="{9118ECA7-D26D-4EA0-9AD6-F71DAD09DDF1}" type="pres">
      <dgm:prSet presAssocID="{06001BAE-A3BA-4E49-8725-1BE4F2861149}" presName="root" presStyleCnt="0">
        <dgm:presLayoutVars>
          <dgm:dir/>
          <dgm:resizeHandles val="exact"/>
        </dgm:presLayoutVars>
      </dgm:prSet>
      <dgm:spPr/>
    </dgm:pt>
    <dgm:pt modelId="{CA01F155-88B6-4368-987A-89AC8E50008F}" type="pres">
      <dgm:prSet presAssocID="{77E6585D-993B-4205-9E03-7688002035BB}" presName="compNode" presStyleCnt="0"/>
      <dgm:spPr/>
    </dgm:pt>
    <dgm:pt modelId="{64E9F807-F336-494B-9AB5-F74CB914B5A6}" type="pres">
      <dgm:prSet presAssocID="{77E6585D-993B-4205-9E03-7688002035BB}" presName="iconBgRect" presStyleLbl="bgShp" presStyleIdx="0" presStyleCnt="4"/>
      <dgm:spPr/>
    </dgm:pt>
    <dgm:pt modelId="{0D84AC42-C737-4B2B-B3FA-8054BDBF98E5}" type="pres">
      <dgm:prSet presAssocID="{77E6585D-993B-4205-9E03-7688002035B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D76A919B-E3EE-4DDD-882C-6292BCA2EB41}" type="pres">
      <dgm:prSet presAssocID="{77E6585D-993B-4205-9E03-7688002035BB}" presName="spaceRect" presStyleCnt="0"/>
      <dgm:spPr/>
    </dgm:pt>
    <dgm:pt modelId="{782B71BB-E819-4FFF-B2F2-79FBAD3B0275}" type="pres">
      <dgm:prSet presAssocID="{77E6585D-993B-4205-9E03-7688002035BB}" presName="textRect" presStyleLbl="revTx" presStyleIdx="0" presStyleCnt="4">
        <dgm:presLayoutVars>
          <dgm:chMax val="1"/>
          <dgm:chPref val="1"/>
        </dgm:presLayoutVars>
      </dgm:prSet>
      <dgm:spPr/>
    </dgm:pt>
    <dgm:pt modelId="{9392226E-BEEC-4334-9703-36F6F8AF8A9F}" type="pres">
      <dgm:prSet presAssocID="{F0D62378-CDC5-497A-A3F3-F6BB8F3119B1}" presName="sibTrans" presStyleCnt="0"/>
      <dgm:spPr/>
    </dgm:pt>
    <dgm:pt modelId="{45903FA6-CEF5-43F6-A853-03B4C8AA469E}" type="pres">
      <dgm:prSet presAssocID="{E8C0308D-A8B8-4E7B-A399-658A3193F681}" presName="compNode" presStyleCnt="0"/>
      <dgm:spPr/>
    </dgm:pt>
    <dgm:pt modelId="{F64D9091-0179-4536-8E01-3FE1BC938ACA}" type="pres">
      <dgm:prSet presAssocID="{E8C0308D-A8B8-4E7B-A399-658A3193F681}" presName="iconBgRect" presStyleLbl="bgShp" presStyleIdx="1" presStyleCnt="4"/>
      <dgm:spPr/>
    </dgm:pt>
    <dgm:pt modelId="{4B1F8281-0922-44BA-B43D-E37561348D18}" type="pres">
      <dgm:prSet presAssocID="{E8C0308D-A8B8-4E7B-A399-658A3193F68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343B0DE4-18B2-4428-AC18-5F30C06982CA}" type="pres">
      <dgm:prSet presAssocID="{E8C0308D-A8B8-4E7B-A399-658A3193F681}" presName="spaceRect" presStyleCnt="0"/>
      <dgm:spPr/>
    </dgm:pt>
    <dgm:pt modelId="{3599D5F3-45F6-414D-8E5C-F8ACBA37FE52}" type="pres">
      <dgm:prSet presAssocID="{E8C0308D-A8B8-4E7B-A399-658A3193F681}" presName="textRect" presStyleLbl="revTx" presStyleIdx="1" presStyleCnt="4">
        <dgm:presLayoutVars>
          <dgm:chMax val="1"/>
          <dgm:chPref val="1"/>
        </dgm:presLayoutVars>
      </dgm:prSet>
      <dgm:spPr/>
    </dgm:pt>
    <dgm:pt modelId="{EE815716-1653-464C-90CD-6ED89916B0AA}" type="pres">
      <dgm:prSet presAssocID="{629A39BC-D98A-461E-AAF7-B08CC7D86F92}" presName="sibTrans" presStyleCnt="0"/>
      <dgm:spPr/>
    </dgm:pt>
    <dgm:pt modelId="{1303E975-FFA7-44EE-9EAA-980A28A41FD0}" type="pres">
      <dgm:prSet presAssocID="{F6C1913E-08E4-4DCF-810E-F57543DDF6EC}" presName="compNode" presStyleCnt="0"/>
      <dgm:spPr/>
    </dgm:pt>
    <dgm:pt modelId="{79468217-03BD-4D64-913B-74D74F98321D}" type="pres">
      <dgm:prSet presAssocID="{F6C1913E-08E4-4DCF-810E-F57543DDF6EC}" presName="iconBgRect" presStyleLbl="bgShp" presStyleIdx="2" presStyleCnt="4"/>
      <dgm:spPr/>
    </dgm:pt>
    <dgm:pt modelId="{BA06155B-BF4E-4780-8878-8EE3037ED7A8}" type="pres">
      <dgm:prSet presAssocID="{F6C1913E-08E4-4DCF-810E-F57543DDF6E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FCE8016A-F450-4F50-884E-FF4E38A98523}" type="pres">
      <dgm:prSet presAssocID="{F6C1913E-08E4-4DCF-810E-F57543DDF6EC}" presName="spaceRect" presStyleCnt="0"/>
      <dgm:spPr/>
    </dgm:pt>
    <dgm:pt modelId="{94C9116F-6134-4DE3-9C57-5B516765C5F4}" type="pres">
      <dgm:prSet presAssocID="{F6C1913E-08E4-4DCF-810E-F57543DDF6EC}" presName="textRect" presStyleLbl="revTx" presStyleIdx="2" presStyleCnt="4">
        <dgm:presLayoutVars>
          <dgm:chMax val="1"/>
          <dgm:chPref val="1"/>
        </dgm:presLayoutVars>
      </dgm:prSet>
      <dgm:spPr/>
    </dgm:pt>
    <dgm:pt modelId="{EBD4C6CC-F1B9-4E5E-8304-7DCD874CC882}" type="pres">
      <dgm:prSet presAssocID="{BC138419-2895-4F3B-A3F5-99953439B160}" presName="sibTrans" presStyleCnt="0"/>
      <dgm:spPr/>
    </dgm:pt>
    <dgm:pt modelId="{5F98E8D9-7AAA-47BE-AD9A-55B293739BDC}" type="pres">
      <dgm:prSet presAssocID="{46DAA7A5-03C0-4ACD-B8A1-B92541BABA26}" presName="compNode" presStyleCnt="0"/>
      <dgm:spPr/>
    </dgm:pt>
    <dgm:pt modelId="{DE4A8CAF-0727-4FF9-8911-8689894A8196}" type="pres">
      <dgm:prSet presAssocID="{46DAA7A5-03C0-4ACD-B8A1-B92541BABA26}" presName="iconBgRect" presStyleLbl="bgShp" presStyleIdx="3" presStyleCnt="4"/>
      <dgm:spPr/>
    </dgm:pt>
    <dgm:pt modelId="{7B2F429E-AD39-47D2-9CC1-0FA4269157FD}" type="pres">
      <dgm:prSet presAssocID="{46DAA7A5-03C0-4ACD-B8A1-B92541BABA2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2AC4C0D2-E39D-4259-A315-A2BE505C1E52}" type="pres">
      <dgm:prSet presAssocID="{46DAA7A5-03C0-4ACD-B8A1-B92541BABA26}" presName="spaceRect" presStyleCnt="0"/>
      <dgm:spPr/>
    </dgm:pt>
    <dgm:pt modelId="{EC9CD9C5-86B3-4613-8325-7EA7BAA651BC}" type="pres">
      <dgm:prSet presAssocID="{46DAA7A5-03C0-4ACD-B8A1-B92541BABA2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F9F1D2C-F001-41B4-970C-803DA3A228F6}" type="presOf" srcId="{E8C0308D-A8B8-4E7B-A399-658A3193F681}" destId="{3599D5F3-45F6-414D-8E5C-F8ACBA37FE52}" srcOrd="0" destOrd="0" presId="urn:microsoft.com/office/officeart/2018/5/layout/IconCircleLabelList"/>
    <dgm:cxn modelId="{5B65E92D-0AE2-4AB4-9048-1A17C76CC95D}" srcId="{06001BAE-A3BA-4E49-8725-1BE4F2861149}" destId="{E8C0308D-A8B8-4E7B-A399-658A3193F681}" srcOrd="1" destOrd="0" parTransId="{9C6C240E-5DDC-40CF-898D-B93B7D2F26A6}" sibTransId="{629A39BC-D98A-461E-AAF7-B08CC7D86F92}"/>
    <dgm:cxn modelId="{7FB66137-8FA9-40E7-B406-4BFDBC264007}" srcId="{06001BAE-A3BA-4E49-8725-1BE4F2861149}" destId="{77E6585D-993B-4205-9E03-7688002035BB}" srcOrd="0" destOrd="0" parTransId="{2C2A0161-CFAC-4CB3-944E-D171BA9143A5}" sibTransId="{F0D62378-CDC5-497A-A3F3-F6BB8F3119B1}"/>
    <dgm:cxn modelId="{4D272B58-E6AD-4193-8D46-4376CDD1D419}" type="presOf" srcId="{77E6585D-993B-4205-9E03-7688002035BB}" destId="{782B71BB-E819-4FFF-B2F2-79FBAD3B0275}" srcOrd="0" destOrd="0" presId="urn:microsoft.com/office/officeart/2018/5/layout/IconCircleLabelList"/>
    <dgm:cxn modelId="{44E6E4A3-2959-4A68-ACDA-E7C16AE8D52A}" srcId="{06001BAE-A3BA-4E49-8725-1BE4F2861149}" destId="{46DAA7A5-03C0-4ACD-B8A1-B92541BABA26}" srcOrd="3" destOrd="0" parTransId="{3A633C5D-35EB-4E09-8773-7F0863FBAE0E}" sibTransId="{D8A9F5E8-659C-4AFA-B4B6-01E69C945D81}"/>
    <dgm:cxn modelId="{34BD60B2-F0BA-454A-9721-281A09336864}" type="presOf" srcId="{06001BAE-A3BA-4E49-8725-1BE4F2861149}" destId="{9118ECA7-D26D-4EA0-9AD6-F71DAD09DDF1}" srcOrd="0" destOrd="0" presId="urn:microsoft.com/office/officeart/2018/5/layout/IconCircleLabelList"/>
    <dgm:cxn modelId="{21753DDC-C965-4BA8-A1C4-B9D1C2A71884}" type="presOf" srcId="{F6C1913E-08E4-4DCF-810E-F57543DDF6EC}" destId="{94C9116F-6134-4DE3-9C57-5B516765C5F4}" srcOrd="0" destOrd="0" presId="urn:microsoft.com/office/officeart/2018/5/layout/IconCircleLabelList"/>
    <dgm:cxn modelId="{B82605F1-0E7B-4D51-9052-2F9C1573B74A}" type="presOf" srcId="{46DAA7A5-03C0-4ACD-B8A1-B92541BABA26}" destId="{EC9CD9C5-86B3-4613-8325-7EA7BAA651BC}" srcOrd="0" destOrd="0" presId="urn:microsoft.com/office/officeart/2018/5/layout/IconCircleLabelList"/>
    <dgm:cxn modelId="{2CE9A9F7-9D32-461C-A522-DF573F68318D}" srcId="{06001BAE-A3BA-4E49-8725-1BE4F2861149}" destId="{F6C1913E-08E4-4DCF-810E-F57543DDF6EC}" srcOrd="2" destOrd="0" parTransId="{C1D31615-7220-4DCB-AFDC-96CE3CC50CED}" sibTransId="{BC138419-2895-4F3B-A3F5-99953439B160}"/>
    <dgm:cxn modelId="{6A1A265E-C1B5-4FB2-926A-F0E0D5109A9B}" type="presParOf" srcId="{9118ECA7-D26D-4EA0-9AD6-F71DAD09DDF1}" destId="{CA01F155-88B6-4368-987A-89AC8E50008F}" srcOrd="0" destOrd="0" presId="urn:microsoft.com/office/officeart/2018/5/layout/IconCircleLabelList"/>
    <dgm:cxn modelId="{31B291F7-C8BF-4F18-B2CE-FE758A16464A}" type="presParOf" srcId="{CA01F155-88B6-4368-987A-89AC8E50008F}" destId="{64E9F807-F336-494B-9AB5-F74CB914B5A6}" srcOrd="0" destOrd="0" presId="urn:microsoft.com/office/officeart/2018/5/layout/IconCircleLabelList"/>
    <dgm:cxn modelId="{1A19A614-C747-4669-BF37-CDDADBC880C2}" type="presParOf" srcId="{CA01F155-88B6-4368-987A-89AC8E50008F}" destId="{0D84AC42-C737-4B2B-B3FA-8054BDBF98E5}" srcOrd="1" destOrd="0" presId="urn:microsoft.com/office/officeart/2018/5/layout/IconCircleLabelList"/>
    <dgm:cxn modelId="{A5624903-2EC0-4549-8255-88BE0E8A0132}" type="presParOf" srcId="{CA01F155-88B6-4368-987A-89AC8E50008F}" destId="{D76A919B-E3EE-4DDD-882C-6292BCA2EB41}" srcOrd="2" destOrd="0" presId="urn:microsoft.com/office/officeart/2018/5/layout/IconCircleLabelList"/>
    <dgm:cxn modelId="{083FFF36-C544-4509-AECB-56601391C2DF}" type="presParOf" srcId="{CA01F155-88B6-4368-987A-89AC8E50008F}" destId="{782B71BB-E819-4FFF-B2F2-79FBAD3B0275}" srcOrd="3" destOrd="0" presId="urn:microsoft.com/office/officeart/2018/5/layout/IconCircleLabelList"/>
    <dgm:cxn modelId="{4C356511-E741-4A6B-9B5D-40AAABE775D0}" type="presParOf" srcId="{9118ECA7-D26D-4EA0-9AD6-F71DAD09DDF1}" destId="{9392226E-BEEC-4334-9703-36F6F8AF8A9F}" srcOrd="1" destOrd="0" presId="urn:microsoft.com/office/officeart/2018/5/layout/IconCircleLabelList"/>
    <dgm:cxn modelId="{41FC4EED-5462-4832-A6FD-783A305C473B}" type="presParOf" srcId="{9118ECA7-D26D-4EA0-9AD6-F71DAD09DDF1}" destId="{45903FA6-CEF5-43F6-A853-03B4C8AA469E}" srcOrd="2" destOrd="0" presId="urn:microsoft.com/office/officeart/2018/5/layout/IconCircleLabelList"/>
    <dgm:cxn modelId="{D76596D4-5455-45D5-B8F4-6E08A02A0B8A}" type="presParOf" srcId="{45903FA6-CEF5-43F6-A853-03B4C8AA469E}" destId="{F64D9091-0179-4536-8E01-3FE1BC938ACA}" srcOrd="0" destOrd="0" presId="urn:microsoft.com/office/officeart/2018/5/layout/IconCircleLabelList"/>
    <dgm:cxn modelId="{972E0E2C-87FC-431A-9C08-62C3B779A045}" type="presParOf" srcId="{45903FA6-CEF5-43F6-A853-03B4C8AA469E}" destId="{4B1F8281-0922-44BA-B43D-E37561348D18}" srcOrd="1" destOrd="0" presId="urn:microsoft.com/office/officeart/2018/5/layout/IconCircleLabelList"/>
    <dgm:cxn modelId="{71D94FFC-5756-4226-AE23-402A12730499}" type="presParOf" srcId="{45903FA6-CEF5-43F6-A853-03B4C8AA469E}" destId="{343B0DE4-18B2-4428-AC18-5F30C06982CA}" srcOrd="2" destOrd="0" presId="urn:microsoft.com/office/officeart/2018/5/layout/IconCircleLabelList"/>
    <dgm:cxn modelId="{88EC2EC4-B935-4482-ACF0-D09D898ADE0F}" type="presParOf" srcId="{45903FA6-CEF5-43F6-A853-03B4C8AA469E}" destId="{3599D5F3-45F6-414D-8E5C-F8ACBA37FE52}" srcOrd="3" destOrd="0" presId="urn:microsoft.com/office/officeart/2018/5/layout/IconCircleLabelList"/>
    <dgm:cxn modelId="{BF7C0398-5A2D-4A56-BA83-D39C4FF57529}" type="presParOf" srcId="{9118ECA7-D26D-4EA0-9AD6-F71DAD09DDF1}" destId="{EE815716-1653-464C-90CD-6ED89916B0AA}" srcOrd="3" destOrd="0" presId="urn:microsoft.com/office/officeart/2018/5/layout/IconCircleLabelList"/>
    <dgm:cxn modelId="{DB7BAC2B-6FF4-4814-96B8-763A25A29503}" type="presParOf" srcId="{9118ECA7-D26D-4EA0-9AD6-F71DAD09DDF1}" destId="{1303E975-FFA7-44EE-9EAA-980A28A41FD0}" srcOrd="4" destOrd="0" presId="urn:microsoft.com/office/officeart/2018/5/layout/IconCircleLabelList"/>
    <dgm:cxn modelId="{13219CA8-9816-4B59-A7DC-12A243912949}" type="presParOf" srcId="{1303E975-FFA7-44EE-9EAA-980A28A41FD0}" destId="{79468217-03BD-4D64-913B-74D74F98321D}" srcOrd="0" destOrd="0" presId="urn:microsoft.com/office/officeart/2018/5/layout/IconCircleLabelList"/>
    <dgm:cxn modelId="{A19663B8-D772-41FA-A3C7-33423C762F9E}" type="presParOf" srcId="{1303E975-FFA7-44EE-9EAA-980A28A41FD0}" destId="{BA06155B-BF4E-4780-8878-8EE3037ED7A8}" srcOrd="1" destOrd="0" presId="urn:microsoft.com/office/officeart/2018/5/layout/IconCircleLabelList"/>
    <dgm:cxn modelId="{2C0B53B9-37A0-47C6-9D61-36EBA273E53E}" type="presParOf" srcId="{1303E975-FFA7-44EE-9EAA-980A28A41FD0}" destId="{FCE8016A-F450-4F50-884E-FF4E38A98523}" srcOrd="2" destOrd="0" presId="urn:microsoft.com/office/officeart/2018/5/layout/IconCircleLabelList"/>
    <dgm:cxn modelId="{BFCFF07E-CD5B-4198-B7F6-36045D7DF3F9}" type="presParOf" srcId="{1303E975-FFA7-44EE-9EAA-980A28A41FD0}" destId="{94C9116F-6134-4DE3-9C57-5B516765C5F4}" srcOrd="3" destOrd="0" presId="urn:microsoft.com/office/officeart/2018/5/layout/IconCircleLabelList"/>
    <dgm:cxn modelId="{DBE6A57D-A524-437A-8138-D29D5AFD3447}" type="presParOf" srcId="{9118ECA7-D26D-4EA0-9AD6-F71DAD09DDF1}" destId="{EBD4C6CC-F1B9-4E5E-8304-7DCD874CC882}" srcOrd="5" destOrd="0" presId="urn:microsoft.com/office/officeart/2018/5/layout/IconCircleLabelList"/>
    <dgm:cxn modelId="{CE4ADAD3-4B9D-445A-BAA6-34EC6AF1375A}" type="presParOf" srcId="{9118ECA7-D26D-4EA0-9AD6-F71DAD09DDF1}" destId="{5F98E8D9-7AAA-47BE-AD9A-55B293739BDC}" srcOrd="6" destOrd="0" presId="urn:microsoft.com/office/officeart/2018/5/layout/IconCircleLabelList"/>
    <dgm:cxn modelId="{16CE011C-2F90-449E-98B8-C0FE095DFF63}" type="presParOf" srcId="{5F98E8D9-7AAA-47BE-AD9A-55B293739BDC}" destId="{DE4A8CAF-0727-4FF9-8911-8689894A8196}" srcOrd="0" destOrd="0" presId="urn:microsoft.com/office/officeart/2018/5/layout/IconCircleLabelList"/>
    <dgm:cxn modelId="{CBE2363A-796D-49C5-907A-FE7423A72CF9}" type="presParOf" srcId="{5F98E8D9-7AAA-47BE-AD9A-55B293739BDC}" destId="{7B2F429E-AD39-47D2-9CC1-0FA4269157FD}" srcOrd="1" destOrd="0" presId="urn:microsoft.com/office/officeart/2018/5/layout/IconCircleLabelList"/>
    <dgm:cxn modelId="{62E70E80-2013-40B7-9BE2-6D1A36B332C4}" type="presParOf" srcId="{5F98E8D9-7AAA-47BE-AD9A-55B293739BDC}" destId="{2AC4C0D2-E39D-4259-A315-A2BE505C1E52}" srcOrd="2" destOrd="0" presId="urn:microsoft.com/office/officeart/2018/5/layout/IconCircleLabelList"/>
    <dgm:cxn modelId="{F1B0A666-CC24-4CFE-9B52-E74FD9A841F2}" type="presParOf" srcId="{5F98E8D9-7AAA-47BE-AD9A-55B293739BDC}" destId="{EC9CD9C5-86B3-4613-8325-7EA7BAA651B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061D8-0CA5-4C63-8ABD-1796CEB39267}">
      <dsp:nvSpPr>
        <dsp:cNvPr id="0" name=""/>
        <dsp:cNvSpPr/>
      </dsp:nvSpPr>
      <dsp:spPr>
        <a:xfrm>
          <a:off x="3201" y="445489"/>
          <a:ext cx="2539866" cy="152391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Functional decline</a:t>
          </a:r>
        </a:p>
      </dsp:txBody>
      <dsp:txXfrm>
        <a:off x="3201" y="445489"/>
        <a:ext cx="2539866" cy="1523919"/>
      </dsp:txXfrm>
    </dsp:sp>
    <dsp:sp modelId="{C48E5F2E-A560-4DD3-A823-13F4D3263FFA}">
      <dsp:nvSpPr>
        <dsp:cNvPr id="0" name=""/>
        <dsp:cNvSpPr/>
      </dsp:nvSpPr>
      <dsp:spPr>
        <a:xfrm>
          <a:off x="2797054" y="445489"/>
          <a:ext cx="2539866" cy="1523919"/>
        </a:xfrm>
        <a:prstGeom prst="rect">
          <a:avLst/>
        </a:prstGeom>
        <a:solidFill>
          <a:schemeClr val="accent2">
            <a:hueOff val="920516"/>
            <a:satOff val="-2642"/>
            <a:lumOff val="-42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Cognitive decline</a:t>
          </a:r>
        </a:p>
      </dsp:txBody>
      <dsp:txXfrm>
        <a:off x="2797054" y="445489"/>
        <a:ext cx="2539866" cy="1523919"/>
      </dsp:txXfrm>
    </dsp:sp>
    <dsp:sp modelId="{2A444213-F4F5-4123-83CF-19E392A91E64}">
      <dsp:nvSpPr>
        <dsp:cNvPr id="0" name=""/>
        <dsp:cNvSpPr/>
      </dsp:nvSpPr>
      <dsp:spPr>
        <a:xfrm>
          <a:off x="5590907" y="445489"/>
          <a:ext cx="2539866" cy="1523919"/>
        </a:xfrm>
        <a:prstGeom prst="rect">
          <a:avLst/>
        </a:prstGeom>
        <a:solidFill>
          <a:schemeClr val="accent2">
            <a:hueOff val="1841033"/>
            <a:satOff val="-5284"/>
            <a:lumOff val="-84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Weight loss</a:t>
          </a:r>
        </a:p>
      </dsp:txBody>
      <dsp:txXfrm>
        <a:off x="5590907" y="445489"/>
        <a:ext cx="2539866" cy="1523919"/>
      </dsp:txXfrm>
    </dsp:sp>
    <dsp:sp modelId="{6E18E4DE-3F14-4984-B11D-6259D9B73122}">
      <dsp:nvSpPr>
        <dsp:cNvPr id="0" name=""/>
        <dsp:cNvSpPr/>
      </dsp:nvSpPr>
      <dsp:spPr>
        <a:xfrm>
          <a:off x="8384760" y="445489"/>
          <a:ext cx="2539866" cy="1523919"/>
        </a:xfrm>
        <a:prstGeom prst="rect">
          <a:avLst/>
        </a:prstGeom>
        <a:solidFill>
          <a:schemeClr val="accent2">
            <a:hueOff val="2761549"/>
            <a:satOff val="-7926"/>
            <a:lumOff val="-126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Incontinence </a:t>
          </a:r>
        </a:p>
      </dsp:txBody>
      <dsp:txXfrm>
        <a:off x="8384760" y="445489"/>
        <a:ext cx="2539866" cy="1523919"/>
      </dsp:txXfrm>
    </dsp:sp>
    <dsp:sp modelId="{A5A10547-CA70-4C3F-B0B6-511AFC799D68}">
      <dsp:nvSpPr>
        <dsp:cNvPr id="0" name=""/>
        <dsp:cNvSpPr/>
      </dsp:nvSpPr>
      <dsp:spPr>
        <a:xfrm>
          <a:off x="3201" y="2223395"/>
          <a:ext cx="2539866" cy="1523919"/>
        </a:xfrm>
        <a:prstGeom prst="rect">
          <a:avLst/>
        </a:prstGeom>
        <a:solidFill>
          <a:schemeClr val="accent2">
            <a:hueOff val="3682065"/>
            <a:satOff val="-10567"/>
            <a:lumOff val="-1691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Falls</a:t>
          </a:r>
        </a:p>
      </dsp:txBody>
      <dsp:txXfrm>
        <a:off x="3201" y="2223395"/>
        <a:ext cx="2539866" cy="1523919"/>
      </dsp:txXfrm>
    </dsp:sp>
    <dsp:sp modelId="{A1433740-C752-49CE-B045-734618DF1462}">
      <dsp:nvSpPr>
        <dsp:cNvPr id="0" name=""/>
        <dsp:cNvSpPr/>
      </dsp:nvSpPr>
      <dsp:spPr>
        <a:xfrm>
          <a:off x="2797054" y="2223395"/>
          <a:ext cx="2539866" cy="1523919"/>
        </a:xfrm>
        <a:prstGeom prst="rect">
          <a:avLst/>
        </a:prstGeom>
        <a:solidFill>
          <a:schemeClr val="accent2">
            <a:hueOff val="4602581"/>
            <a:satOff val="-13209"/>
            <a:lumOff val="-211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Depression </a:t>
          </a:r>
        </a:p>
      </dsp:txBody>
      <dsp:txXfrm>
        <a:off x="2797054" y="2223395"/>
        <a:ext cx="2539866" cy="1523919"/>
      </dsp:txXfrm>
    </dsp:sp>
    <dsp:sp modelId="{9053719C-D1C9-4D85-BE4C-29CAFF354E30}">
      <dsp:nvSpPr>
        <dsp:cNvPr id="0" name=""/>
        <dsp:cNvSpPr/>
      </dsp:nvSpPr>
      <dsp:spPr>
        <a:xfrm>
          <a:off x="5590907" y="2223395"/>
          <a:ext cx="2539866" cy="1523919"/>
        </a:xfrm>
        <a:prstGeom prst="rect">
          <a:avLst/>
        </a:prstGeom>
        <a:solidFill>
          <a:schemeClr val="accent2">
            <a:hueOff val="5523098"/>
            <a:satOff val="-15851"/>
            <a:lumOff val="-253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Polypharmacy </a:t>
          </a:r>
        </a:p>
      </dsp:txBody>
      <dsp:txXfrm>
        <a:off x="5590907" y="2223395"/>
        <a:ext cx="2539866" cy="1523919"/>
      </dsp:txXfrm>
    </dsp:sp>
    <dsp:sp modelId="{FABF695D-517B-496C-A597-C81D45217589}">
      <dsp:nvSpPr>
        <dsp:cNvPr id="0" name=""/>
        <dsp:cNvSpPr/>
      </dsp:nvSpPr>
      <dsp:spPr>
        <a:xfrm>
          <a:off x="8384760" y="2223395"/>
          <a:ext cx="2539866" cy="1523919"/>
        </a:xfrm>
        <a:prstGeom prst="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Skin BREAKDOWN</a:t>
          </a:r>
        </a:p>
      </dsp:txBody>
      <dsp:txXfrm>
        <a:off x="8384760" y="2223395"/>
        <a:ext cx="2539866" cy="1523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07EFB-D43F-494A-BB3C-9FF816DBF938}">
      <dsp:nvSpPr>
        <dsp:cNvPr id="0" name=""/>
        <dsp:cNvSpPr/>
      </dsp:nvSpPr>
      <dsp:spPr>
        <a:xfrm>
          <a:off x="0" y="2727"/>
          <a:ext cx="69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809BE-EDE2-4EF0-A76F-DDD21738E700}">
      <dsp:nvSpPr>
        <dsp:cNvPr id="0" name=""/>
        <dsp:cNvSpPr/>
      </dsp:nvSpPr>
      <dsp:spPr>
        <a:xfrm>
          <a:off x="0" y="2727"/>
          <a:ext cx="6906491" cy="9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Behaviors</a:t>
          </a:r>
        </a:p>
      </dsp:txBody>
      <dsp:txXfrm>
        <a:off x="0" y="2727"/>
        <a:ext cx="6906491" cy="930027"/>
      </dsp:txXfrm>
    </dsp:sp>
    <dsp:sp modelId="{BF75829F-82DA-4903-8BBE-2082C8768BBA}">
      <dsp:nvSpPr>
        <dsp:cNvPr id="0" name=""/>
        <dsp:cNvSpPr/>
      </dsp:nvSpPr>
      <dsp:spPr>
        <a:xfrm>
          <a:off x="0" y="932754"/>
          <a:ext cx="69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1AC99-D0EC-4C31-86A1-B505644855E8}">
      <dsp:nvSpPr>
        <dsp:cNvPr id="0" name=""/>
        <dsp:cNvSpPr/>
      </dsp:nvSpPr>
      <dsp:spPr>
        <a:xfrm>
          <a:off x="0" y="932754"/>
          <a:ext cx="6906491" cy="9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Elimination</a:t>
          </a:r>
        </a:p>
      </dsp:txBody>
      <dsp:txXfrm>
        <a:off x="0" y="932754"/>
        <a:ext cx="6906491" cy="930027"/>
      </dsp:txXfrm>
    </dsp:sp>
    <dsp:sp modelId="{363DB7C5-3550-48B2-94F6-50D47DE3B92D}">
      <dsp:nvSpPr>
        <dsp:cNvPr id="0" name=""/>
        <dsp:cNvSpPr/>
      </dsp:nvSpPr>
      <dsp:spPr>
        <a:xfrm>
          <a:off x="0" y="1862782"/>
          <a:ext cx="69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8D0DDC-F9E6-44E8-BF10-F70D1F3899F9}">
      <dsp:nvSpPr>
        <dsp:cNvPr id="0" name=""/>
        <dsp:cNvSpPr/>
      </dsp:nvSpPr>
      <dsp:spPr>
        <a:xfrm>
          <a:off x="0" y="1862782"/>
          <a:ext cx="6906491" cy="9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Food intake</a:t>
          </a:r>
        </a:p>
      </dsp:txBody>
      <dsp:txXfrm>
        <a:off x="0" y="1862782"/>
        <a:ext cx="6906491" cy="930027"/>
      </dsp:txXfrm>
    </dsp:sp>
    <dsp:sp modelId="{E9EDBB32-5337-4EB5-A5BC-8CB608A35E0F}">
      <dsp:nvSpPr>
        <dsp:cNvPr id="0" name=""/>
        <dsp:cNvSpPr/>
      </dsp:nvSpPr>
      <dsp:spPr>
        <a:xfrm>
          <a:off x="0" y="2792809"/>
          <a:ext cx="69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F8CCF-B1D7-4768-AB1C-1ECFBB06DF1B}">
      <dsp:nvSpPr>
        <dsp:cNvPr id="0" name=""/>
        <dsp:cNvSpPr/>
      </dsp:nvSpPr>
      <dsp:spPr>
        <a:xfrm>
          <a:off x="0" y="2792809"/>
          <a:ext cx="6906491" cy="9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Functional status</a:t>
          </a:r>
        </a:p>
      </dsp:txBody>
      <dsp:txXfrm>
        <a:off x="0" y="2792809"/>
        <a:ext cx="6906491" cy="930027"/>
      </dsp:txXfrm>
    </dsp:sp>
    <dsp:sp modelId="{7B874F34-9AC7-47A1-A0B0-8D804C9FFF99}">
      <dsp:nvSpPr>
        <dsp:cNvPr id="0" name=""/>
        <dsp:cNvSpPr/>
      </dsp:nvSpPr>
      <dsp:spPr>
        <a:xfrm>
          <a:off x="0" y="3722836"/>
          <a:ext cx="69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CF041-ED23-434B-B9FC-63545D386379}">
      <dsp:nvSpPr>
        <dsp:cNvPr id="0" name=""/>
        <dsp:cNvSpPr/>
      </dsp:nvSpPr>
      <dsp:spPr>
        <a:xfrm>
          <a:off x="0" y="3722836"/>
          <a:ext cx="6906491" cy="9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Pain</a:t>
          </a:r>
        </a:p>
      </dsp:txBody>
      <dsp:txXfrm>
        <a:off x="0" y="3722836"/>
        <a:ext cx="6906491" cy="930027"/>
      </dsp:txXfrm>
    </dsp:sp>
    <dsp:sp modelId="{9284780A-8085-48C0-89FF-1C73ABD377BB}">
      <dsp:nvSpPr>
        <dsp:cNvPr id="0" name=""/>
        <dsp:cNvSpPr/>
      </dsp:nvSpPr>
      <dsp:spPr>
        <a:xfrm>
          <a:off x="0" y="4652864"/>
          <a:ext cx="690649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FC1A05-65CB-4444-89C7-1A50DE9B87FA}">
      <dsp:nvSpPr>
        <dsp:cNvPr id="0" name=""/>
        <dsp:cNvSpPr/>
      </dsp:nvSpPr>
      <dsp:spPr>
        <a:xfrm>
          <a:off x="0" y="4652864"/>
          <a:ext cx="6906491" cy="93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Weight</a:t>
          </a:r>
        </a:p>
      </dsp:txBody>
      <dsp:txXfrm>
        <a:off x="0" y="4652864"/>
        <a:ext cx="6906491" cy="930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FE587-AD59-45AE-BF9C-886844CFD63D}">
      <dsp:nvSpPr>
        <dsp:cNvPr id="0" name=""/>
        <dsp:cNvSpPr/>
      </dsp:nvSpPr>
      <dsp:spPr>
        <a:xfrm>
          <a:off x="1020171" y="60844"/>
          <a:ext cx="973617" cy="97361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0E82D-B9BD-499E-B745-1E6CBC9207EE}">
      <dsp:nvSpPr>
        <dsp:cNvPr id="0" name=""/>
        <dsp:cNvSpPr/>
      </dsp:nvSpPr>
      <dsp:spPr>
        <a:xfrm>
          <a:off x="1227663" y="268336"/>
          <a:ext cx="558632" cy="5586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9C74A-3534-4435-9766-59ACBADCF20F}">
      <dsp:nvSpPr>
        <dsp:cNvPr id="0" name=""/>
        <dsp:cNvSpPr/>
      </dsp:nvSpPr>
      <dsp:spPr>
        <a:xfrm>
          <a:off x="708932" y="1337719"/>
          <a:ext cx="1596093" cy="63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Optimize function and QOL</a:t>
          </a:r>
        </a:p>
      </dsp:txBody>
      <dsp:txXfrm>
        <a:off x="708932" y="1337719"/>
        <a:ext cx="1596093" cy="638437"/>
      </dsp:txXfrm>
    </dsp:sp>
    <dsp:sp modelId="{24237590-5AB3-4BB0-B8FF-B5A7EB9800A4}">
      <dsp:nvSpPr>
        <dsp:cNvPr id="0" name=""/>
        <dsp:cNvSpPr/>
      </dsp:nvSpPr>
      <dsp:spPr>
        <a:xfrm>
          <a:off x="2895581" y="1693"/>
          <a:ext cx="973617" cy="97361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3248A-A7D6-45EC-A1C0-3A401AAC5139}">
      <dsp:nvSpPr>
        <dsp:cNvPr id="0" name=""/>
        <dsp:cNvSpPr/>
      </dsp:nvSpPr>
      <dsp:spPr>
        <a:xfrm>
          <a:off x="3103073" y="209185"/>
          <a:ext cx="558632" cy="5586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3CAD1-5821-4139-AE6D-23A6325C55BD}">
      <dsp:nvSpPr>
        <dsp:cNvPr id="0" name=""/>
        <dsp:cNvSpPr/>
      </dsp:nvSpPr>
      <dsp:spPr>
        <a:xfrm>
          <a:off x="2584342" y="1160266"/>
          <a:ext cx="1596093" cy="875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Manage medical and behavioral risks and complications related to their dementia</a:t>
          </a:r>
        </a:p>
      </dsp:txBody>
      <dsp:txXfrm>
        <a:off x="2584342" y="1160266"/>
        <a:ext cx="1596093" cy="875042"/>
      </dsp:txXfrm>
    </dsp:sp>
    <dsp:sp modelId="{96E52872-7FC6-4CAD-A02B-36999B441CBD}">
      <dsp:nvSpPr>
        <dsp:cNvPr id="0" name=""/>
        <dsp:cNvSpPr/>
      </dsp:nvSpPr>
      <dsp:spPr>
        <a:xfrm>
          <a:off x="4770991" y="60844"/>
          <a:ext cx="973617" cy="97361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C5A692-D225-4CE4-9E7D-00D1EB8F9305}">
      <dsp:nvSpPr>
        <dsp:cNvPr id="0" name=""/>
        <dsp:cNvSpPr/>
      </dsp:nvSpPr>
      <dsp:spPr>
        <a:xfrm>
          <a:off x="4978483" y="268336"/>
          <a:ext cx="558632" cy="55863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D5FF9-F586-4F66-AAD7-C19D2C264AA7}">
      <dsp:nvSpPr>
        <dsp:cNvPr id="0" name=""/>
        <dsp:cNvSpPr/>
      </dsp:nvSpPr>
      <dsp:spPr>
        <a:xfrm>
          <a:off x="4459753" y="1337719"/>
          <a:ext cx="1596093" cy="63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Manage functional deficits</a:t>
          </a:r>
        </a:p>
      </dsp:txBody>
      <dsp:txXfrm>
        <a:off x="4459753" y="1337719"/>
        <a:ext cx="1596093" cy="638437"/>
      </dsp:txXfrm>
    </dsp:sp>
    <dsp:sp modelId="{27D7319C-2364-468D-993C-DBBAD3027BD9}">
      <dsp:nvSpPr>
        <dsp:cNvPr id="0" name=""/>
        <dsp:cNvSpPr/>
      </dsp:nvSpPr>
      <dsp:spPr>
        <a:xfrm>
          <a:off x="6646401" y="60844"/>
          <a:ext cx="973617" cy="97361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D9467-57E0-42EB-A458-3D664D1C8DA3}">
      <dsp:nvSpPr>
        <dsp:cNvPr id="0" name=""/>
        <dsp:cNvSpPr/>
      </dsp:nvSpPr>
      <dsp:spPr>
        <a:xfrm>
          <a:off x="6853893" y="268336"/>
          <a:ext cx="558632" cy="55863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49C7FF-3C3B-410E-9C45-A00475929C4A}">
      <dsp:nvSpPr>
        <dsp:cNvPr id="0" name=""/>
        <dsp:cNvSpPr/>
      </dsp:nvSpPr>
      <dsp:spPr>
        <a:xfrm>
          <a:off x="6335163" y="1337719"/>
          <a:ext cx="1596093" cy="63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Address pertinent psychosocial issues</a:t>
          </a:r>
        </a:p>
      </dsp:txBody>
      <dsp:txXfrm>
        <a:off x="6335163" y="1337719"/>
        <a:ext cx="1596093" cy="638437"/>
      </dsp:txXfrm>
    </dsp:sp>
    <dsp:sp modelId="{1672027E-D1F1-4D54-A346-073A69DF77DA}">
      <dsp:nvSpPr>
        <dsp:cNvPr id="0" name=""/>
        <dsp:cNvSpPr/>
      </dsp:nvSpPr>
      <dsp:spPr>
        <a:xfrm>
          <a:off x="8521811" y="60844"/>
          <a:ext cx="973617" cy="973617"/>
        </a:xfrm>
        <a:prstGeom prst="round2DiagRect">
          <a:avLst>
            <a:gd name="adj1" fmla="val 29727"/>
            <a:gd name="adj2" fmla="val 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B8FA0-64EB-401B-A082-A8BFAEA0C174}">
      <dsp:nvSpPr>
        <dsp:cNvPr id="0" name=""/>
        <dsp:cNvSpPr/>
      </dsp:nvSpPr>
      <dsp:spPr>
        <a:xfrm>
          <a:off x="8729303" y="268336"/>
          <a:ext cx="558632" cy="55863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3E75B-B175-4398-8AD4-7F38E1EA22B0}">
      <dsp:nvSpPr>
        <dsp:cNvPr id="0" name=""/>
        <dsp:cNvSpPr/>
      </dsp:nvSpPr>
      <dsp:spPr>
        <a:xfrm>
          <a:off x="8210573" y="1337719"/>
          <a:ext cx="1596093" cy="63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Address spiritual issues</a:t>
          </a:r>
        </a:p>
      </dsp:txBody>
      <dsp:txXfrm>
        <a:off x="8210573" y="1337719"/>
        <a:ext cx="1596093" cy="638437"/>
      </dsp:txXfrm>
    </dsp:sp>
    <dsp:sp modelId="{C2089568-9592-496F-AA7E-6AD9115F49C9}">
      <dsp:nvSpPr>
        <dsp:cNvPr id="0" name=""/>
        <dsp:cNvSpPr/>
      </dsp:nvSpPr>
      <dsp:spPr>
        <a:xfrm>
          <a:off x="3833286" y="2434331"/>
          <a:ext cx="973617" cy="97361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438474-96EE-4210-929A-E229FFAC5F46}">
      <dsp:nvSpPr>
        <dsp:cNvPr id="0" name=""/>
        <dsp:cNvSpPr/>
      </dsp:nvSpPr>
      <dsp:spPr>
        <a:xfrm>
          <a:off x="4040778" y="2641824"/>
          <a:ext cx="558632" cy="55863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BA5DC-004E-4C54-87F5-1CF9EBC04552}">
      <dsp:nvSpPr>
        <dsp:cNvPr id="0" name=""/>
        <dsp:cNvSpPr/>
      </dsp:nvSpPr>
      <dsp:spPr>
        <a:xfrm>
          <a:off x="3522048" y="3711206"/>
          <a:ext cx="1596093" cy="63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Consider palliative care</a:t>
          </a:r>
        </a:p>
      </dsp:txBody>
      <dsp:txXfrm>
        <a:off x="3522048" y="3711206"/>
        <a:ext cx="1596093" cy="638437"/>
      </dsp:txXfrm>
    </dsp:sp>
    <dsp:sp modelId="{32071B76-2E3E-4CAB-BC42-69602AC18091}">
      <dsp:nvSpPr>
        <dsp:cNvPr id="0" name=""/>
        <dsp:cNvSpPr/>
      </dsp:nvSpPr>
      <dsp:spPr>
        <a:xfrm>
          <a:off x="5708696" y="2434331"/>
          <a:ext cx="973617" cy="97361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611A9-BD6E-4F64-B388-BF8E230203E7}">
      <dsp:nvSpPr>
        <dsp:cNvPr id="0" name=""/>
        <dsp:cNvSpPr/>
      </dsp:nvSpPr>
      <dsp:spPr>
        <a:xfrm>
          <a:off x="5916188" y="2641824"/>
          <a:ext cx="558632" cy="55863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E1525-3C95-4994-91A6-57C6B3949CDF}">
      <dsp:nvSpPr>
        <dsp:cNvPr id="0" name=""/>
        <dsp:cNvSpPr/>
      </dsp:nvSpPr>
      <dsp:spPr>
        <a:xfrm>
          <a:off x="5397458" y="3711206"/>
          <a:ext cx="1596093" cy="63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>
              <a:latin typeface="Arial" panose="020B0604020202020204" pitchFamily="34" charset="0"/>
              <a:cs typeface="Arial" panose="020B0604020202020204" pitchFamily="34" charset="0"/>
            </a:rPr>
            <a:t>Engage staff</a:t>
          </a:r>
        </a:p>
      </dsp:txBody>
      <dsp:txXfrm>
        <a:off x="5397458" y="3711206"/>
        <a:ext cx="1596093" cy="6384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BA4FD-0A7C-4E1F-888A-60413F0695ED}">
      <dsp:nvSpPr>
        <dsp:cNvPr id="0" name=""/>
        <dsp:cNvSpPr/>
      </dsp:nvSpPr>
      <dsp:spPr>
        <a:xfrm>
          <a:off x="0" y="490469"/>
          <a:ext cx="5811128" cy="1113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Person centered care</a:t>
          </a:r>
          <a:r>
            <a:rPr lang="en-US" sz="2800" kern="1200" dirty="0"/>
            <a:t>: Recognizing the individual behind the disease</a:t>
          </a:r>
        </a:p>
      </dsp:txBody>
      <dsp:txXfrm>
        <a:off x="54373" y="544842"/>
        <a:ext cx="5702382" cy="1005094"/>
      </dsp:txXfrm>
    </dsp:sp>
    <dsp:sp modelId="{66C96EC8-D461-4466-A808-5BDA156E3377}">
      <dsp:nvSpPr>
        <dsp:cNvPr id="0" name=""/>
        <dsp:cNvSpPr/>
      </dsp:nvSpPr>
      <dsp:spPr>
        <a:xfrm>
          <a:off x="0" y="1684949"/>
          <a:ext cx="5811128" cy="1113840"/>
        </a:xfrm>
        <a:prstGeom prst="roundRect">
          <a:avLst/>
        </a:prstGeom>
        <a:solidFill>
          <a:schemeClr val="accent5">
            <a:hueOff val="-4050717"/>
            <a:satOff val="-275"/>
            <a:lumOff val="65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Communication</a:t>
          </a:r>
          <a:r>
            <a:rPr lang="en-US" sz="2800" kern="1200"/>
            <a:t>: validation and reminiscence</a:t>
          </a:r>
        </a:p>
      </dsp:txBody>
      <dsp:txXfrm>
        <a:off x="54373" y="1739322"/>
        <a:ext cx="5702382" cy="1005094"/>
      </dsp:txXfrm>
    </dsp:sp>
    <dsp:sp modelId="{27C37191-5A66-4CE1-921D-48BD222FC473}">
      <dsp:nvSpPr>
        <dsp:cNvPr id="0" name=""/>
        <dsp:cNvSpPr/>
      </dsp:nvSpPr>
      <dsp:spPr>
        <a:xfrm>
          <a:off x="0" y="2879429"/>
          <a:ext cx="5811128" cy="1113840"/>
        </a:xfrm>
        <a:prstGeom prst="roundRect">
          <a:avLst/>
        </a:prstGeom>
        <a:solidFill>
          <a:schemeClr val="accent5">
            <a:hueOff val="-8101434"/>
            <a:satOff val="-551"/>
            <a:lumOff val="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Safety</a:t>
          </a:r>
          <a:r>
            <a:rPr lang="en-US" sz="2800" kern="1200"/>
            <a:t>: Clear signs and uncluttered spaces </a:t>
          </a:r>
        </a:p>
      </dsp:txBody>
      <dsp:txXfrm>
        <a:off x="54373" y="2933802"/>
        <a:ext cx="5702382" cy="1005094"/>
      </dsp:txXfrm>
    </dsp:sp>
    <dsp:sp modelId="{D7EC8517-636E-4EDA-B690-3B08F03470A3}">
      <dsp:nvSpPr>
        <dsp:cNvPr id="0" name=""/>
        <dsp:cNvSpPr/>
      </dsp:nvSpPr>
      <dsp:spPr>
        <a:xfrm>
          <a:off x="0" y="4073909"/>
          <a:ext cx="5811128" cy="111384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Caregiver support</a:t>
          </a:r>
          <a:r>
            <a:rPr lang="en-US" sz="2800" kern="1200"/>
            <a:t>:  education, respite and emotional support</a:t>
          </a:r>
        </a:p>
      </dsp:txBody>
      <dsp:txXfrm>
        <a:off x="54373" y="4128282"/>
        <a:ext cx="5702382" cy="10050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9F3D3-FF27-4C4B-AB51-8F55D4A8BDB8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Rehospitalizations </a:t>
          </a:r>
        </a:p>
      </dsp:txBody>
      <dsp:txXfrm>
        <a:off x="3080" y="587032"/>
        <a:ext cx="2444055" cy="1466433"/>
      </dsp:txXfrm>
    </dsp:sp>
    <dsp:sp modelId="{94575F8B-AC9A-475E-A8B5-452A7C9C27D7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Pressure ulcers </a:t>
          </a:r>
        </a:p>
      </dsp:txBody>
      <dsp:txXfrm>
        <a:off x="2691541" y="587032"/>
        <a:ext cx="2444055" cy="1466433"/>
      </dsp:txXfrm>
    </dsp:sp>
    <dsp:sp modelId="{853D9476-8A37-41EC-B496-E1A4FB95867E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Catheters </a:t>
          </a:r>
        </a:p>
      </dsp:txBody>
      <dsp:txXfrm>
        <a:off x="5380002" y="587032"/>
        <a:ext cx="2444055" cy="1466433"/>
      </dsp:txXfrm>
    </dsp:sp>
    <dsp:sp modelId="{5CB8EBA4-2910-46DA-BCC3-0BCD9182BEC5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Weight loss</a:t>
          </a:r>
        </a:p>
      </dsp:txBody>
      <dsp:txXfrm>
        <a:off x="8068463" y="587032"/>
        <a:ext cx="2444055" cy="1466433"/>
      </dsp:txXfrm>
    </dsp:sp>
    <dsp:sp modelId="{6C8D1FDC-133F-436D-BFA2-702EDB55F6D1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Infections</a:t>
          </a:r>
        </a:p>
      </dsp:txBody>
      <dsp:txXfrm>
        <a:off x="3080" y="2297871"/>
        <a:ext cx="2444055" cy="1466433"/>
      </dsp:txXfrm>
    </dsp:sp>
    <dsp:sp modelId="{3A6354CB-D4AF-40FD-AE2F-DCAC678ED53B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>
              <a:latin typeface="Arial" panose="020B0604020202020204" pitchFamily="34" charset="0"/>
              <a:cs typeface="Arial" panose="020B0604020202020204" pitchFamily="34" charset="0"/>
            </a:rPr>
            <a:t>Psychotropic Use</a:t>
          </a:r>
        </a:p>
      </dsp:txBody>
      <dsp:txXfrm>
        <a:off x="2691541" y="2297871"/>
        <a:ext cx="2444055" cy="1466433"/>
      </dsp:txXfrm>
    </dsp:sp>
    <dsp:sp modelId="{418439EF-366E-46B2-A116-16B3D23CC64D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Falls</a:t>
          </a:r>
        </a:p>
      </dsp:txBody>
      <dsp:txXfrm>
        <a:off x="5380002" y="2297871"/>
        <a:ext cx="2444055" cy="1466433"/>
      </dsp:txXfrm>
    </dsp:sp>
    <dsp:sp modelId="{D3266383-02EC-410E-9789-40E70F476A02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rial" panose="020B0604020202020204" pitchFamily="34" charset="0"/>
              <a:cs typeface="Arial" panose="020B0604020202020204" pitchFamily="34" charset="0"/>
            </a:rPr>
            <a:t>Vaccinations</a:t>
          </a:r>
        </a:p>
      </dsp:txBody>
      <dsp:txXfrm>
        <a:off x="8068463" y="2297871"/>
        <a:ext cx="2444055" cy="146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5821F-F1B5-41BF-A7ED-4F3AAC982E93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E1301-727E-4D26-8AE9-F1A9D4F41DE4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6F317-C333-4C60-A6BB-0350A66FD18E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Quality of care metrics </a:t>
          </a:r>
        </a:p>
      </dsp:txBody>
      <dsp:txXfrm>
        <a:off x="1948202" y="368029"/>
        <a:ext cx="3233964" cy="1371985"/>
      </dsp:txXfrm>
    </dsp:sp>
    <dsp:sp modelId="{DFE6534B-4EB3-42B6-8CB1-C457941F0C46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64487-F9EB-4550-A4F0-9632DDDD05CD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DA815-824F-452D-9B78-3E0F306FA28B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Infection control and prevention </a:t>
          </a:r>
        </a:p>
      </dsp:txBody>
      <dsp:txXfrm>
        <a:off x="7411643" y="368029"/>
        <a:ext cx="3233964" cy="1371985"/>
      </dsp:txXfrm>
    </dsp:sp>
    <dsp:sp modelId="{B0F9D4D1-4E6B-4299-B3B2-6AB28C3EB540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20B05-B4DD-4902-84F4-82113FBBBAFE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3573AD-0F1A-488C-BC54-25D5854EF4C8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Antibiotic stewardship</a:t>
          </a:r>
        </a:p>
      </dsp:txBody>
      <dsp:txXfrm>
        <a:off x="1948202" y="2452790"/>
        <a:ext cx="3233964" cy="1371985"/>
      </dsp:txXfrm>
    </dsp:sp>
    <dsp:sp modelId="{90B49CD7-5E55-41AE-9A81-4032034BAE7F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35404-2C69-45B7-A3A3-E8B10A47ADDB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6344B-C6C9-48BF-BA29-385D221E3E31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Interdisciplinary team</a:t>
          </a:r>
        </a:p>
      </dsp:txBody>
      <dsp:txXfrm>
        <a:off x="7411643" y="2452790"/>
        <a:ext cx="3233964" cy="13719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E9F807-F336-494B-9AB5-F74CB914B5A6}">
      <dsp:nvSpPr>
        <dsp:cNvPr id="0" name=""/>
        <dsp:cNvSpPr/>
      </dsp:nvSpPr>
      <dsp:spPr>
        <a:xfrm>
          <a:off x="562927" y="619456"/>
          <a:ext cx="1445998" cy="14459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84AC42-C737-4B2B-B3FA-8054BDBF98E5}">
      <dsp:nvSpPr>
        <dsp:cNvPr id="0" name=""/>
        <dsp:cNvSpPr/>
      </dsp:nvSpPr>
      <dsp:spPr>
        <a:xfrm>
          <a:off x="871091" y="927620"/>
          <a:ext cx="829671" cy="8296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B71BB-E819-4FFF-B2F2-79FBAD3B0275}">
      <dsp:nvSpPr>
        <dsp:cNvPr id="0" name=""/>
        <dsp:cNvSpPr/>
      </dsp:nvSpPr>
      <dsp:spPr>
        <a:xfrm>
          <a:off x="100682" y="2515848"/>
          <a:ext cx="2370489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Staffing solutions</a:t>
          </a:r>
        </a:p>
      </dsp:txBody>
      <dsp:txXfrm>
        <a:off x="100682" y="2515848"/>
        <a:ext cx="2370489" cy="1057500"/>
      </dsp:txXfrm>
    </dsp:sp>
    <dsp:sp modelId="{F64D9091-0179-4536-8E01-3FE1BC938ACA}">
      <dsp:nvSpPr>
        <dsp:cNvPr id="0" name=""/>
        <dsp:cNvSpPr/>
      </dsp:nvSpPr>
      <dsp:spPr>
        <a:xfrm>
          <a:off x="3348252" y="619456"/>
          <a:ext cx="1445998" cy="14459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F8281-0922-44BA-B43D-E37561348D18}">
      <dsp:nvSpPr>
        <dsp:cNvPr id="0" name=""/>
        <dsp:cNvSpPr/>
      </dsp:nvSpPr>
      <dsp:spPr>
        <a:xfrm>
          <a:off x="3656416" y="927620"/>
          <a:ext cx="829671" cy="8296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9D5F3-45F6-414D-8E5C-F8ACBA37FE52}">
      <dsp:nvSpPr>
        <dsp:cNvPr id="0" name=""/>
        <dsp:cNvSpPr/>
      </dsp:nvSpPr>
      <dsp:spPr>
        <a:xfrm>
          <a:off x="2886007" y="2515848"/>
          <a:ext cx="2370489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Financial payment models</a:t>
          </a:r>
        </a:p>
      </dsp:txBody>
      <dsp:txXfrm>
        <a:off x="2886007" y="2515848"/>
        <a:ext cx="2370489" cy="1057500"/>
      </dsp:txXfrm>
    </dsp:sp>
    <dsp:sp modelId="{79468217-03BD-4D64-913B-74D74F98321D}">
      <dsp:nvSpPr>
        <dsp:cNvPr id="0" name=""/>
        <dsp:cNvSpPr/>
      </dsp:nvSpPr>
      <dsp:spPr>
        <a:xfrm>
          <a:off x="6133577" y="619456"/>
          <a:ext cx="1445998" cy="14459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06155B-BF4E-4780-8878-8EE3037ED7A8}">
      <dsp:nvSpPr>
        <dsp:cNvPr id="0" name=""/>
        <dsp:cNvSpPr/>
      </dsp:nvSpPr>
      <dsp:spPr>
        <a:xfrm>
          <a:off x="6441741" y="927620"/>
          <a:ext cx="829671" cy="8296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9116F-6134-4DE3-9C57-5B516765C5F4}">
      <dsp:nvSpPr>
        <dsp:cNvPr id="0" name=""/>
        <dsp:cNvSpPr/>
      </dsp:nvSpPr>
      <dsp:spPr>
        <a:xfrm>
          <a:off x="5671332" y="2515848"/>
          <a:ext cx="2370489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mindful care approach for patients and staff</a:t>
          </a:r>
        </a:p>
      </dsp:txBody>
      <dsp:txXfrm>
        <a:off x="5671332" y="2515848"/>
        <a:ext cx="2370489" cy="1057500"/>
      </dsp:txXfrm>
    </dsp:sp>
    <dsp:sp modelId="{DE4A8CAF-0727-4FF9-8911-8689894A8196}">
      <dsp:nvSpPr>
        <dsp:cNvPr id="0" name=""/>
        <dsp:cNvSpPr/>
      </dsp:nvSpPr>
      <dsp:spPr>
        <a:xfrm>
          <a:off x="8918902" y="619456"/>
          <a:ext cx="1445998" cy="14459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F429E-AD39-47D2-9CC1-0FA4269157FD}">
      <dsp:nvSpPr>
        <dsp:cNvPr id="0" name=""/>
        <dsp:cNvSpPr/>
      </dsp:nvSpPr>
      <dsp:spPr>
        <a:xfrm>
          <a:off x="9227066" y="927620"/>
          <a:ext cx="829671" cy="8296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9CD9C5-86B3-4613-8325-7EA7BAA651BC}">
      <dsp:nvSpPr>
        <dsp:cNvPr id="0" name=""/>
        <dsp:cNvSpPr/>
      </dsp:nvSpPr>
      <dsp:spPr>
        <a:xfrm>
          <a:off x="8456657" y="2515848"/>
          <a:ext cx="2370489" cy="105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Cutting edge technology to optimize care and delivery</a:t>
          </a:r>
        </a:p>
      </dsp:txBody>
      <dsp:txXfrm>
        <a:off x="8456657" y="2515848"/>
        <a:ext cx="2370489" cy="105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F05E-C6D8-D6C6-3867-C5E81053D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51596-03BA-9C66-657B-5E2D344ED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4CD41-2921-0DE9-89EC-89DB88B74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CB2-6FDD-4DB7-86FD-4E497DD961B1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0548D-C85A-16AB-56CD-BC02D6BF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25DCE-AAA4-0119-E2A4-3EAAEBE3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2F06-47FA-4ED6-8519-ABA6C0CA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F5F5D-2D97-02C9-5B0F-B62B04011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7AD2FD-9426-B377-FEBF-6F8715D79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A3A41-C1F2-F19C-90B9-15ABFD332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CB2-6FDD-4DB7-86FD-4E497DD961B1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ADEF4-F014-E332-E8DB-72345B5F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F581F-3F20-6383-C8D4-7E24615F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2F06-47FA-4ED6-8519-ABA6C0CA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7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474BA6-DA8A-C0CD-69D4-4A1CD4D7C9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F34AD-FFA2-84DA-817B-944253FE7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80A761-A7A9-A870-870E-C6CB2543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CB2-6FDD-4DB7-86FD-4E497DD961B1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41CE5-8BFD-CD5E-E2A7-547D9F8FB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BCF87-596D-739A-DC6F-A612C9F9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2F06-47FA-4ED6-8519-ABA6C0CA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BB6A4-E443-24A6-40B6-E1C81AF5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3C937-059B-9B56-E80C-D2884F66D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A354F-BBAD-BAB4-4AA5-4E7F82AFC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CB2-6FDD-4DB7-86FD-4E497DD961B1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8FD55-2903-52B5-ABD2-A9540AFE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DCBB2-144F-8CA4-3B7F-7F2FAFB85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2F06-47FA-4ED6-8519-ABA6C0CA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D17F-D127-F193-3E51-8AD483E3C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535E4A-EB3B-74E1-E1BA-F0B5C87E6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F99FE-0257-EE40-EA69-1F6AD0661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CB2-6FDD-4DB7-86FD-4E497DD961B1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F7102-4622-4BD9-3700-125F75786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5FA2D-AD06-E251-A388-2FAA8CA2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2F06-47FA-4ED6-8519-ABA6C0CA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1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AF43-1A4E-9425-7B94-9E4096073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1DED9-80AE-9DF3-DC84-83976D316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614CFA-4BCC-91FB-4B31-469F0A20F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C787C2-C865-393E-7A26-85A3BDD72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CB2-6FDD-4DB7-86FD-4E497DD961B1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945D1E-581A-5066-ED1E-61C67147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E5155-A24D-EF01-6DAC-1BAA2AC4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2F06-47FA-4ED6-8519-ABA6C0CA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15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0106B-51B9-D125-CECF-1F2DC70BD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B39B9-CB28-90B7-89DF-59DAAA0D6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1946D-6549-F6C1-7466-0D98F81E8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75A13E-77EF-B542-A2F3-38B725B39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E7BDA-3AB5-1C96-F251-6601FEC09B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2F3AD-CA06-D8FA-B325-4839C670E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CB2-6FDD-4DB7-86FD-4E497DD961B1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F0EAFD-2B02-5E31-B5A5-38BD34DC3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8733-DFAF-44AB-1653-8BCF0A70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2F06-47FA-4ED6-8519-ABA6C0CA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CC94F-C7AF-966B-8597-159684C0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71634-1D74-AA87-255D-A101FB7F9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CB2-6FDD-4DB7-86FD-4E497DD961B1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817767-03B5-659B-29F7-C690254D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E3729-5135-6CB4-205C-1A21E30D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2F06-47FA-4ED6-8519-ABA6C0CA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2F0DC-8A2E-FAC4-E3C4-84FDDD5A8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CB2-6FDD-4DB7-86FD-4E497DD961B1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3B8F86-8000-4567-F9C4-91693247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ACF4B-D950-6226-A99D-604A3968C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2F06-47FA-4ED6-8519-ABA6C0CA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2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21902-0902-7D67-201B-F1F01836D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2CDCA-EBA6-9E53-B7F8-7529222CB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F181D8-ED35-6DC3-D3DA-A2E7791AE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FA5F3-9F65-F083-5FD6-5FCF4A01B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CB2-6FDD-4DB7-86FD-4E497DD961B1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2F70F9-F07A-0DF5-C8DC-4020D411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A98B6-B93E-8D63-5BC0-93F647F8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2F06-47FA-4ED6-8519-ABA6C0CA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6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650F-2164-26B2-05BD-67E46EDA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3E66CF-B405-343C-13CB-C6AE8A94E8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A1897-2D78-3B7C-4628-373D5E3682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3ABE1-EDBA-76B8-8B17-E5306A827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16CB2-6FDD-4DB7-86FD-4E497DD961B1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4AE22-E8C6-B545-C9A7-D603081E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AEADD0-ADF7-1BDF-06D8-B9D9030A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22F06-47FA-4ED6-8519-ABA6C0CA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629C4A-32E0-0993-FB93-DE803E91F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8A2595-A1A2-2CAA-C1EB-EBF77E527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76573-513E-E805-BB4D-B60F86D80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16CB2-6FDD-4DB7-86FD-4E497DD961B1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EDD6D-A1AF-0A9A-9B24-5F82C73A1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8533D-B4B2-0406-3570-F0CE944EC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C22F06-47FA-4ED6-8519-ABA6C0CAC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7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" name="Rectangle 224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4" name="Graphic 213" descr="Brain in head">
            <a:extLst>
              <a:ext uri="{FF2B5EF4-FFF2-40B4-BE49-F238E27FC236}">
                <a16:creationId xmlns:a16="http://schemas.microsoft.com/office/drawing/2014/main" id="{DD597528-2844-54FF-D494-A75FE096E5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48054D-D3AD-2CDB-BA87-CBDA639BA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2061" y="762538"/>
            <a:ext cx="5649349" cy="3199862"/>
          </a:xfrm>
        </p:spPr>
        <p:txBody>
          <a:bodyPr anchor="b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Dementia and Long Term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43D08F-E371-285B-A6CE-74B0B9D05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2061" y="4312561"/>
            <a:ext cx="5649349" cy="1687815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 Berman</a:t>
            </a:r>
          </a:p>
        </p:txBody>
      </p:sp>
      <p:sp>
        <p:nvSpPr>
          <p:cNvPr id="227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BACEC7-B77D-AA1B-682C-DA6704A55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Managing patients with Dementia in LTC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D4741D-6DFC-E6C8-7634-98D3620E36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381845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766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C7777-1AEA-2E05-287E-7F402F86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Dementia Care Considerations</a:t>
            </a:r>
          </a:p>
        </p:txBody>
      </p:sp>
      <p:graphicFrame>
        <p:nvGraphicFramePr>
          <p:cNvPr id="26" name="Content Placeholder 2">
            <a:extLst>
              <a:ext uri="{FF2B5EF4-FFF2-40B4-BE49-F238E27FC236}">
                <a16:creationId xmlns:a16="http://schemas.microsoft.com/office/drawing/2014/main" id="{9A60FAFB-18B4-9AB6-4268-FC706A6A62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319216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4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0F1D6-ADE9-DFEC-F23D-642281998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Challenges to care interactions</a:t>
            </a: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77DD5-98A2-3764-639B-D760A6CD3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Dementia: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memory loss, aphasia, apraxia, agnosia, behavioral symptoms, depression, apathy, aggression, sensory impairment, pain, delirium</a:t>
            </a: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Staff barriers: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lack of education and training, focus on task completion, multiple time commitments</a:t>
            </a:r>
          </a:p>
          <a:p>
            <a:pPr marL="0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Facility barriers: 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noise, lack of personal space, rooms, poor lighting, lack of home like environment, lack of consistent staffing</a:t>
            </a:r>
          </a:p>
        </p:txBody>
      </p:sp>
    </p:spTree>
    <p:extLst>
      <p:ext uri="{BB962C8B-B14F-4D97-AF65-F5344CB8AC3E}">
        <p14:creationId xmlns:p14="http://schemas.microsoft.com/office/powerpoint/2010/main" val="278769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665E6-3E6D-1E1C-E367-FE548AD8E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Non pharmacologic management of dementia behaviors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4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34E19-4EEA-164A-31EF-28762DA8B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091" y="381935"/>
            <a:ext cx="4656749" cy="6309422"/>
          </a:xfrm>
        </p:spPr>
        <p:txBody>
          <a:bodyPr anchor="ctr">
            <a:normAutofit/>
          </a:bodyPr>
          <a:lstStyle/>
          <a:p>
            <a:r>
              <a:rPr lang="en-US" sz="22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there unmet needs? spiritual, emotional, or physical?</a:t>
            </a:r>
          </a:p>
          <a:p>
            <a:endParaRPr lang="en-US" sz="2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Assessment: what, why, where, who </a:t>
            </a:r>
          </a:p>
          <a:p>
            <a:pPr lvl="1"/>
            <a:endParaRPr lang="en-US" sz="2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Environment: noise, confusing stimuli, temperature, light</a:t>
            </a:r>
          </a:p>
          <a:p>
            <a:pPr lvl="1"/>
            <a:endParaRPr lang="en-US" sz="2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symptoms: pain, elimination, sleep</a:t>
            </a:r>
          </a:p>
          <a:p>
            <a:pPr lvl="1"/>
            <a:endParaRPr lang="en-US" sz="2000" dirty="0">
              <a:solidFill>
                <a:schemeClr val="tx1">
                  <a:alpha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 for: aroma therapy, music therapy, pet therapy, therapeutic touch, exercise, light therapy, activities and engagement, family support, personal space</a:t>
            </a:r>
          </a:p>
          <a:p>
            <a:pPr lvl="1"/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pPr marL="457200" lvl="1" indent="0">
              <a:buNone/>
            </a:pPr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0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6C48DD-E901-000B-8949-6B21D58C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Why non pharmacologic approaches may fail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B216E93-2C09-5BE5-537E-63B4AC08E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Autofit/>
          </a:bodyPr>
          <a:lstStyle/>
          <a:p>
            <a:r>
              <a:rPr lang="en-US" dirty="0"/>
              <a:t>They are </a:t>
            </a:r>
            <a:r>
              <a:rPr lang="en-US" b="1" dirty="0"/>
              <a:t>reactive</a:t>
            </a:r>
            <a:r>
              <a:rPr lang="en-US" dirty="0"/>
              <a:t> rather than proactive</a:t>
            </a:r>
          </a:p>
          <a:p>
            <a:endParaRPr lang="en-US" dirty="0"/>
          </a:p>
          <a:p>
            <a:r>
              <a:rPr lang="en-US" b="1" dirty="0"/>
              <a:t>Prescribed</a:t>
            </a:r>
            <a:r>
              <a:rPr lang="en-US" dirty="0"/>
              <a:t> like medicine</a:t>
            </a:r>
          </a:p>
          <a:p>
            <a:endParaRPr lang="en-US" dirty="0"/>
          </a:p>
          <a:p>
            <a:r>
              <a:rPr lang="en-US" dirty="0"/>
              <a:t>Not always person centered</a:t>
            </a:r>
          </a:p>
          <a:p>
            <a:endParaRPr lang="en-US" dirty="0"/>
          </a:p>
          <a:p>
            <a:r>
              <a:rPr lang="en-US" b="1" dirty="0"/>
              <a:t>Superimposed</a:t>
            </a:r>
            <a:r>
              <a:rPr lang="en-US" dirty="0"/>
              <a:t> on living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383046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124AE4-98D5-A943-567C-578C5458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000"/>
              <a:t>  Tools and metrics used to assess quality</a:t>
            </a:r>
          </a:p>
        </p:txBody>
      </p:sp>
      <p:sp>
        <p:nvSpPr>
          <p:cNvPr id="513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357D66-BDA7-18F2-C5EB-9C45AC7C6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MDS – information about functional, cognitive, psychosocial status of residents as well as health conditions, meds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and special needs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Short term measures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Long term measures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CHAPS – patient/family experience</a:t>
            </a:r>
          </a:p>
          <a:p>
            <a:endParaRPr lang="en-US" sz="2400" dirty="0"/>
          </a:p>
        </p:txBody>
      </p:sp>
      <p:pic>
        <p:nvPicPr>
          <p:cNvPr id="5124" name="Picture 4" descr="Long Term Care Cartoons and Comics ...">
            <a:extLst>
              <a:ext uri="{FF2B5EF4-FFF2-40B4-BE49-F238E27FC236}">
                <a16:creationId xmlns:a16="http://schemas.microsoft.com/office/drawing/2014/main" id="{6C821F7C-0762-90A2-5771-32DBF03B0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" r="-1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E9369-209B-E478-47A1-CDF17F005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 Nursing home quality of care metrics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Content Placeholder 2">
            <a:extLst>
              <a:ext uri="{FF2B5EF4-FFF2-40B4-BE49-F238E27FC236}">
                <a16:creationId xmlns:a16="http://schemas.microsoft.com/office/drawing/2014/main" id="{FA854521-16CA-1B12-6D17-1E7E718424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586120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812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D7988A-09C8-EE31-16CC-FE8D5C12A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 Nursing home regulations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3523C8-1CF0-23E6-F3A6-066021EF4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12339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353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4DCC7-9468-D175-0AE4-8FDF831A5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585901"/>
            <a:ext cx="9965849" cy="989154"/>
          </a:xfrm>
        </p:spPr>
        <p:txBody>
          <a:bodyPr anchor="b">
            <a:normAutofit/>
          </a:bodyPr>
          <a:lstStyle/>
          <a:p>
            <a:pPr algn="ctr"/>
            <a:r>
              <a:rPr lang="en-US" sz="3600" b="1" dirty="0"/>
              <a:t>QAPI</a:t>
            </a:r>
            <a:r>
              <a:rPr lang="en-US" sz="3100" b="1" dirty="0"/>
              <a:t> - </a:t>
            </a:r>
            <a:r>
              <a:rPr lang="en-US" sz="3100" dirty="0"/>
              <a:t>Quality Assurance Process Improvement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B776E-0A5E-5287-FB40-A78FBA473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54426"/>
            <a:ext cx="5122164" cy="3554350"/>
          </a:xfrm>
        </p:spPr>
        <p:txBody>
          <a:bodyPr anchor="t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Interdisciplinary approach to proactively prevent complications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Identify, communicate and evaluate changes in status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Establish processes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F2E08-48D6-6600-5B96-CC9778783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23" y="1838324"/>
            <a:ext cx="6627877" cy="48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4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57B65-009A-2C90-BD6E-F3ECC89D7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 Future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F4A6C3-DFC7-B5C8-1774-1016B4D0D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646124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16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E29D322-15D3-A030-27D2-98110404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325369"/>
            <a:ext cx="5057335" cy="1956841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Why work in long term care?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0DCF-8AC2-6118-26F4-E8B409E12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988403" cy="3320668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Benefits of working with older adults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on quality of life and what matters most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Consistent warm interactions with patients and their families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Interest in dementia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Leadership opportunities </a:t>
            </a:r>
          </a:p>
        </p:txBody>
      </p:sp>
      <p:pic>
        <p:nvPicPr>
          <p:cNvPr id="8" name="Picture 2" descr="Elderly Care Services Hand Drawn Cartoon Flat... - Stock Illustration  [93000424] - PIXTA">
            <a:extLst>
              <a:ext uri="{FF2B5EF4-FFF2-40B4-BE49-F238E27FC236}">
                <a16:creationId xmlns:a16="http://schemas.microsoft.com/office/drawing/2014/main" id="{4C927CD0-D883-A32C-6D2F-4ABEB2AA0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8" r="12764" b="-2"/>
          <a:stretch/>
        </p:blipFill>
        <p:spPr bwMode="auto">
          <a:xfrm>
            <a:off x="5631531" y="171828"/>
            <a:ext cx="6560469" cy="651434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55737DC-DB13-6DAA-DFEF-FB3AFFD525F1}"/>
              </a:ext>
            </a:extLst>
          </p:cNvPr>
          <p:cNvSpPr txBox="1">
            <a:spLocks/>
          </p:cNvSpPr>
          <p:nvPr/>
        </p:nvSpPr>
        <p:spPr>
          <a:xfrm>
            <a:off x="1044512" y="4097896"/>
            <a:ext cx="14346382" cy="1062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88" name="Rectangle 518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AED74-BA5B-D795-35EA-41D485A1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376016"/>
            <a:ext cx="10521327" cy="1050446"/>
          </a:xfrm>
        </p:spPr>
        <p:txBody>
          <a:bodyPr anchor="b">
            <a:normAutofit/>
          </a:bodyPr>
          <a:lstStyle/>
          <a:p>
            <a:pPr algn="ctr"/>
            <a:r>
              <a:rPr lang="en-US" sz="5000" dirty="0"/>
              <a:t>Leadership opportunities</a:t>
            </a:r>
          </a:p>
        </p:txBody>
      </p:sp>
      <p:sp>
        <p:nvSpPr>
          <p:cNvPr id="518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0AAA1-8C75-3536-793A-89D3D39EF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Interdisciplinary work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Inspiring a shared vison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Promoting continuous improvement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Mentorship and education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Opportunity to uplift and nurture</a:t>
            </a:r>
          </a:p>
        </p:txBody>
      </p:sp>
      <p:pic>
        <p:nvPicPr>
          <p:cNvPr id="5" name="Picture 4" descr="A group of people wearing medical uniforms&#10;&#10;AI-generated content may be incorrect.">
            <a:extLst>
              <a:ext uri="{FF2B5EF4-FFF2-40B4-BE49-F238E27FC236}">
                <a16:creationId xmlns:a16="http://schemas.microsoft.com/office/drawing/2014/main" id="{69FBEF86-166E-82AB-3712-FF11987B3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121" y="2194559"/>
            <a:ext cx="6452075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D0F97D-1BC7-E8C6-6F2E-3A9E1079F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4600" dirty="0"/>
              <a:t>What is most important to nursing home residents and their families?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0A833-561D-BFC2-F048-E80AF6DF9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 attitude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Routine and predictability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Control of decision-making process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Dignity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Activities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9E8690-C738-899C-302E-2DE463B58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964" y="1911493"/>
            <a:ext cx="5494945" cy="411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1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5E8556-3DCB-E2AD-406E-166344A9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5400" dirty="0"/>
              <a:t> </a:t>
            </a:r>
            <a:r>
              <a:rPr lang="en-US" sz="5400" b="1" i="1" dirty="0"/>
              <a:t>Challenges</a:t>
            </a:r>
            <a:r>
              <a:rPr lang="en-US" sz="5400" dirty="0"/>
              <a:t> in long-term care</a:t>
            </a:r>
          </a:p>
        </p:txBody>
      </p:sp>
      <p:sp>
        <p:nvSpPr>
          <p:cNvPr id="717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EFABE-BE14-501E-C580-BB20C06CC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Recruitment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Retention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Competition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Staffing mandates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Stress/burn out/frequent death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Issues with dignity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Working conditions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Expectations</a:t>
            </a:r>
          </a:p>
        </p:txBody>
      </p:sp>
      <p:pic>
        <p:nvPicPr>
          <p:cNvPr id="7170" name="Picture 2" descr="Headache Professional Cartoon Doctor ...">
            <a:extLst>
              <a:ext uri="{FF2B5EF4-FFF2-40B4-BE49-F238E27FC236}">
                <a16:creationId xmlns:a16="http://schemas.microsoft.com/office/drawing/2014/main" id="{251592DA-801C-08B9-A569-A674AE910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2" b="33120"/>
          <a:stretch/>
        </p:blipFill>
        <p:spPr bwMode="auto">
          <a:xfrm>
            <a:off x="5888006" y="1865002"/>
            <a:ext cx="3941064" cy="391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22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50E890-46EB-CBF5-E39D-0D89D5E5D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pPr algn="ctr"/>
            <a:r>
              <a:rPr lang="en-US" sz="4600" b="1" i="1" dirty="0"/>
              <a:t>Challenges</a:t>
            </a:r>
            <a:r>
              <a:rPr lang="en-US" sz="4600" dirty="0"/>
              <a:t> in long-term care continued, cont’d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633AA-2C50-F612-88F5-7EB0AB7C0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of access to specialty care, lack of phlebotomy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Higher acuity patients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of funding, financial pressures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Polypharmacy and acute care management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Challenging needs of residents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Multidrug resistant infections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Heavily regulated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Quality metrics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Disparate electronic medical records</a:t>
            </a:r>
          </a:p>
          <a:p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9A7CD-0162-52B5-B820-B758E8D9E7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516" r="3" b="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1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33A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ge-Friendly Healthcare &amp; You | HealthInAging.org">
            <a:extLst>
              <a:ext uri="{FF2B5EF4-FFF2-40B4-BE49-F238E27FC236}">
                <a16:creationId xmlns:a16="http://schemas.microsoft.com/office/drawing/2014/main" id="{13B57D3A-8C2A-D557-246E-A2EFED09B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384300"/>
            <a:ext cx="10905066" cy="40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43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BBDA42-8E1E-452F-E6AB-3BCA94B96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 Common issues seen in long-term care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66CFE2-AAA1-CF2C-2D57-A6829D9D77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91450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989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D80100-F2CF-FD8A-8BF6-0B0B7ABFB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Monitoring dementia patients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CECC173F-24F4-A091-D4CD-9DF454E793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47308" y="591344"/>
          <a:ext cx="6906491" cy="5585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945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550</Words>
  <Application>Microsoft Office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Wingdings</vt:lpstr>
      <vt:lpstr>Office Theme</vt:lpstr>
      <vt:lpstr>Dementia and Long Term Care</vt:lpstr>
      <vt:lpstr>Why work in long term care?</vt:lpstr>
      <vt:lpstr>Leadership opportunities</vt:lpstr>
      <vt:lpstr>What is most important to nursing home residents and their families?</vt:lpstr>
      <vt:lpstr> Challenges in long-term care</vt:lpstr>
      <vt:lpstr>Challenges in long-term care continued, cont’d</vt:lpstr>
      <vt:lpstr>PowerPoint Presentation</vt:lpstr>
      <vt:lpstr> Common issues seen in long-term care</vt:lpstr>
      <vt:lpstr>Monitoring dementia patients</vt:lpstr>
      <vt:lpstr>Managing patients with Dementia in LTC</vt:lpstr>
      <vt:lpstr>Dementia Care Considerations</vt:lpstr>
      <vt:lpstr>Challenges to care interactions</vt:lpstr>
      <vt:lpstr>Non pharmacologic management of dementia behaviors</vt:lpstr>
      <vt:lpstr>Why non pharmacologic approaches may fail</vt:lpstr>
      <vt:lpstr>  Tools and metrics used to assess quality</vt:lpstr>
      <vt:lpstr> Nursing home quality of care metrics</vt:lpstr>
      <vt:lpstr> Nursing home regulations </vt:lpstr>
      <vt:lpstr>QAPI - Quality Assurance Process Improvement</vt:lpstr>
      <vt:lpstr>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Berman, MD, Ari S</dc:creator>
  <cp:lastModifiedBy>Berman, MD, Ari S</cp:lastModifiedBy>
  <cp:revision>1</cp:revision>
  <dcterms:created xsi:type="dcterms:W3CDTF">2025-03-11T19:12:33Z</dcterms:created>
  <dcterms:modified xsi:type="dcterms:W3CDTF">2025-04-27T18:10:24Z</dcterms:modified>
</cp:coreProperties>
</file>