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60"/>
  </p:normalViewPr>
  <p:slideViewPr>
    <p:cSldViewPr snapToGrid="0">
      <p:cViewPr varScale="1">
        <p:scale>
          <a:sx n="104" d="100"/>
          <a:sy n="104" d="100"/>
        </p:scale>
        <p:origin x="126"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3026F-312C-5748-8321-D95756528D3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9692E57-FECD-93A5-237B-DA75F9228C0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8BD4CB9-AA04-CE13-AF24-3DF53A6DD3A8}"/>
              </a:ext>
            </a:extLst>
          </p:cNvPr>
          <p:cNvSpPr>
            <a:spLocks noGrp="1"/>
          </p:cNvSpPr>
          <p:nvPr>
            <p:ph type="dt" sz="half" idx="10"/>
          </p:nvPr>
        </p:nvSpPr>
        <p:spPr/>
        <p:txBody>
          <a:bodyPr/>
          <a:lstStyle/>
          <a:p>
            <a:fld id="{DD16EAB7-1901-494E-93FA-F63E335F4955}" type="datetimeFigureOut">
              <a:rPr lang="en-US" smtClean="0"/>
              <a:t>5/9/2025</a:t>
            </a:fld>
            <a:endParaRPr lang="en-US"/>
          </a:p>
        </p:txBody>
      </p:sp>
      <p:sp>
        <p:nvSpPr>
          <p:cNvPr id="5" name="Footer Placeholder 4">
            <a:extLst>
              <a:ext uri="{FF2B5EF4-FFF2-40B4-BE49-F238E27FC236}">
                <a16:creationId xmlns:a16="http://schemas.microsoft.com/office/drawing/2014/main" id="{D468D3CE-3ACE-AFC8-CAA7-9541070ADE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BC7CDF-2394-62DE-4A3F-ED18D7F545B2}"/>
              </a:ext>
            </a:extLst>
          </p:cNvPr>
          <p:cNvSpPr>
            <a:spLocks noGrp="1"/>
          </p:cNvSpPr>
          <p:nvPr>
            <p:ph type="sldNum" sz="quarter" idx="12"/>
          </p:nvPr>
        </p:nvSpPr>
        <p:spPr/>
        <p:txBody>
          <a:bodyPr/>
          <a:lstStyle/>
          <a:p>
            <a:fld id="{06C20377-895C-4B65-B389-856F8271864A}" type="slidenum">
              <a:rPr lang="en-US" smtClean="0"/>
              <a:t>‹#›</a:t>
            </a:fld>
            <a:endParaRPr lang="en-US"/>
          </a:p>
        </p:txBody>
      </p:sp>
    </p:spTree>
    <p:extLst>
      <p:ext uri="{BB962C8B-B14F-4D97-AF65-F5344CB8AC3E}">
        <p14:creationId xmlns:p14="http://schemas.microsoft.com/office/powerpoint/2010/main" val="3189245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7FF25-F458-3969-FC01-7103CAFBD8D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5961804-C33D-EE40-C7F6-21E99D97251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AA5E4F-CAA5-41ED-6B89-C832FDFD2CC2}"/>
              </a:ext>
            </a:extLst>
          </p:cNvPr>
          <p:cNvSpPr>
            <a:spLocks noGrp="1"/>
          </p:cNvSpPr>
          <p:nvPr>
            <p:ph type="dt" sz="half" idx="10"/>
          </p:nvPr>
        </p:nvSpPr>
        <p:spPr/>
        <p:txBody>
          <a:bodyPr/>
          <a:lstStyle/>
          <a:p>
            <a:fld id="{DD16EAB7-1901-494E-93FA-F63E335F4955}" type="datetimeFigureOut">
              <a:rPr lang="en-US" smtClean="0"/>
              <a:t>5/9/2025</a:t>
            </a:fld>
            <a:endParaRPr lang="en-US"/>
          </a:p>
        </p:txBody>
      </p:sp>
      <p:sp>
        <p:nvSpPr>
          <p:cNvPr id="5" name="Footer Placeholder 4">
            <a:extLst>
              <a:ext uri="{FF2B5EF4-FFF2-40B4-BE49-F238E27FC236}">
                <a16:creationId xmlns:a16="http://schemas.microsoft.com/office/drawing/2014/main" id="{92EC2080-F5EE-CC7F-F04A-820E11FA4F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1938D0-46CE-1E19-4C01-9E4ADDAE1660}"/>
              </a:ext>
            </a:extLst>
          </p:cNvPr>
          <p:cNvSpPr>
            <a:spLocks noGrp="1"/>
          </p:cNvSpPr>
          <p:nvPr>
            <p:ph type="sldNum" sz="quarter" idx="12"/>
          </p:nvPr>
        </p:nvSpPr>
        <p:spPr/>
        <p:txBody>
          <a:bodyPr/>
          <a:lstStyle/>
          <a:p>
            <a:fld id="{06C20377-895C-4B65-B389-856F8271864A}" type="slidenum">
              <a:rPr lang="en-US" smtClean="0"/>
              <a:t>‹#›</a:t>
            </a:fld>
            <a:endParaRPr lang="en-US"/>
          </a:p>
        </p:txBody>
      </p:sp>
    </p:spTree>
    <p:extLst>
      <p:ext uri="{BB962C8B-B14F-4D97-AF65-F5344CB8AC3E}">
        <p14:creationId xmlns:p14="http://schemas.microsoft.com/office/powerpoint/2010/main" val="1790443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8A421FF-181C-0090-41FD-C5B66D18875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F5D54C8-7805-1226-CDEE-0042DA6831F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BCBC3A-C24B-77FB-2335-58A89019286A}"/>
              </a:ext>
            </a:extLst>
          </p:cNvPr>
          <p:cNvSpPr>
            <a:spLocks noGrp="1"/>
          </p:cNvSpPr>
          <p:nvPr>
            <p:ph type="dt" sz="half" idx="10"/>
          </p:nvPr>
        </p:nvSpPr>
        <p:spPr/>
        <p:txBody>
          <a:bodyPr/>
          <a:lstStyle/>
          <a:p>
            <a:fld id="{DD16EAB7-1901-494E-93FA-F63E335F4955}" type="datetimeFigureOut">
              <a:rPr lang="en-US" smtClean="0"/>
              <a:t>5/9/2025</a:t>
            </a:fld>
            <a:endParaRPr lang="en-US"/>
          </a:p>
        </p:txBody>
      </p:sp>
      <p:sp>
        <p:nvSpPr>
          <p:cNvPr id="5" name="Footer Placeholder 4">
            <a:extLst>
              <a:ext uri="{FF2B5EF4-FFF2-40B4-BE49-F238E27FC236}">
                <a16:creationId xmlns:a16="http://schemas.microsoft.com/office/drawing/2014/main" id="{555959A5-01AA-C82B-60B8-640433AE02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4C4702-6304-AD91-6AC3-A861BB64CDF3}"/>
              </a:ext>
            </a:extLst>
          </p:cNvPr>
          <p:cNvSpPr>
            <a:spLocks noGrp="1"/>
          </p:cNvSpPr>
          <p:nvPr>
            <p:ph type="sldNum" sz="quarter" idx="12"/>
          </p:nvPr>
        </p:nvSpPr>
        <p:spPr/>
        <p:txBody>
          <a:bodyPr/>
          <a:lstStyle/>
          <a:p>
            <a:fld id="{06C20377-895C-4B65-B389-856F8271864A}" type="slidenum">
              <a:rPr lang="en-US" smtClean="0"/>
              <a:t>‹#›</a:t>
            </a:fld>
            <a:endParaRPr lang="en-US"/>
          </a:p>
        </p:txBody>
      </p:sp>
    </p:spTree>
    <p:extLst>
      <p:ext uri="{BB962C8B-B14F-4D97-AF65-F5344CB8AC3E}">
        <p14:creationId xmlns:p14="http://schemas.microsoft.com/office/powerpoint/2010/main" val="2415616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8CCF1F-C786-2464-ACBE-08ED1FADF9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D43391-E457-6393-51B7-2D2DADB737E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544704-81ED-58AE-1E59-A6E7B38A740E}"/>
              </a:ext>
            </a:extLst>
          </p:cNvPr>
          <p:cNvSpPr>
            <a:spLocks noGrp="1"/>
          </p:cNvSpPr>
          <p:nvPr>
            <p:ph type="dt" sz="half" idx="10"/>
          </p:nvPr>
        </p:nvSpPr>
        <p:spPr/>
        <p:txBody>
          <a:bodyPr/>
          <a:lstStyle/>
          <a:p>
            <a:fld id="{DD16EAB7-1901-494E-93FA-F63E335F4955}" type="datetimeFigureOut">
              <a:rPr lang="en-US" smtClean="0"/>
              <a:t>5/9/2025</a:t>
            </a:fld>
            <a:endParaRPr lang="en-US"/>
          </a:p>
        </p:txBody>
      </p:sp>
      <p:sp>
        <p:nvSpPr>
          <p:cNvPr id="5" name="Footer Placeholder 4">
            <a:extLst>
              <a:ext uri="{FF2B5EF4-FFF2-40B4-BE49-F238E27FC236}">
                <a16:creationId xmlns:a16="http://schemas.microsoft.com/office/drawing/2014/main" id="{31559CF9-7913-950A-D57C-95B0255FA4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79000F-183C-797B-291D-D757AEE90F75}"/>
              </a:ext>
            </a:extLst>
          </p:cNvPr>
          <p:cNvSpPr>
            <a:spLocks noGrp="1"/>
          </p:cNvSpPr>
          <p:nvPr>
            <p:ph type="sldNum" sz="quarter" idx="12"/>
          </p:nvPr>
        </p:nvSpPr>
        <p:spPr/>
        <p:txBody>
          <a:bodyPr/>
          <a:lstStyle/>
          <a:p>
            <a:fld id="{06C20377-895C-4B65-B389-856F8271864A}" type="slidenum">
              <a:rPr lang="en-US" smtClean="0"/>
              <a:t>‹#›</a:t>
            </a:fld>
            <a:endParaRPr lang="en-US"/>
          </a:p>
        </p:txBody>
      </p:sp>
    </p:spTree>
    <p:extLst>
      <p:ext uri="{BB962C8B-B14F-4D97-AF65-F5344CB8AC3E}">
        <p14:creationId xmlns:p14="http://schemas.microsoft.com/office/powerpoint/2010/main" val="2661474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CE044-1A76-01D3-0115-B55B42F8C0A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5811813-E783-4EF4-C6B7-DAE346D5488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BE49856-30B9-5D83-48D4-23F1DB1B43FA}"/>
              </a:ext>
            </a:extLst>
          </p:cNvPr>
          <p:cNvSpPr>
            <a:spLocks noGrp="1"/>
          </p:cNvSpPr>
          <p:nvPr>
            <p:ph type="dt" sz="half" idx="10"/>
          </p:nvPr>
        </p:nvSpPr>
        <p:spPr/>
        <p:txBody>
          <a:bodyPr/>
          <a:lstStyle/>
          <a:p>
            <a:fld id="{DD16EAB7-1901-494E-93FA-F63E335F4955}" type="datetimeFigureOut">
              <a:rPr lang="en-US" smtClean="0"/>
              <a:t>5/9/2025</a:t>
            </a:fld>
            <a:endParaRPr lang="en-US"/>
          </a:p>
        </p:txBody>
      </p:sp>
      <p:sp>
        <p:nvSpPr>
          <p:cNvPr id="5" name="Footer Placeholder 4">
            <a:extLst>
              <a:ext uri="{FF2B5EF4-FFF2-40B4-BE49-F238E27FC236}">
                <a16:creationId xmlns:a16="http://schemas.microsoft.com/office/drawing/2014/main" id="{92176200-ECA2-3C28-D682-0890504C82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0A259C-ACB1-BF63-5428-D11D4077E3B9}"/>
              </a:ext>
            </a:extLst>
          </p:cNvPr>
          <p:cNvSpPr>
            <a:spLocks noGrp="1"/>
          </p:cNvSpPr>
          <p:nvPr>
            <p:ph type="sldNum" sz="quarter" idx="12"/>
          </p:nvPr>
        </p:nvSpPr>
        <p:spPr/>
        <p:txBody>
          <a:bodyPr/>
          <a:lstStyle/>
          <a:p>
            <a:fld id="{06C20377-895C-4B65-B389-856F8271864A}" type="slidenum">
              <a:rPr lang="en-US" smtClean="0"/>
              <a:t>‹#›</a:t>
            </a:fld>
            <a:endParaRPr lang="en-US"/>
          </a:p>
        </p:txBody>
      </p:sp>
    </p:spTree>
    <p:extLst>
      <p:ext uri="{BB962C8B-B14F-4D97-AF65-F5344CB8AC3E}">
        <p14:creationId xmlns:p14="http://schemas.microsoft.com/office/powerpoint/2010/main" val="1405664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F15982-5C41-61CB-F009-BBD47164FBC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6156D3-AB79-A1EF-7FFF-6F3E094B82C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823D88A-CF76-B2E4-6FDD-AF957D9401C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72FFB32-DBE7-0286-7474-52B5D2E2F456}"/>
              </a:ext>
            </a:extLst>
          </p:cNvPr>
          <p:cNvSpPr>
            <a:spLocks noGrp="1"/>
          </p:cNvSpPr>
          <p:nvPr>
            <p:ph type="dt" sz="half" idx="10"/>
          </p:nvPr>
        </p:nvSpPr>
        <p:spPr/>
        <p:txBody>
          <a:bodyPr/>
          <a:lstStyle/>
          <a:p>
            <a:fld id="{DD16EAB7-1901-494E-93FA-F63E335F4955}" type="datetimeFigureOut">
              <a:rPr lang="en-US" smtClean="0"/>
              <a:t>5/9/2025</a:t>
            </a:fld>
            <a:endParaRPr lang="en-US"/>
          </a:p>
        </p:txBody>
      </p:sp>
      <p:sp>
        <p:nvSpPr>
          <p:cNvPr id="6" name="Footer Placeholder 5">
            <a:extLst>
              <a:ext uri="{FF2B5EF4-FFF2-40B4-BE49-F238E27FC236}">
                <a16:creationId xmlns:a16="http://schemas.microsoft.com/office/drawing/2014/main" id="{351571AE-8D40-F267-DC6B-367A5ACEC4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6206E9-3DB2-28FD-897A-9DCAE6AE4625}"/>
              </a:ext>
            </a:extLst>
          </p:cNvPr>
          <p:cNvSpPr>
            <a:spLocks noGrp="1"/>
          </p:cNvSpPr>
          <p:nvPr>
            <p:ph type="sldNum" sz="quarter" idx="12"/>
          </p:nvPr>
        </p:nvSpPr>
        <p:spPr/>
        <p:txBody>
          <a:bodyPr/>
          <a:lstStyle/>
          <a:p>
            <a:fld id="{06C20377-895C-4B65-B389-856F8271864A}" type="slidenum">
              <a:rPr lang="en-US" smtClean="0"/>
              <a:t>‹#›</a:t>
            </a:fld>
            <a:endParaRPr lang="en-US"/>
          </a:p>
        </p:txBody>
      </p:sp>
    </p:spTree>
    <p:extLst>
      <p:ext uri="{BB962C8B-B14F-4D97-AF65-F5344CB8AC3E}">
        <p14:creationId xmlns:p14="http://schemas.microsoft.com/office/powerpoint/2010/main" val="168789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B93BE-3E54-AEE9-C97A-83AF15F194B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DA559C-8383-7707-0328-9FEA26E682E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492DEA7-7930-6C32-8363-49E3E8FA2F2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65FD7F2-927E-4A8F-8415-2678183FA2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BC0B761-69CA-00FE-AD10-1C048BEAE62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2374D8-51D5-BA75-A392-02D1065F6ED7}"/>
              </a:ext>
            </a:extLst>
          </p:cNvPr>
          <p:cNvSpPr>
            <a:spLocks noGrp="1"/>
          </p:cNvSpPr>
          <p:nvPr>
            <p:ph type="dt" sz="half" idx="10"/>
          </p:nvPr>
        </p:nvSpPr>
        <p:spPr/>
        <p:txBody>
          <a:bodyPr/>
          <a:lstStyle/>
          <a:p>
            <a:fld id="{DD16EAB7-1901-494E-93FA-F63E335F4955}" type="datetimeFigureOut">
              <a:rPr lang="en-US" smtClean="0"/>
              <a:t>5/9/2025</a:t>
            </a:fld>
            <a:endParaRPr lang="en-US"/>
          </a:p>
        </p:txBody>
      </p:sp>
      <p:sp>
        <p:nvSpPr>
          <p:cNvPr id="8" name="Footer Placeholder 7">
            <a:extLst>
              <a:ext uri="{FF2B5EF4-FFF2-40B4-BE49-F238E27FC236}">
                <a16:creationId xmlns:a16="http://schemas.microsoft.com/office/drawing/2014/main" id="{50657AA7-DB6C-11F8-FF50-62E7D4E4983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FB2F236-1F25-2008-A6DE-4D82BE0B3AB0}"/>
              </a:ext>
            </a:extLst>
          </p:cNvPr>
          <p:cNvSpPr>
            <a:spLocks noGrp="1"/>
          </p:cNvSpPr>
          <p:nvPr>
            <p:ph type="sldNum" sz="quarter" idx="12"/>
          </p:nvPr>
        </p:nvSpPr>
        <p:spPr/>
        <p:txBody>
          <a:bodyPr/>
          <a:lstStyle/>
          <a:p>
            <a:fld id="{06C20377-895C-4B65-B389-856F8271864A}" type="slidenum">
              <a:rPr lang="en-US" smtClean="0"/>
              <a:t>‹#›</a:t>
            </a:fld>
            <a:endParaRPr lang="en-US"/>
          </a:p>
        </p:txBody>
      </p:sp>
    </p:spTree>
    <p:extLst>
      <p:ext uri="{BB962C8B-B14F-4D97-AF65-F5344CB8AC3E}">
        <p14:creationId xmlns:p14="http://schemas.microsoft.com/office/powerpoint/2010/main" val="22755377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B3806-E4BE-7975-D5B1-E3F085C208E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A7FB98A-505B-2610-F077-B02A8586EF4E}"/>
              </a:ext>
            </a:extLst>
          </p:cNvPr>
          <p:cNvSpPr>
            <a:spLocks noGrp="1"/>
          </p:cNvSpPr>
          <p:nvPr>
            <p:ph type="dt" sz="half" idx="10"/>
          </p:nvPr>
        </p:nvSpPr>
        <p:spPr/>
        <p:txBody>
          <a:bodyPr/>
          <a:lstStyle/>
          <a:p>
            <a:fld id="{DD16EAB7-1901-494E-93FA-F63E335F4955}" type="datetimeFigureOut">
              <a:rPr lang="en-US" smtClean="0"/>
              <a:t>5/9/2025</a:t>
            </a:fld>
            <a:endParaRPr lang="en-US"/>
          </a:p>
        </p:txBody>
      </p:sp>
      <p:sp>
        <p:nvSpPr>
          <p:cNvPr id="4" name="Footer Placeholder 3">
            <a:extLst>
              <a:ext uri="{FF2B5EF4-FFF2-40B4-BE49-F238E27FC236}">
                <a16:creationId xmlns:a16="http://schemas.microsoft.com/office/drawing/2014/main" id="{7C663DAD-70C5-938C-C47B-63BE2360052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B7FCD7-EC2A-B4C2-396A-5FACAC374114}"/>
              </a:ext>
            </a:extLst>
          </p:cNvPr>
          <p:cNvSpPr>
            <a:spLocks noGrp="1"/>
          </p:cNvSpPr>
          <p:nvPr>
            <p:ph type="sldNum" sz="quarter" idx="12"/>
          </p:nvPr>
        </p:nvSpPr>
        <p:spPr/>
        <p:txBody>
          <a:bodyPr/>
          <a:lstStyle/>
          <a:p>
            <a:fld id="{06C20377-895C-4B65-B389-856F8271864A}" type="slidenum">
              <a:rPr lang="en-US" smtClean="0"/>
              <a:t>‹#›</a:t>
            </a:fld>
            <a:endParaRPr lang="en-US"/>
          </a:p>
        </p:txBody>
      </p:sp>
    </p:spTree>
    <p:extLst>
      <p:ext uri="{BB962C8B-B14F-4D97-AF65-F5344CB8AC3E}">
        <p14:creationId xmlns:p14="http://schemas.microsoft.com/office/powerpoint/2010/main" val="4186302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999C789-66A4-7578-D2BB-F6DA026D9045}"/>
              </a:ext>
            </a:extLst>
          </p:cNvPr>
          <p:cNvSpPr>
            <a:spLocks noGrp="1"/>
          </p:cNvSpPr>
          <p:nvPr>
            <p:ph type="dt" sz="half" idx="10"/>
          </p:nvPr>
        </p:nvSpPr>
        <p:spPr/>
        <p:txBody>
          <a:bodyPr/>
          <a:lstStyle/>
          <a:p>
            <a:fld id="{DD16EAB7-1901-494E-93FA-F63E335F4955}" type="datetimeFigureOut">
              <a:rPr lang="en-US" smtClean="0"/>
              <a:t>5/9/2025</a:t>
            </a:fld>
            <a:endParaRPr lang="en-US"/>
          </a:p>
        </p:txBody>
      </p:sp>
      <p:sp>
        <p:nvSpPr>
          <p:cNvPr id="3" name="Footer Placeholder 2">
            <a:extLst>
              <a:ext uri="{FF2B5EF4-FFF2-40B4-BE49-F238E27FC236}">
                <a16:creationId xmlns:a16="http://schemas.microsoft.com/office/drawing/2014/main" id="{BC52AA75-1686-B520-E6AD-E1E97E060E7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D4FC470-6184-7C70-7507-B0FB94B62961}"/>
              </a:ext>
            </a:extLst>
          </p:cNvPr>
          <p:cNvSpPr>
            <a:spLocks noGrp="1"/>
          </p:cNvSpPr>
          <p:nvPr>
            <p:ph type="sldNum" sz="quarter" idx="12"/>
          </p:nvPr>
        </p:nvSpPr>
        <p:spPr/>
        <p:txBody>
          <a:bodyPr/>
          <a:lstStyle/>
          <a:p>
            <a:fld id="{06C20377-895C-4B65-B389-856F8271864A}" type="slidenum">
              <a:rPr lang="en-US" smtClean="0"/>
              <a:t>‹#›</a:t>
            </a:fld>
            <a:endParaRPr lang="en-US"/>
          </a:p>
        </p:txBody>
      </p:sp>
    </p:spTree>
    <p:extLst>
      <p:ext uri="{BB962C8B-B14F-4D97-AF65-F5344CB8AC3E}">
        <p14:creationId xmlns:p14="http://schemas.microsoft.com/office/powerpoint/2010/main" val="346432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6BD7A-64DD-905F-4B73-6AC78861EB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B38ED04-2CDF-773F-A393-AB61AA88C7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E944BCA-F693-FD72-E3C5-A1FB46EDDC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C8405E-E83A-9425-F7B8-6C43F34C2EF3}"/>
              </a:ext>
            </a:extLst>
          </p:cNvPr>
          <p:cNvSpPr>
            <a:spLocks noGrp="1"/>
          </p:cNvSpPr>
          <p:nvPr>
            <p:ph type="dt" sz="half" idx="10"/>
          </p:nvPr>
        </p:nvSpPr>
        <p:spPr/>
        <p:txBody>
          <a:bodyPr/>
          <a:lstStyle/>
          <a:p>
            <a:fld id="{DD16EAB7-1901-494E-93FA-F63E335F4955}" type="datetimeFigureOut">
              <a:rPr lang="en-US" smtClean="0"/>
              <a:t>5/9/2025</a:t>
            </a:fld>
            <a:endParaRPr lang="en-US"/>
          </a:p>
        </p:txBody>
      </p:sp>
      <p:sp>
        <p:nvSpPr>
          <p:cNvPr id="6" name="Footer Placeholder 5">
            <a:extLst>
              <a:ext uri="{FF2B5EF4-FFF2-40B4-BE49-F238E27FC236}">
                <a16:creationId xmlns:a16="http://schemas.microsoft.com/office/drawing/2014/main" id="{7C9FBEEC-DC62-E7CF-ECC5-A71AAEF310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284B571-7E3B-0261-AD8C-5C17DD6B6E31}"/>
              </a:ext>
            </a:extLst>
          </p:cNvPr>
          <p:cNvSpPr>
            <a:spLocks noGrp="1"/>
          </p:cNvSpPr>
          <p:nvPr>
            <p:ph type="sldNum" sz="quarter" idx="12"/>
          </p:nvPr>
        </p:nvSpPr>
        <p:spPr/>
        <p:txBody>
          <a:bodyPr/>
          <a:lstStyle/>
          <a:p>
            <a:fld id="{06C20377-895C-4B65-B389-856F8271864A}" type="slidenum">
              <a:rPr lang="en-US" smtClean="0"/>
              <a:t>‹#›</a:t>
            </a:fld>
            <a:endParaRPr lang="en-US"/>
          </a:p>
        </p:txBody>
      </p:sp>
    </p:spTree>
    <p:extLst>
      <p:ext uri="{BB962C8B-B14F-4D97-AF65-F5344CB8AC3E}">
        <p14:creationId xmlns:p14="http://schemas.microsoft.com/office/powerpoint/2010/main" val="3222636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E25F8-B2C3-3FCD-8CC0-8FD7D835DC4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1FAC856-6EB7-3EF1-A53E-5C6307CF794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A1AB99F-6D0B-C320-AACF-EAFD5210B4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2BF037-A5EB-FD07-3863-B32FEC519264}"/>
              </a:ext>
            </a:extLst>
          </p:cNvPr>
          <p:cNvSpPr>
            <a:spLocks noGrp="1"/>
          </p:cNvSpPr>
          <p:nvPr>
            <p:ph type="dt" sz="half" idx="10"/>
          </p:nvPr>
        </p:nvSpPr>
        <p:spPr/>
        <p:txBody>
          <a:bodyPr/>
          <a:lstStyle/>
          <a:p>
            <a:fld id="{DD16EAB7-1901-494E-93FA-F63E335F4955}" type="datetimeFigureOut">
              <a:rPr lang="en-US" smtClean="0"/>
              <a:t>5/9/2025</a:t>
            </a:fld>
            <a:endParaRPr lang="en-US"/>
          </a:p>
        </p:txBody>
      </p:sp>
      <p:sp>
        <p:nvSpPr>
          <p:cNvPr id="6" name="Footer Placeholder 5">
            <a:extLst>
              <a:ext uri="{FF2B5EF4-FFF2-40B4-BE49-F238E27FC236}">
                <a16:creationId xmlns:a16="http://schemas.microsoft.com/office/drawing/2014/main" id="{2BD7B8B4-E665-F04A-99A8-005D3DC04D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255271-B136-0260-3D3D-5A0BD2DA7CDD}"/>
              </a:ext>
            </a:extLst>
          </p:cNvPr>
          <p:cNvSpPr>
            <a:spLocks noGrp="1"/>
          </p:cNvSpPr>
          <p:nvPr>
            <p:ph type="sldNum" sz="quarter" idx="12"/>
          </p:nvPr>
        </p:nvSpPr>
        <p:spPr/>
        <p:txBody>
          <a:bodyPr/>
          <a:lstStyle/>
          <a:p>
            <a:fld id="{06C20377-895C-4B65-B389-856F8271864A}" type="slidenum">
              <a:rPr lang="en-US" smtClean="0"/>
              <a:t>‹#›</a:t>
            </a:fld>
            <a:endParaRPr lang="en-US"/>
          </a:p>
        </p:txBody>
      </p:sp>
    </p:spTree>
    <p:extLst>
      <p:ext uri="{BB962C8B-B14F-4D97-AF65-F5344CB8AC3E}">
        <p14:creationId xmlns:p14="http://schemas.microsoft.com/office/powerpoint/2010/main" val="446362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D84F86-3227-0B89-F010-CA320F187E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EC69D6B-AFBA-6043-5FC9-162B6440C65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66B151-638B-E47B-E3C2-42544CA1E1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D16EAB7-1901-494E-93FA-F63E335F4955}" type="datetimeFigureOut">
              <a:rPr lang="en-US" smtClean="0"/>
              <a:t>5/9/2025</a:t>
            </a:fld>
            <a:endParaRPr lang="en-US"/>
          </a:p>
        </p:txBody>
      </p:sp>
      <p:sp>
        <p:nvSpPr>
          <p:cNvPr id="5" name="Footer Placeholder 4">
            <a:extLst>
              <a:ext uri="{FF2B5EF4-FFF2-40B4-BE49-F238E27FC236}">
                <a16:creationId xmlns:a16="http://schemas.microsoft.com/office/drawing/2014/main" id="{5FAADCC3-8C43-0A93-697B-C0E23897132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BB947E4-62EA-BD4A-31BB-83B1B5D298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6C20377-895C-4B65-B389-856F8271864A}" type="slidenum">
              <a:rPr lang="en-US" smtClean="0"/>
              <a:t>‹#›</a:t>
            </a:fld>
            <a:endParaRPr lang="en-US"/>
          </a:p>
        </p:txBody>
      </p:sp>
    </p:spTree>
    <p:extLst>
      <p:ext uri="{BB962C8B-B14F-4D97-AF65-F5344CB8AC3E}">
        <p14:creationId xmlns:p14="http://schemas.microsoft.com/office/powerpoint/2010/main" val="2899461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E5BAE-3B36-8A76-6EF7-1638CC5E4496}"/>
              </a:ext>
            </a:extLst>
          </p:cNvPr>
          <p:cNvSpPr>
            <a:spLocks noGrp="1"/>
          </p:cNvSpPr>
          <p:nvPr>
            <p:ph type="title"/>
          </p:nvPr>
        </p:nvSpPr>
        <p:spPr/>
        <p:txBody>
          <a:bodyPr/>
          <a:lstStyle/>
          <a:p>
            <a:r>
              <a:rPr lang="en-US" dirty="0"/>
              <a:t>Maine Rural Dementia Training Project</a:t>
            </a:r>
          </a:p>
        </p:txBody>
      </p:sp>
      <p:sp>
        <p:nvSpPr>
          <p:cNvPr id="3" name="Content Placeholder 2">
            <a:extLst>
              <a:ext uri="{FF2B5EF4-FFF2-40B4-BE49-F238E27FC236}">
                <a16:creationId xmlns:a16="http://schemas.microsoft.com/office/drawing/2014/main" id="{FBA8034A-5C7F-5B02-F35F-7C1BBC82E5D1}"/>
              </a:ext>
            </a:extLst>
          </p:cNvPr>
          <p:cNvSpPr>
            <a:spLocks noGrp="1"/>
          </p:cNvSpPr>
          <p:nvPr>
            <p:ph idx="1"/>
          </p:nvPr>
        </p:nvSpPr>
        <p:spPr/>
        <p:txBody>
          <a:bodyPr>
            <a:normAutofit fontScale="92500" lnSpcReduction="10000"/>
          </a:bodyPr>
          <a:lstStyle/>
          <a:p>
            <a:pPr marL="0" indent="0" algn="just">
              <a:buNone/>
            </a:pPr>
            <a:r>
              <a:rPr lang="en-US" sz="2400" b="1" kern="100" dirty="0">
                <a:solidFill>
                  <a:srgbClr val="000000"/>
                </a:solidFill>
                <a:effectLst/>
                <a:latin typeface="Cambria" panose="02040503050406030204" pitchFamily="18" charset="0"/>
                <a:ea typeface="Cambria" panose="02040503050406030204" pitchFamily="18" charset="0"/>
                <a:cs typeface="Cambria" panose="02040503050406030204" pitchFamily="18" charset="0"/>
              </a:rPr>
              <a:t>A federally-funded grant to Northern Light Acadia Hospital’s Memory and Aging institute with these objectives:</a:t>
            </a:r>
          </a:p>
          <a:p>
            <a:pPr marL="342900" indent="-342900" algn="just">
              <a:buAutoNum type="arabicPeriod"/>
            </a:pPr>
            <a:r>
              <a:rPr lang="en-US" sz="1800" b="1" kern="100" dirty="0">
                <a:solidFill>
                  <a:srgbClr val="000000"/>
                </a:solidFill>
                <a:latin typeface="Cambria" panose="02040503050406030204" pitchFamily="18" charset="0"/>
                <a:ea typeface="Cambria" panose="02040503050406030204" pitchFamily="18" charset="0"/>
                <a:cs typeface="Cambria" panose="02040503050406030204" pitchFamily="18" charset="0"/>
              </a:rPr>
              <a:t>I</a:t>
            </a:r>
            <a:r>
              <a:rPr lang="en-US" sz="1800" b="1" kern="100" dirty="0">
                <a:solidFill>
                  <a:srgbClr val="000000"/>
                </a:solidFill>
                <a:effectLst/>
                <a:latin typeface="Cambria" panose="02040503050406030204" pitchFamily="18" charset="0"/>
                <a:ea typeface="Cambria" panose="02040503050406030204" pitchFamily="18" charset="0"/>
                <a:cs typeface="Cambria" panose="02040503050406030204" pitchFamily="18" charset="0"/>
              </a:rPr>
              <a:t>mprove dementia care in Maine through education, clinical practice tools and resources for primary care providers, hospital and long-term care staff and patients and families. </a:t>
            </a:r>
          </a:p>
          <a:p>
            <a:pPr marL="342900" indent="-342900" algn="just">
              <a:buAutoNum type="arabicPeriod"/>
            </a:pPr>
            <a:r>
              <a:rPr lang="en-US" sz="1800" b="1" kern="100" dirty="0">
                <a:solidFill>
                  <a:srgbClr val="000000"/>
                </a:solidFill>
                <a:latin typeface="Cambria" panose="02040503050406030204" pitchFamily="18" charset="0"/>
                <a:ea typeface="Cambria" panose="02040503050406030204" pitchFamily="18" charset="0"/>
                <a:cs typeface="Cambria" panose="02040503050406030204" pitchFamily="18" charset="0"/>
              </a:rPr>
              <a:t>T</a:t>
            </a:r>
            <a:r>
              <a:rPr lang="en-US" sz="1800" b="1" kern="100" dirty="0">
                <a:solidFill>
                  <a:srgbClr val="000000"/>
                </a:solidFill>
                <a:effectLst/>
                <a:latin typeface="Cambria" panose="02040503050406030204" pitchFamily="18" charset="0"/>
                <a:ea typeface="Cambria" panose="02040503050406030204" pitchFamily="18" charset="0"/>
                <a:cs typeface="Cambria" panose="02040503050406030204" pitchFamily="18" charset="0"/>
              </a:rPr>
              <a:t>rain two nurse practitioners in a 1-year residency and create an accredited geriatric neuropsychiatry fellowship for physicians to increase the number of dementia specialists in Maine.</a:t>
            </a:r>
          </a:p>
          <a:p>
            <a:pPr marL="342900" indent="-342900" algn="just">
              <a:buAutoNum type="arabicPeriod"/>
            </a:pPr>
            <a:r>
              <a:rPr lang="en-US" sz="1800" b="1" kern="100" dirty="0">
                <a:solidFill>
                  <a:srgbClr val="000000"/>
                </a:solidFill>
                <a:latin typeface="Cambria" panose="02040503050406030204" pitchFamily="18" charset="0"/>
                <a:ea typeface="Cambria" panose="02040503050406030204" pitchFamily="18" charset="0"/>
                <a:cs typeface="Cambria" panose="02040503050406030204" pitchFamily="18" charset="0"/>
              </a:rPr>
              <a:t>C</a:t>
            </a:r>
            <a:r>
              <a:rPr lang="en-US" sz="1800" b="1" kern="100" dirty="0">
                <a:solidFill>
                  <a:srgbClr val="000000"/>
                </a:solidFill>
                <a:effectLst/>
                <a:latin typeface="Cambria" panose="02040503050406030204" pitchFamily="18" charset="0"/>
                <a:ea typeface="Cambria" panose="02040503050406030204" pitchFamily="18" charset="0"/>
                <a:cs typeface="Cambria" panose="02040503050406030204" pitchFamily="18" charset="0"/>
              </a:rPr>
              <a:t>reate a state-wide consortium of experts to guide primary care providers and non-dementia specialists in the appropriate use of fluid biomarkers, genetic testing and new disease-modifying treatments for neurodegenerative disease and also to facilitate translational research in Alzheimer’s disease. </a:t>
            </a:r>
          </a:p>
          <a:p>
            <a:endParaRPr lang="en-US" sz="1800" b="1" kern="100" dirty="0">
              <a:solidFill>
                <a:srgbClr val="000000"/>
              </a:solidFill>
              <a:latin typeface="Cambria" panose="02040503050406030204" pitchFamily="18" charset="0"/>
              <a:ea typeface="Cambria" panose="02040503050406030204" pitchFamily="18" charset="0"/>
            </a:endParaRPr>
          </a:p>
          <a:p>
            <a:pPr marL="0" indent="0">
              <a:buNone/>
            </a:pPr>
            <a:r>
              <a:rPr lang="en-US" sz="18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HRSA Grant GE1HS53336-01-00 This project is funded in full by the Health Resources and Services Administration (HRSA) of the U.S. Department of Health and Human Services (HHS) as part of an award totaling $1.33 million. The contents are those of the author(s) and do not necessarily represent the official views of, nor an endorsement, by HRSA, HHS, or the U.S. Government. For more information, please visit HRSA.gov.</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1800" kern="100" dirty="0">
              <a:solidFill>
                <a:srgbClr val="000000"/>
              </a:solidFill>
              <a:effectLst/>
              <a:latin typeface="Calibri" panose="020F0502020204030204" pitchFamily="34" charset="0"/>
              <a:ea typeface="Calibri" panose="020F0502020204030204" pitchFamily="34" charset="0"/>
            </a:endParaRPr>
          </a:p>
          <a:p>
            <a:endParaRPr lang="en-US" dirty="0"/>
          </a:p>
        </p:txBody>
      </p:sp>
    </p:spTree>
    <p:extLst>
      <p:ext uri="{BB962C8B-B14F-4D97-AF65-F5344CB8AC3E}">
        <p14:creationId xmlns:p14="http://schemas.microsoft.com/office/powerpoint/2010/main" val="33917586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26</TotalTime>
  <Words>208</Words>
  <Application>Microsoft Office PowerPoint</Application>
  <PresentationFormat>Widescreen</PresentationFormat>
  <Paragraphs>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Calibri</vt:lpstr>
      <vt:lpstr>Cambria</vt:lpstr>
      <vt:lpstr>Office Theme</vt:lpstr>
      <vt:lpstr>Maine Rural Dementia Training Project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Singer, MD, Clifford M</dc:creator>
  <cp:lastModifiedBy>Singer, MD, Clifford M</cp:lastModifiedBy>
  <cp:revision>3</cp:revision>
  <dcterms:created xsi:type="dcterms:W3CDTF">2025-05-09T14:22:02Z</dcterms:created>
  <dcterms:modified xsi:type="dcterms:W3CDTF">2025-05-09T14:48:57Z</dcterms:modified>
</cp:coreProperties>
</file>