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20"/>
  </p:notesMasterIdLst>
  <p:handoutMasterIdLst>
    <p:handoutMasterId r:id="rId21"/>
  </p:handoutMasterIdLst>
  <p:sldIdLst>
    <p:sldId id="277" r:id="rId2"/>
    <p:sldId id="466" r:id="rId3"/>
    <p:sldId id="457" r:id="rId4"/>
    <p:sldId id="458" r:id="rId5"/>
    <p:sldId id="287" r:id="rId6"/>
    <p:sldId id="301" r:id="rId7"/>
    <p:sldId id="468" r:id="rId8"/>
    <p:sldId id="459" r:id="rId9"/>
    <p:sldId id="469" r:id="rId10"/>
    <p:sldId id="448" r:id="rId11"/>
    <p:sldId id="467" r:id="rId12"/>
    <p:sldId id="461" r:id="rId13"/>
    <p:sldId id="470" r:id="rId14"/>
    <p:sldId id="463" r:id="rId15"/>
    <p:sldId id="454" r:id="rId16"/>
    <p:sldId id="451" r:id="rId17"/>
    <p:sldId id="456" r:id="rId18"/>
    <p:sldId id="435"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EAEB"/>
    <a:srgbClr val="E0E9F4"/>
    <a:srgbClr val="E1E9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333" autoAdjust="0"/>
  </p:normalViewPr>
  <p:slideViewPr>
    <p:cSldViewPr>
      <p:cViewPr varScale="1">
        <p:scale>
          <a:sx n="65" d="100"/>
          <a:sy n="65" d="100"/>
        </p:scale>
        <p:origin x="1320" y="40"/>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81" d="100"/>
          <a:sy n="81" d="100"/>
        </p:scale>
        <p:origin x="-3114"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40AEC2E-9421-4DFE-9636-77FE807B9506}" type="datetimeFigureOut">
              <a:rPr lang="en-US" smtClean="0"/>
              <a:t>5/13/2025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3AC3331-1C92-4523-9780-17C356FDB29C}" type="slidenum">
              <a:rPr lang="en-US" smtClean="0"/>
              <a:t>‹#›</a:t>
            </a:fld>
            <a:endParaRPr lang="en-US" dirty="0"/>
          </a:p>
        </p:txBody>
      </p:sp>
    </p:spTree>
    <p:extLst>
      <p:ext uri="{BB962C8B-B14F-4D97-AF65-F5344CB8AC3E}">
        <p14:creationId xmlns:p14="http://schemas.microsoft.com/office/powerpoint/2010/main" val="665792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E81169A2-B817-4FE0-80C0-CC51AFCF6573}" type="datetimeFigureOut">
              <a:rPr lang="en-US" smtClean="0"/>
              <a:t>5/13/2025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510A41C-9770-424E-A7C5-6EEE56C8FC2A}" type="slidenum">
              <a:rPr lang="en-US" smtClean="0"/>
              <a:t>‹#›</a:t>
            </a:fld>
            <a:endParaRPr lang="en-US" dirty="0"/>
          </a:p>
        </p:txBody>
      </p:sp>
    </p:spTree>
    <p:extLst>
      <p:ext uri="{BB962C8B-B14F-4D97-AF65-F5344CB8AC3E}">
        <p14:creationId xmlns:p14="http://schemas.microsoft.com/office/powerpoint/2010/main" val="2955163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AMM</a:t>
            </a:r>
          </a:p>
        </p:txBody>
      </p:sp>
      <p:sp>
        <p:nvSpPr>
          <p:cNvPr id="4" name="Slide Number Placeholder 3"/>
          <p:cNvSpPr>
            <a:spLocks noGrp="1"/>
          </p:cNvSpPr>
          <p:nvPr>
            <p:ph type="sldNum" sz="quarter" idx="5"/>
          </p:nvPr>
        </p:nvSpPr>
        <p:spPr/>
        <p:txBody>
          <a:bodyPr/>
          <a:lstStyle/>
          <a:p>
            <a:fld id="{A510A41C-9770-424E-A7C5-6EEE56C8FC2A}" type="slidenum">
              <a:rPr lang="en-US" smtClean="0"/>
              <a:t>5</a:t>
            </a:fld>
            <a:endParaRPr lang="en-US" dirty="0"/>
          </a:p>
        </p:txBody>
      </p:sp>
    </p:spTree>
    <p:extLst>
      <p:ext uri="{BB962C8B-B14F-4D97-AF65-F5344CB8AC3E}">
        <p14:creationId xmlns:p14="http://schemas.microsoft.com/office/powerpoint/2010/main" val="2240540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ZT</a:t>
            </a:r>
          </a:p>
        </p:txBody>
      </p:sp>
      <p:sp>
        <p:nvSpPr>
          <p:cNvPr id="4" name="Slide Number Placeholder 3"/>
          <p:cNvSpPr>
            <a:spLocks noGrp="1"/>
          </p:cNvSpPr>
          <p:nvPr>
            <p:ph type="sldNum" sz="quarter" idx="5"/>
          </p:nvPr>
        </p:nvSpPr>
        <p:spPr/>
        <p:txBody>
          <a:bodyPr/>
          <a:lstStyle/>
          <a:p>
            <a:fld id="{A510A41C-9770-424E-A7C5-6EEE56C8FC2A}" type="slidenum">
              <a:rPr lang="en-US" smtClean="0"/>
              <a:t>6</a:t>
            </a:fld>
            <a:endParaRPr lang="en-US" dirty="0"/>
          </a:p>
        </p:txBody>
      </p:sp>
    </p:spTree>
    <p:extLst>
      <p:ext uri="{BB962C8B-B14F-4D97-AF65-F5344CB8AC3E}">
        <p14:creationId xmlns:p14="http://schemas.microsoft.com/office/powerpoint/2010/main" val="1387650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ZT</a:t>
            </a:r>
          </a:p>
        </p:txBody>
      </p:sp>
      <p:sp>
        <p:nvSpPr>
          <p:cNvPr id="4" name="Slide Number Placeholder 3"/>
          <p:cNvSpPr>
            <a:spLocks noGrp="1"/>
          </p:cNvSpPr>
          <p:nvPr>
            <p:ph type="sldNum" sz="quarter" idx="5"/>
          </p:nvPr>
        </p:nvSpPr>
        <p:spPr/>
        <p:txBody>
          <a:bodyPr/>
          <a:lstStyle/>
          <a:p>
            <a:fld id="{A510A41C-9770-424E-A7C5-6EEE56C8FC2A}" type="slidenum">
              <a:rPr lang="en-US" smtClean="0"/>
              <a:t>18</a:t>
            </a:fld>
            <a:endParaRPr lang="en-US" dirty="0"/>
          </a:p>
        </p:txBody>
      </p:sp>
    </p:spTree>
    <p:extLst>
      <p:ext uri="{BB962C8B-B14F-4D97-AF65-F5344CB8AC3E}">
        <p14:creationId xmlns:p14="http://schemas.microsoft.com/office/powerpoint/2010/main" val="20081440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no photo">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5125" y="365127"/>
            <a:ext cx="1371600" cy="76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userDrawn="1"/>
        </p:nvSpPr>
        <p:spPr bwMode="auto">
          <a:xfrm>
            <a:off x="1460501" y="5937252"/>
            <a:ext cx="200025"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algn="r" defTabSz="457200" eaLnBrk="0" fontAlgn="base" hangingPunct="0">
              <a:spcBef>
                <a:spcPct val="0"/>
              </a:spcBef>
              <a:spcAft>
                <a:spcPct val="0"/>
              </a:spcAft>
              <a:defRPr>
                <a:solidFill>
                  <a:schemeClr val="tx1"/>
                </a:solidFill>
                <a:latin typeface="Arial" pitchFamily="34" charset="0"/>
              </a:defRPr>
            </a:lvl6pPr>
            <a:lvl7pPr marL="2971800" indent="-228600" algn="r" defTabSz="457200" eaLnBrk="0" fontAlgn="base" hangingPunct="0">
              <a:spcBef>
                <a:spcPct val="0"/>
              </a:spcBef>
              <a:spcAft>
                <a:spcPct val="0"/>
              </a:spcAft>
              <a:defRPr>
                <a:solidFill>
                  <a:schemeClr val="tx1"/>
                </a:solidFill>
                <a:latin typeface="Arial" pitchFamily="34" charset="0"/>
              </a:defRPr>
            </a:lvl7pPr>
            <a:lvl8pPr marL="3429000" indent="-228600" algn="r" defTabSz="457200" eaLnBrk="0" fontAlgn="base" hangingPunct="0">
              <a:spcBef>
                <a:spcPct val="0"/>
              </a:spcBef>
              <a:spcAft>
                <a:spcPct val="0"/>
              </a:spcAft>
              <a:defRPr>
                <a:solidFill>
                  <a:schemeClr val="tx1"/>
                </a:solidFill>
                <a:latin typeface="Arial" pitchFamily="34" charset="0"/>
              </a:defRPr>
            </a:lvl8pPr>
            <a:lvl9pPr marL="3886200" indent="-228600" algn="r" defTabSz="4572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defRPr/>
            </a:pPr>
            <a:r>
              <a:rPr lang="en-US" altLang="en-US" sz="1600">
                <a:solidFill>
                  <a:srgbClr val="777777"/>
                </a:solidFill>
                <a:latin typeface="Calibri" pitchFamily="34" charset="0"/>
              </a:rPr>
              <a:t>|</a:t>
            </a:r>
          </a:p>
        </p:txBody>
      </p:sp>
      <p:sp>
        <p:nvSpPr>
          <p:cNvPr id="2" name="Title 1"/>
          <p:cNvSpPr>
            <a:spLocks noGrp="1"/>
          </p:cNvSpPr>
          <p:nvPr>
            <p:ph type="title"/>
          </p:nvPr>
        </p:nvSpPr>
        <p:spPr>
          <a:xfrm>
            <a:off x="366714" y="2349371"/>
            <a:ext cx="5532437" cy="1371600"/>
          </a:xfrm>
        </p:spPr>
        <p:txBody>
          <a:bodyPr tIns="0" bIns="0" anchor="t"/>
          <a:lstStyle>
            <a:lvl1pPr>
              <a:defRPr sz="3200" b="0">
                <a:solidFill>
                  <a:srgbClr val="006877"/>
                </a:solidFill>
              </a:defRPr>
            </a:lvl1pPr>
          </a:lstStyle>
          <a:p>
            <a:r>
              <a:rPr lang="en-US"/>
              <a:t>Click to edit Master title style</a:t>
            </a:r>
          </a:p>
        </p:txBody>
      </p:sp>
      <p:sp>
        <p:nvSpPr>
          <p:cNvPr id="10" name="Text Placeholder 9"/>
          <p:cNvSpPr>
            <a:spLocks noGrp="1"/>
          </p:cNvSpPr>
          <p:nvPr>
            <p:ph type="body" sz="quarter" idx="13"/>
          </p:nvPr>
        </p:nvSpPr>
        <p:spPr>
          <a:xfrm>
            <a:off x="366713" y="1686381"/>
            <a:ext cx="5532437" cy="559290"/>
          </a:xfrm>
        </p:spPr>
        <p:txBody>
          <a:bodyPr anchor="b"/>
          <a:lstStyle>
            <a:lvl1pPr>
              <a:lnSpc>
                <a:spcPts val="2000"/>
              </a:lnSpc>
              <a:spcAft>
                <a:spcPts val="0"/>
              </a:spcAft>
              <a:defRPr sz="1600" b="1">
                <a:solidFill>
                  <a:srgbClr val="777777"/>
                </a:solidFill>
              </a:defRPr>
            </a:lvl1pPr>
            <a:lvl2pPr>
              <a:lnSpc>
                <a:spcPts val="2000"/>
              </a:lnSpc>
              <a:spcAft>
                <a:spcPts val="0"/>
              </a:spcAft>
              <a:defRPr sz="1600" b="1">
                <a:solidFill>
                  <a:srgbClr val="777777"/>
                </a:solidFill>
              </a:defRPr>
            </a:lvl2pPr>
            <a:lvl3pPr marL="0" indent="0">
              <a:lnSpc>
                <a:spcPts val="2000"/>
              </a:lnSpc>
              <a:spcAft>
                <a:spcPts val="0"/>
              </a:spcAft>
              <a:buNone/>
              <a:defRPr sz="1600" b="1">
                <a:solidFill>
                  <a:srgbClr val="777777"/>
                </a:solidFill>
              </a:defRPr>
            </a:lvl3pPr>
            <a:lvl4pPr marL="0" indent="0">
              <a:spcAft>
                <a:spcPts val="0"/>
              </a:spcAft>
              <a:buNone/>
              <a:defRPr sz="1600" b="1">
                <a:solidFill>
                  <a:srgbClr val="777777"/>
                </a:solidFill>
              </a:defRPr>
            </a:lvl4pPr>
            <a:lvl5pPr marL="0" indent="0">
              <a:spcAft>
                <a:spcPts val="0"/>
              </a:spcAft>
              <a:buNone/>
              <a:defRPr sz="1600" b="1">
                <a:solidFill>
                  <a:srgbClr val="777777"/>
                </a:solidFill>
              </a:defRPr>
            </a:lvl5pPr>
            <a:lvl6pPr marL="0" indent="0">
              <a:spcAft>
                <a:spcPts val="0"/>
              </a:spcAft>
              <a:buNone/>
              <a:defRPr sz="1600" b="1">
                <a:solidFill>
                  <a:srgbClr val="777777"/>
                </a:solidFill>
              </a:defRPr>
            </a:lvl6pPr>
            <a:lvl7pPr marL="0" indent="0">
              <a:spcAft>
                <a:spcPts val="0"/>
              </a:spcAft>
              <a:buNone/>
              <a:defRPr sz="1600" b="1">
                <a:solidFill>
                  <a:srgbClr val="777777"/>
                </a:solidFill>
              </a:defRPr>
            </a:lvl7pPr>
            <a:lvl8pPr marL="0" indent="0">
              <a:lnSpc>
                <a:spcPts val="2000"/>
              </a:lnSpc>
              <a:spcAft>
                <a:spcPts val="0"/>
              </a:spcAft>
              <a:buNone/>
              <a:defRPr sz="1600" b="1">
                <a:solidFill>
                  <a:srgbClr val="777777"/>
                </a:solidFill>
              </a:defRPr>
            </a:lvl8pPr>
            <a:lvl9pPr marL="0" indent="0">
              <a:lnSpc>
                <a:spcPts val="2000"/>
              </a:lnSpc>
              <a:spcAft>
                <a:spcPts val="0"/>
              </a:spcAft>
              <a:buNone/>
              <a:defRPr sz="1600" b="1">
                <a:solidFill>
                  <a:srgbClr val="777777"/>
                </a:solidFill>
              </a:defRPr>
            </a:lvl9pPr>
          </a:lstStyle>
          <a:p>
            <a:pPr lvl="0"/>
            <a:r>
              <a:rPr lang="en-US"/>
              <a:t>Edit Master text styles</a:t>
            </a:r>
          </a:p>
          <a:p>
            <a:pPr lvl="1"/>
            <a:r>
              <a:rPr lang="en-US"/>
              <a:t>Second level</a:t>
            </a:r>
          </a:p>
        </p:txBody>
      </p:sp>
      <p:sp>
        <p:nvSpPr>
          <p:cNvPr id="15" name="Text Placeholder 14"/>
          <p:cNvSpPr>
            <a:spLocks noGrp="1"/>
          </p:cNvSpPr>
          <p:nvPr>
            <p:ph type="body" sz="quarter" idx="14"/>
          </p:nvPr>
        </p:nvSpPr>
        <p:spPr>
          <a:xfrm>
            <a:off x="1718256" y="6000197"/>
            <a:ext cx="3223631" cy="182880"/>
          </a:xfrm>
        </p:spPr>
        <p:txBody>
          <a:bodyPr anchor="b"/>
          <a:lstStyle>
            <a:lvl1pPr>
              <a:defRPr lang="en-US" sz="1600" kern="1200" smtClean="0">
                <a:solidFill>
                  <a:srgbClr val="777777"/>
                </a:solidFill>
                <a:latin typeface="+mn-lt"/>
                <a:ea typeface="+mn-ea"/>
                <a:cs typeface="+mn-cs"/>
              </a:defRPr>
            </a:lvl1pPr>
            <a:lvl2pPr>
              <a:defRPr sz="1600"/>
            </a:lvl2pPr>
            <a:lvl3pPr marL="0" indent="0">
              <a:buNone/>
              <a:defRPr sz="1600"/>
            </a:lvl3pPr>
            <a:lvl4pPr marL="0" indent="0">
              <a:buNone/>
              <a:defRPr sz="1600"/>
            </a:lvl4pPr>
            <a:lvl5pPr marL="0" indent="0">
              <a:buNone/>
              <a:defRPr sz="1600"/>
            </a:lvl5pPr>
            <a:lvl6pPr marL="0" indent="0">
              <a:buNone/>
              <a:defRPr sz="1600"/>
            </a:lvl6pPr>
            <a:lvl7pPr marL="0" indent="0">
              <a:buNone/>
              <a:defRPr sz="1600"/>
            </a:lvl7pPr>
            <a:lvl8pPr marL="0" indent="0">
              <a:buNone/>
              <a:defRPr sz="1600"/>
            </a:lvl8pPr>
            <a:lvl9pPr marL="0" indent="0">
              <a:buNone/>
              <a:defRPr sz="1600"/>
            </a:lvl9pPr>
          </a:lstStyle>
          <a:p>
            <a:pPr lvl="0"/>
            <a:r>
              <a:rPr lang="en-US"/>
              <a:t>Click to edit Master text styles</a:t>
            </a:r>
          </a:p>
        </p:txBody>
      </p:sp>
      <p:sp>
        <p:nvSpPr>
          <p:cNvPr id="7" name="Date Placeholder 5"/>
          <p:cNvSpPr>
            <a:spLocks noGrp="1"/>
          </p:cNvSpPr>
          <p:nvPr>
            <p:ph type="dt" sz="half" idx="15"/>
          </p:nvPr>
        </p:nvSpPr>
        <p:spPr>
          <a:xfrm>
            <a:off x="366714" y="6003925"/>
            <a:ext cx="1036637" cy="179388"/>
          </a:xfrm>
        </p:spPr>
        <p:txBody>
          <a:bodyPr/>
          <a:lstStyle>
            <a:lvl1pPr defTabSz="914400" fontAlgn="base">
              <a:spcBef>
                <a:spcPct val="0"/>
              </a:spcBef>
              <a:spcAft>
                <a:spcPct val="0"/>
              </a:spcAft>
              <a:defRPr sz="1600">
                <a:latin typeface="Arial" pitchFamily="34" charset="0"/>
              </a:defRPr>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a:defRPr/>
            </a:pPr>
            <a:r>
              <a:rPr lang="en-US"/>
              <a:t>mm.dd.yyyy</a:t>
            </a:r>
          </a:p>
        </p:txBody>
      </p:sp>
      <p:sp>
        <p:nvSpPr>
          <p:cNvPr id="8" name="Slide Number Placeholder 2"/>
          <p:cNvSpPr>
            <a:spLocks noGrp="1"/>
          </p:cNvSpPr>
          <p:nvPr>
            <p:ph type="sldNum" sz="quarter" idx="16"/>
          </p:nvPr>
        </p:nvSpPr>
        <p:spPr/>
        <p:txBody>
          <a:bodyPr/>
          <a:lstStyle>
            <a:lvl5pPr lvl="4" defTabSz="914400">
              <a:defRPr>
                <a:latin typeface="Arial" pitchFamily="34" charset="0"/>
              </a:defRPr>
            </a:lvl5pPr>
          </a:lstStyle>
          <a:p>
            <a:pPr lvl="4">
              <a:defRPr/>
            </a:pPr>
            <a:fld id="{4FAD2414-A81A-4254-A0FD-F84360F7FD50}" type="slidenum">
              <a:rPr lang="en-US" altLang="en-US"/>
              <a:pPr lvl="4">
                <a:defRPr/>
              </a:pPr>
              <a:t>‹#›</a:t>
            </a:fld>
            <a:endParaRPr lang="en-US" altLang="en-US"/>
          </a:p>
        </p:txBody>
      </p:sp>
    </p:spTree>
    <p:extLst>
      <p:ext uri="{BB962C8B-B14F-4D97-AF65-F5344CB8AC3E}">
        <p14:creationId xmlns:p14="http://schemas.microsoft.com/office/powerpoint/2010/main" val="280532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_tourmalin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7643813" y="6472238"/>
            <a:ext cx="201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algn="r" defTabSz="457200" eaLnBrk="0" fontAlgn="base" hangingPunct="0">
              <a:spcBef>
                <a:spcPct val="0"/>
              </a:spcBef>
              <a:spcAft>
                <a:spcPct val="0"/>
              </a:spcAft>
              <a:defRPr>
                <a:solidFill>
                  <a:schemeClr val="tx1"/>
                </a:solidFill>
                <a:latin typeface="Arial" pitchFamily="34" charset="0"/>
              </a:defRPr>
            </a:lvl6pPr>
            <a:lvl7pPr marL="2971800" indent="-228600" algn="r" defTabSz="457200" eaLnBrk="0" fontAlgn="base" hangingPunct="0">
              <a:spcBef>
                <a:spcPct val="0"/>
              </a:spcBef>
              <a:spcAft>
                <a:spcPct val="0"/>
              </a:spcAft>
              <a:defRPr>
                <a:solidFill>
                  <a:schemeClr val="tx1"/>
                </a:solidFill>
                <a:latin typeface="Arial" pitchFamily="34" charset="0"/>
              </a:defRPr>
            </a:lvl7pPr>
            <a:lvl8pPr marL="3429000" indent="-228600" algn="r" defTabSz="457200" eaLnBrk="0" fontAlgn="base" hangingPunct="0">
              <a:spcBef>
                <a:spcPct val="0"/>
              </a:spcBef>
              <a:spcAft>
                <a:spcPct val="0"/>
              </a:spcAft>
              <a:defRPr>
                <a:solidFill>
                  <a:schemeClr val="tx1"/>
                </a:solidFill>
                <a:latin typeface="Arial" pitchFamily="34" charset="0"/>
              </a:defRPr>
            </a:lvl8pPr>
            <a:lvl9pPr marL="3886200" indent="-228600" algn="r" defTabSz="4572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defRPr/>
            </a:pPr>
            <a:r>
              <a:rPr lang="en-US" altLang="en-US" sz="1400">
                <a:solidFill>
                  <a:srgbClr val="777777"/>
                </a:solidFill>
                <a:latin typeface="Calibri" pitchFamily="34" charset="0"/>
              </a:rPr>
              <a:t>|</a:t>
            </a:r>
          </a:p>
        </p:txBody>
      </p:sp>
      <p:pic>
        <p:nvPicPr>
          <p:cNvPr id="4"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714" y="6448425"/>
            <a:ext cx="19478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66714" y="2240280"/>
            <a:ext cx="5532437" cy="2743200"/>
          </a:xfrm>
        </p:spPr>
        <p:txBody>
          <a:bodyPr tIns="0" bIns="0" anchor="t"/>
          <a:lstStyle>
            <a:lvl1pPr>
              <a:defRPr sz="3200" b="0">
                <a:solidFill>
                  <a:schemeClr val="bg1"/>
                </a:solidFill>
              </a:defRPr>
            </a:lvl1pPr>
          </a:lstStyle>
          <a:p>
            <a:r>
              <a:rPr lang="en-US"/>
              <a:t>Click to edit Master title style</a:t>
            </a:r>
          </a:p>
        </p:txBody>
      </p:sp>
      <p:sp>
        <p:nvSpPr>
          <p:cNvPr id="5" name="Date Placeholder 2"/>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r>
              <a:rPr lang="en-US"/>
              <a:t>mm.dd.yyyy</a:t>
            </a:r>
          </a:p>
        </p:txBody>
      </p:sp>
      <p:sp>
        <p:nvSpPr>
          <p:cNvPr id="6" name="Footer Placeholder 3"/>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r>
              <a:rPr lang="en-US"/>
              <a:t>Modify with Insert &gt; Header &amp; Footer</a:t>
            </a:r>
          </a:p>
        </p:txBody>
      </p:sp>
      <p:sp>
        <p:nvSpPr>
          <p:cNvPr id="7" name="Slide Number Placeholder 4"/>
          <p:cNvSpPr>
            <a:spLocks noGrp="1"/>
          </p:cNvSpPr>
          <p:nvPr>
            <p:ph type="sldNum" sz="quarter" idx="12"/>
          </p:nvPr>
        </p:nvSpPr>
        <p:spPr/>
        <p:txBody>
          <a:bodyPr/>
          <a:lstStyle>
            <a:lvl5pPr lvl="4" defTabSz="914400">
              <a:defRPr>
                <a:latin typeface="Arial" pitchFamily="34" charset="0"/>
              </a:defRPr>
            </a:lvl5pPr>
          </a:lstStyle>
          <a:p>
            <a:pPr lvl="4">
              <a:defRPr/>
            </a:pPr>
            <a:fld id="{87377383-428D-43EE-B7B1-38936B7A3C95}" type="slidenum">
              <a:rPr lang="en-US" altLang="en-US"/>
              <a:pPr lvl="4">
                <a:defRPr/>
              </a:pPr>
              <a:t>‹#›</a:t>
            </a:fld>
            <a:endParaRPr lang="en-US" altLang="en-US"/>
          </a:p>
        </p:txBody>
      </p:sp>
    </p:spTree>
    <p:extLst>
      <p:ext uri="{BB962C8B-B14F-4D97-AF65-F5344CB8AC3E}">
        <p14:creationId xmlns:p14="http://schemas.microsoft.com/office/powerpoint/2010/main" val="705891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col_heavy_tourmalin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43813" y="6472238"/>
            <a:ext cx="201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algn="r" defTabSz="457200" eaLnBrk="0" fontAlgn="base" hangingPunct="0">
              <a:spcBef>
                <a:spcPct val="0"/>
              </a:spcBef>
              <a:spcAft>
                <a:spcPct val="0"/>
              </a:spcAft>
              <a:defRPr>
                <a:solidFill>
                  <a:schemeClr val="tx1"/>
                </a:solidFill>
                <a:latin typeface="Arial" pitchFamily="34" charset="0"/>
              </a:defRPr>
            </a:lvl6pPr>
            <a:lvl7pPr marL="2971800" indent="-228600" algn="r" defTabSz="457200" eaLnBrk="0" fontAlgn="base" hangingPunct="0">
              <a:spcBef>
                <a:spcPct val="0"/>
              </a:spcBef>
              <a:spcAft>
                <a:spcPct val="0"/>
              </a:spcAft>
              <a:defRPr>
                <a:solidFill>
                  <a:schemeClr val="tx1"/>
                </a:solidFill>
                <a:latin typeface="Arial" pitchFamily="34" charset="0"/>
              </a:defRPr>
            </a:lvl7pPr>
            <a:lvl8pPr marL="3429000" indent="-228600" algn="r" defTabSz="457200" eaLnBrk="0" fontAlgn="base" hangingPunct="0">
              <a:spcBef>
                <a:spcPct val="0"/>
              </a:spcBef>
              <a:spcAft>
                <a:spcPct val="0"/>
              </a:spcAft>
              <a:defRPr>
                <a:solidFill>
                  <a:schemeClr val="tx1"/>
                </a:solidFill>
                <a:latin typeface="Arial" pitchFamily="34" charset="0"/>
              </a:defRPr>
            </a:lvl8pPr>
            <a:lvl9pPr marL="3886200" indent="-228600" algn="r" defTabSz="4572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defRPr/>
            </a:pPr>
            <a:r>
              <a:rPr lang="en-US" altLang="en-US" sz="1400">
                <a:solidFill>
                  <a:srgbClr val="777777"/>
                </a:solidFill>
                <a:latin typeface="Calibri" pitchFamily="34" charset="0"/>
              </a:rPr>
              <a:t>|</a:t>
            </a:r>
          </a:p>
        </p:txBody>
      </p:sp>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714" y="6448425"/>
            <a:ext cx="19478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Content Placeholder 7"/>
          <p:cNvSpPr>
            <a:spLocks noGrp="1"/>
          </p:cNvSpPr>
          <p:nvPr>
            <p:ph sz="quarter" idx="14"/>
          </p:nvPr>
        </p:nvSpPr>
        <p:spPr>
          <a:xfrm>
            <a:off x="366713" y="1692276"/>
            <a:ext cx="6492240" cy="44354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
          <p:cNvSpPr>
            <a:spLocks noGrp="1"/>
          </p:cNvSpPr>
          <p:nvPr>
            <p:ph type="dt" sz="half" idx="15"/>
          </p:nvPr>
        </p:nvSpPr>
        <p:spPr/>
        <p:txBody>
          <a:bodyPr/>
          <a:lstStyle>
            <a:lvl1pPr defTabSz="914400" fontAlgn="base">
              <a:spcBef>
                <a:spcPct val="0"/>
              </a:spcBef>
              <a:spcAft>
                <a:spcPct val="0"/>
              </a:spcAft>
              <a:defRPr>
                <a:latin typeface="Arial" pitchFamily="34" charset="0"/>
              </a:defRPr>
            </a:lvl1pPr>
          </a:lstStyle>
          <a:p>
            <a:pPr>
              <a:defRPr/>
            </a:pPr>
            <a:r>
              <a:rPr lang="en-US"/>
              <a:t>mm.dd.yyyy</a:t>
            </a:r>
          </a:p>
        </p:txBody>
      </p:sp>
      <p:sp>
        <p:nvSpPr>
          <p:cNvPr id="7" name="Footer Placeholder 3"/>
          <p:cNvSpPr>
            <a:spLocks noGrp="1"/>
          </p:cNvSpPr>
          <p:nvPr>
            <p:ph type="ftr" sz="quarter" idx="16"/>
          </p:nvPr>
        </p:nvSpPr>
        <p:spPr/>
        <p:txBody>
          <a:bodyPr/>
          <a:lstStyle>
            <a:lvl1pPr defTabSz="914400" fontAlgn="base">
              <a:spcBef>
                <a:spcPct val="0"/>
              </a:spcBef>
              <a:spcAft>
                <a:spcPct val="0"/>
              </a:spcAft>
              <a:defRPr>
                <a:latin typeface="Arial" pitchFamily="34" charset="0"/>
              </a:defRPr>
            </a:lvl1pPr>
          </a:lstStyle>
          <a:p>
            <a:pPr>
              <a:defRPr/>
            </a:pPr>
            <a:r>
              <a:rPr lang="en-US"/>
              <a:t>Modify with Insert &gt; Header &amp; Footer</a:t>
            </a:r>
          </a:p>
        </p:txBody>
      </p:sp>
      <p:sp>
        <p:nvSpPr>
          <p:cNvPr id="9" name="Slide Number Placeholder 4"/>
          <p:cNvSpPr>
            <a:spLocks noGrp="1"/>
          </p:cNvSpPr>
          <p:nvPr>
            <p:ph type="sldNum" sz="quarter" idx="17"/>
          </p:nvPr>
        </p:nvSpPr>
        <p:spPr/>
        <p:txBody>
          <a:bodyPr/>
          <a:lstStyle>
            <a:lvl5pPr lvl="4" defTabSz="914400">
              <a:defRPr>
                <a:latin typeface="Arial" pitchFamily="34" charset="0"/>
              </a:defRPr>
            </a:lvl5pPr>
          </a:lstStyle>
          <a:p>
            <a:pPr lvl="4">
              <a:defRPr/>
            </a:pPr>
            <a:fld id="{BD812787-F11D-452B-9D6D-9D074AA21EA0}" type="slidenum">
              <a:rPr lang="en-US" altLang="en-US"/>
              <a:pPr lvl="4">
                <a:defRPr/>
              </a:pPr>
              <a:t>‹#›</a:t>
            </a:fld>
            <a:endParaRPr lang="en-US" altLang="en-US"/>
          </a:p>
        </p:txBody>
      </p:sp>
    </p:spTree>
    <p:extLst>
      <p:ext uri="{BB962C8B-B14F-4D97-AF65-F5344CB8AC3E}">
        <p14:creationId xmlns:p14="http://schemas.microsoft.com/office/powerpoint/2010/main" val="40046142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col_tourmalin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7643813" y="6472238"/>
            <a:ext cx="201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algn="r" defTabSz="457200" eaLnBrk="0" fontAlgn="base" hangingPunct="0">
              <a:spcBef>
                <a:spcPct val="0"/>
              </a:spcBef>
              <a:spcAft>
                <a:spcPct val="0"/>
              </a:spcAft>
              <a:defRPr>
                <a:solidFill>
                  <a:schemeClr val="tx1"/>
                </a:solidFill>
                <a:latin typeface="Arial" pitchFamily="34" charset="0"/>
              </a:defRPr>
            </a:lvl6pPr>
            <a:lvl7pPr marL="2971800" indent="-228600" algn="r" defTabSz="457200" eaLnBrk="0" fontAlgn="base" hangingPunct="0">
              <a:spcBef>
                <a:spcPct val="0"/>
              </a:spcBef>
              <a:spcAft>
                <a:spcPct val="0"/>
              </a:spcAft>
              <a:defRPr>
                <a:solidFill>
                  <a:schemeClr val="tx1"/>
                </a:solidFill>
                <a:latin typeface="Arial" pitchFamily="34" charset="0"/>
              </a:defRPr>
            </a:lvl7pPr>
            <a:lvl8pPr marL="3429000" indent="-228600" algn="r" defTabSz="457200" eaLnBrk="0" fontAlgn="base" hangingPunct="0">
              <a:spcBef>
                <a:spcPct val="0"/>
              </a:spcBef>
              <a:spcAft>
                <a:spcPct val="0"/>
              </a:spcAft>
              <a:defRPr>
                <a:solidFill>
                  <a:schemeClr val="tx1"/>
                </a:solidFill>
                <a:latin typeface="Arial" pitchFamily="34" charset="0"/>
              </a:defRPr>
            </a:lvl8pPr>
            <a:lvl9pPr marL="3886200" indent="-228600" algn="r" defTabSz="4572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defRPr/>
            </a:pPr>
            <a:r>
              <a:rPr lang="en-US" altLang="en-US" sz="1400">
                <a:solidFill>
                  <a:srgbClr val="777777"/>
                </a:solidFill>
                <a:latin typeface="Calibri" pitchFamily="34" charset="0"/>
              </a:rPr>
              <a:t>|</a:t>
            </a:r>
          </a:p>
        </p:txBody>
      </p:sp>
      <p:pic>
        <p:nvPicPr>
          <p:cNvPr id="5"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714" y="6448425"/>
            <a:ext cx="19478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Content Placeholder 7"/>
          <p:cNvSpPr>
            <a:spLocks noGrp="1"/>
          </p:cNvSpPr>
          <p:nvPr>
            <p:ph sz="quarter" idx="14"/>
          </p:nvPr>
        </p:nvSpPr>
        <p:spPr>
          <a:xfrm>
            <a:off x="366713" y="2238375"/>
            <a:ext cx="649224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
          <p:cNvSpPr>
            <a:spLocks noGrp="1"/>
          </p:cNvSpPr>
          <p:nvPr>
            <p:ph type="dt" sz="half" idx="15"/>
          </p:nvPr>
        </p:nvSpPr>
        <p:spPr/>
        <p:txBody>
          <a:bodyPr/>
          <a:lstStyle>
            <a:lvl1pPr defTabSz="914400" fontAlgn="base">
              <a:spcBef>
                <a:spcPct val="0"/>
              </a:spcBef>
              <a:spcAft>
                <a:spcPct val="0"/>
              </a:spcAft>
              <a:defRPr>
                <a:latin typeface="Arial" pitchFamily="34" charset="0"/>
              </a:defRPr>
            </a:lvl1pPr>
          </a:lstStyle>
          <a:p>
            <a:pPr>
              <a:defRPr/>
            </a:pPr>
            <a:r>
              <a:rPr lang="en-US"/>
              <a:t>mm.dd.yyyy</a:t>
            </a:r>
          </a:p>
        </p:txBody>
      </p:sp>
      <p:sp>
        <p:nvSpPr>
          <p:cNvPr id="7" name="Footer Placeholder 3"/>
          <p:cNvSpPr>
            <a:spLocks noGrp="1"/>
          </p:cNvSpPr>
          <p:nvPr>
            <p:ph type="ftr" sz="quarter" idx="16"/>
          </p:nvPr>
        </p:nvSpPr>
        <p:spPr/>
        <p:txBody>
          <a:bodyPr/>
          <a:lstStyle>
            <a:lvl1pPr defTabSz="914400" fontAlgn="base">
              <a:spcBef>
                <a:spcPct val="0"/>
              </a:spcBef>
              <a:spcAft>
                <a:spcPct val="0"/>
              </a:spcAft>
              <a:defRPr>
                <a:latin typeface="Arial" pitchFamily="34" charset="0"/>
              </a:defRPr>
            </a:lvl1pPr>
          </a:lstStyle>
          <a:p>
            <a:pPr>
              <a:defRPr/>
            </a:pPr>
            <a:r>
              <a:rPr lang="en-US"/>
              <a:t>Modify with Insert &gt; Header &amp; Footer</a:t>
            </a:r>
          </a:p>
        </p:txBody>
      </p:sp>
      <p:sp>
        <p:nvSpPr>
          <p:cNvPr id="9" name="Slide Number Placeholder 4"/>
          <p:cNvSpPr>
            <a:spLocks noGrp="1"/>
          </p:cNvSpPr>
          <p:nvPr>
            <p:ph type="sldNum" sz="quarter" idx="17"/>
          </p:nvPr>
        </p:nvSpPr>
        <p:spPr/>
        <p:txBody>
          <a:bodyPr/>
          <a:lstStyle>
            <a:lvl5pPr lvl="4" defTabSz="914400">
              <a:defRPr>
                <a:latin typeface="Arial" pitchFamily="34" charset="0"/>
              </a:defRPr>
            </a:lvl5pPr>
          </a:lstStyle>
          <a:p>
            <a:pPr lvl="4">
              <a:defRPr/>
            </a:pPr>
            <a:fld id="{55F9092C-2441-4A87-A630-DE17E2CE3343}" type="slidenum">
              <a:rPr lang="en-US" altLang="en-US"/>
              <a:pPr lvl="4">
                <a:defRPr/>
              </a:pPr>
              <a:t>‹#›</a:t>
            </a:fld>
            <a:endParaRPr lang="en-US" altLang="en-US"/>
          </a:p>
        </p:txBody>
      </p:sp>
    </p:spTree>
    <p:extLst>
      <p:ext uri="{BB962C8B-B14F-4D97-AF65-F5344CB8AC3E}">
        <p14:creationId xmlns:p14="http://schemas.microsoft.com/office/powerpoint/2010/main" val="684136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col_tourmalin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7643813" y="6472238"/>
            <a:ext cx="201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algn="r" defTabSz="457200" eaLnBrk="0" fontAlgn="base" hangingPunct="0">
              <a:spcBef>
                <a:spcPct val="0"/>
              </a:spcBef>
              <a:spcAft>
                <a:spcPct val="0"/>
              </a:spcAft>
              <a:defRPr>
                <a:solidFill>
                  <a:schemeClr val="tx1"/>
                </a:solidFill>
                <a:latin typeface="Arial" pitchFamily="34" charset="0"/>
              </a:defRPr>
            </a:lvl6pPr>
            <a:lvl7pPr marL="2971800" indent="-228600" algn="r" defTabSz="457200" eaLnBrk="0" fontAlgn="base" hangingPunct="0">
              <a:spcBef>
                <a:spcPct val="0"/>
              </a:spcBef>
              <a:spcAft>
                <a:spcPct val="0"/>
              </a:spcAft>
              <a:defRPr>
                <a:solidFill>
                  <a:schemeClr val="tx1"/>
                </a:solidFill>
                <a:latin typeface="Arial" pitchFamily="34" charset="0"/>
              </a:defRPr>
            </a:lvl7pPr>
            <a:lvl8pPr marL="3429000" indent="-228600" algn="r" defTabSz="457200" eaLnBrk="0" fontAlgn="base" hangingPunct="0">
              <a:spcBef>
                <a:spcPct val="0"/>
              </a:spcBef>
              <a:spcAft>
                <a:spcPct val="0"/>
              </a:spcAft>
              <a:defRPr>
                <a:solidFill>
                  <a:schemeClr val="tx1"/>
                </a:solidFill>
                <a:latin typeface="Arial" pitchFamily="34" charset="0"/>
              </a:defRPr>
            </a:lvl8pPr>
            <a:lvl9pPr marL="3886200" indent="-228600" algn="r" defTabSz="4572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defRPr/>
            </a:pPr>
            <a:r>
              <a:rPr lang="en-US" altLang="en-US" sz="1400">
                <a:solidFill>
                  <a:srgbClr val="777777"/>
                </a:solidFill>
                <a:latin typeface="Calibri" pitchFamily="34" charset="0"/>
              </a:rPr>
              <a:t>|</a:t>
            </a:r>
          </a:p>
        </p:txBody>
      </p:sp>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714" y="6448425"/>
            <a:ext cx="19478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ontent Placeholder 8"/>
          <p:cNvSpPr>
            <a:spLocks noGrp="1"/>
          </p:cNvSpPr>
          <p:nvPr>
            <p:ph sz="quarter" idx="13"/>
          </p:nvPr>
        </p:nvSpPr>
        <p:spPr>
          <a:xfrm>
            <a:off x="365760" y="2240280"/>
            <a:ext cx="361188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p:cNvSpPr>
            <a:spLocks noGrp="1"/>
          </p:cNvSpPr>
          <p:nvPr>
            <p:ph sz="quarter" idx="14"/>
          </p:nvPr>
        </p:nvSpPr>
        <p:spPr>
          <a:xfrm>
            <a:off x="4206875" y="2240280"/>
            <a:ext cx="361188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
          <p:cNvSpPr>
            <a:spLocks noGrp="1"/>
          </p:cNvSpPr>
          <p:nvPr>
            <p:ph type="dt" sz="half" idx="15"/>
          </p:nvPr>
        </p:nvSpPr>
        <p:spPr/>
        <p:txBody>
          <a:bodyPr/>
          <a:lstStyle>
            <a:lvl1pPr defTabSz="914400" fontAlgn="base">
              <a:spcBef>
                <a:spcPct val="0"/>
              </a:spcBef>
              <a:spcAft>
                <a:spcPct val="0"/>
              </a:spcAft>
              <a:defRPr>
                <a:latin typeface="Arial" pitchFamily="34" charset="0"/>
              </a:defRPr>
            </a:lvl1pPr>
          </a:lstStyle>
          <a:p>
            <a:pPr>
              <a:defRPr/>
            </a:pPr>
            <a:r>
              <a:rPr lang="en-US"/>
              <a:t>mm.dd.yyyy</a:t>
            </a:r>
          </a:p>
        </p:txBody>
      </p:sp>
      <p:sp>
        <p:nvSpPr>
          <p:cNvPr id="8" name="Footer Placeholder 3"/>
          <p:cNvSpPr>
            <a:spLocks noGrp="1"/>
          </p:cNvSpPr>
          <p:nvPr>
            <p:ph type="ftr" sz="quarter" idx="16"/>
          </p:nvPr>
        </p:nvSpPr>
        <p:spPr/>
        <p:txBody>
          <a:bodyPr/>
          <a:lstStyle>
            <a:lvl1pPr defTabSz="914400" fontAlgn="base">
              <a:spcBef>
                <a:spcPct val="0"/>
              </a:spcBef>
              <a:spcAft>
                <a:spcPct val="0"/>
              </a:spcAft>
              <a:defRPr>
                <a:latin typeface="Arial" pitchFamily="34" charset="0"/>
              </a:defRPr>
            </a:lvl1pPr>
          </a:lstStyle>
          <a:p>
            <a:pPr>
              <a:defRPr/>
            </a:pPr>
            <a:r>
              <a:rPr lang="en-US"/>
              <a:t>Modify with Insert &gt; Header &amp; Footer</a:t>
            </a:r>
          </a:p>
        </p:txBody>
      </p:sp>
      <p:sp>
        <p:nvSpPr>
          <p:cNvPr id="11" name="Slide Number Placeholder 4"/>
          <p:cNvSpPr>
            <a:spLocks noGrp="1"/>
          </p:cNvSpPr>
          <p:nvPr>
            <p:ph type="sldNum" sz="quarter" idx="17"/>
          </p:nvPr>
        </p:nvSpPr>
        <p:spPr/>
        <p:txBody>
          <a:bodyPr/>
          <a:lstStyle>
            <a:lvl5pPr lvl="4" defTabSz="914400">
              <a:defRPr>
                <a:latin typeface="Arial" pitchFamily="34" charset="0"/>
              </a:defRPr>
            </a:lvl5pPr>
          </a:lstStyle>
          <a:p>
            <a:pPr lvl="4">
              <a:defRPr/>
            </a:pPr>
            <a:fld id="{CB9C08AF-FFF4-44B2-8ED1-0D607206F570}" type="slidenum">
              <a:rPr lang="en-US" altLang="en-US"/>
              <a:pPr lvl="4">
                <a:defRPr/>
              </a:pPr>
              <a:t>‹#›</a:t>
            </a:fld>
            <a:endParaRPr lang="en-US" altLang="en-US"/>
          </a:p>
        </p:txBody>
      </p:sp>
    </p:spTree>
    <p:extLst>
      <p:ext uri="{BB962C8B-B14F-4D97-AF65-F5344CB8AC3E}">
        <p14:creationId xmlns:p14="http://schemas.microsoft.com/office/powerpoint/2010/main" val="39724327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col_wide_tourmalin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7643813" y="6472238"/>
            <a:ext cx="201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algn="r" defTabSz="457200" eaLnBrk="0" fontAlgn="base" hangingPunct="0">
              <a:spcBef>
                <a:spcPct val="0"/>
              </a:spcBef>
              <a:spcAft>
                <a:spcPct val="0"/>
              </a:spcAft>
              <a:defRPr>
                <a:solidFill>
                  <a:schemeClr val="tx1"/>
                </a:solidFill>
                <a:latin typeface="Arial" pitchFamily="34" charset="0"/>
              </a:defRPr>
            </a:lvl6pPr>
            <a:lvl7pPr marL="2971800" indent="-228600" algn="r" defTabSz="457200" eaLnBrk="0" fontAlgn="base" hangingPunct="0">
              <a:spcBef>
                <a:spcPct val="0"/>
              </a:spcBef>
              <a:spcAft>
                <a:spcPct val="0"/>
              </a:spcAft>
              <a:defRPr>
                <a:solidFill>
                  <a:schemeClr val="tx1"/>
                </a:solidFill>
                <a:latin typeface="Arial" pitchFamily="34" charset="0"/>
              </a:defRPr>
            </a:lvl7pPr>
            <a:lvl8pPr marL="3429000" indent="-228600" algn="r" defTabSz="457200" eaLnBrk="0" fontAlgn="base" hangingPunct="0">
              <a:spcBef>
                <a:spcPct val="0"/>
              </a:spcBef>
              <a:spcAft>
                <a:spcPct val="0"/>
              </a:spcAft>
              <a:defRPr>
                <a:solidFill>
                  <a:schemeClr val="tx1"/>
                </a:solidFill>
                <a:latin typeface="Arial" pitchFamily="34" charset="0"/>
              </a:defRPr>
            </a:lvl8pPr>
            <a:lvl9pPr marL="3886200" indent="-228600" algn="r" defTabSz="4572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defRPr/>
            </a:pPr>
            <a:r>
              <a:rPr lang="en-US" altLang="en-US" sz="1400">
                <a:solidFill>
                  <a:srgbClr val="777777"/>
                </a:solidFill>
                <a:latin typeface="Calibri" pitchFamily="34" charset="0"/>
              </a:rPr>
              <a:t>|</a:t>
            </a:r>
          </a:p>
        </p:txBody>
      </p:sp>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714" y="6448425"/>
            <a:ext cx="19478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9" name="Content Placeholder 8"/>
          <p:cNvSpPr>
            <a:spLocks noGrp="1"/>
          </p:cNvSpPr>
          <p:nvPr>
            <p:ph sz="quarter" idx="14"/>
          </p:nvPr>
        </p:nvSpPr>
        <p:spPr>
          <a:xfrm>
            <a:off x="5168900" y="2240281"/>
            <a:ext cx="3609975" cy="388747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8"/>
          <p:cNvSpPr>
            <a:spLocks noGrp="1"/>
          </p:cNvSpPr>
          <p:nvPr>
            <p:ph sz="quarter" idx="15"/>
          </p:nvPr>
        </p:nvSpPr>
        <p:spPr>
          <a:xfrm>
            <a:off x="363536" y="2240694"/>
            <a:ext cx="45720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
          <p:cNvSpPr>
            <a:spLocks noGrp="1"/>
          </p:cNvSpPr>
          <p:nvPr>
            <p:ph type="dt" sz="half" idx="16"/>
          </p:nvPr>
        </p:nvSpPr>
        <p:spPr/>
        <p:txBody>
          <a:bodyPr/>
          <a:lstStyle>
            <a:lvl1pPr defTabSz="914400" fontAlgn="base">
              <a:spcBef>
                <a:spcPct val="0"/>
              </a:spcBef>
              <a:spcAft>
                <a:spcPct val="0"/>
              </a:spcAft>
              <a:defRPr>
                <a:latin typeface="Arial" pitchFamily="34" charset="0"/>
              </a:defRPr>
            </a:lvl1pPr>
          </a:lstStyle>
          <a:p>
            <a:pPr>
              <a:defRPr/>
            </a:pPr>
            <a:r>
              <a:rPr lang="en-US"/>
              <a:t>mm.dd.yyyy</a:t>
            </a:r>
          </a:p>
        </p:txBody>
      </p:sp>
      <p:sp>
        <p:nvSpPr>
          <p:cNvPr id="8" name="Footer Placeholder 3"/>
          <p:cNvSpPr>
            <a:spLocks noGrp="1"/>
          </p:cNvSpPr>
          <p:nvPr>
            <p:ph type="ftr" sz="quarter" idx="17"/>
          </p:nvPr>
        </p:nvSpPr>
        <p:spPr/>
        <p:txBody>
          <a:bodyPr/>
          <a:lstStyle>
            <a:lvl1pPr defTabSz="914400" fontAlgn="base">
              <a:spcBef>
                <a:spcPct val="0"/>
              </a:spcBef>
              <a:spcAft>
                <a:spcPct val="0"/>
              </a:spcAft>
              <a:defRPr>
                <a:latin typeface="Arial" pitchFamily="34" charset="0"/>
              </a:defRPr>
            </a:lvl1pPr>
          </a:lstStyle>
          <a:p>
            <a:pPr>
              <a:defRPr/>
            </a:pPr>
            <a:r>
              <a:rPr lang="en-US"/>
              <a:t>Modify with Insert &gt; Header &amp; Footer</a:t>
            </a:r>
          </a:p>
        </p:txBody>
      </p:sp>
      <p:sp>
        <p:nvSpPr>
          <p:cNvPr id="11" name="Slide Number Placeholder 4"/>
          <p:cNvSpPr>
            <a:spLocks noGrp="1"/>
          </p:cNvSpPr>
          <p:nvPr>
            <p:ph type="sldNum" sz="quarter" idx="18"/>
          </p:nvPr>
        </p:nvSpPr>
        <p:spPr/>
        <p:txBody>
          <a:bodyPr/>
          <a:lstStyle>
            <a:lvl5pPr lvl="4" defTabSz="914400">
              <a:defRPr>
                <a:latin typeface="Arial" pitchFamily="34" charset="0"/>
              </a:defRPr>
            </a:lvl5pPr>
          </a:lstStyle>
          <a:p>
            <a:pPr lvl="4">
              <a:defRPr/>
            </a:pPr>
            <a:fld id="{BE3C2C0F-6F19-478E-B00C-603C24EB9FBA}" type="slidenum">
              <a:rPr lang="en-US" altLang="en-US"/>
              <a:pPr lvl="4">
                <a:defRPr/>
              </a:pPr>
              <a:t>‹#›</a:t>
            </a:fld>
            <a:endParaRPr lang="en-US" altLang="en-US"/>
          </a:p>
        </p:txBody>
      </p:sp>
    </p:spTree>
    <p:extLst>
      <p:ext uri="{BB962C8B-B14F-4D97-AF65-F5344CB8AC3E}">
        <p14:creationId xmlns:p14="http://schemas.microsoft.com/office/powerpoint/2010/main" val="1718431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col_sidebar_tourmalin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TextBox 4"/>
          <p:cNvSpPr txBox="1">
            <a:spLocks noChangeArrowheads="1"/>
          </p:cNvSpPr>
          <p:nvPr userDrawn="1"/>
        </p:nvSpPr>
        <p:spPr bwMode="auto">
          <a:xfrm>
            <a:off x="7643813" y="6472238"/>
            <a:ext cx="201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algn="r" defTabSz="457200" eaLnBrk="0" fontAlgn="base" hangingPunct="0">
              <a:spcBef>
                <a:spcPct val="0"/>
              </a:spcBef>
              <a:spcAft>
                <a:spcPct val="0"/>
              </a:spcAft>
              <a:defRPr>
                <a:solidFill>
                  <a:schemeClr val="tx1"/>
                </a:solidFill>
                <a:latin typeface="Arial" pitchFamily="34" charset="0"/>
              </a:defRPr>
            </a:lvl6pPr>
            <a:lvl7pPr marL="2971800" indent="-228600" algn="r" defTabSz="457200" eaLnBrk="0" fontAlgn="base" hangingPunct="0">
              <a:spcBef>
                <a:spcPct val="0"/>
              </a:spcBef>
              <a:spcAft>
                <a:spcPct val="0"/>
              </a:spcAft>
              <a:defRPr>
                <a:solidFill>
                  <a:schemeClr val="tx1"/>
                </a:solidFill>
                <a:latin typeface="Arial" pitchFamily="34" charset="0"/>
              </a:defRPr>
            </a:lvl7pPr>
            <a:lvl8pPr marL="3429000" indent="-228600" algn="r" defTabSz="457200" eaLnBrk="0" fontAlgn="base" hangingPunct="0">
              <a:spcBef>
                <a:spcPct val="0"/>
              </a:spcBef>
              <a:spcAft>
                <a:spcPct val="0"/>
              </a:spcAft>
              <a:defRPr>
                <a:solidFill>
                  <a:schemeClr val="tx1"/>
                </a:solidFill>
                <a:latin typeface="Arial" pitchFamily="34" charset="0"/>
              </a:defRPr>
            </a:lvl8pPr>
            <a:lvl9pPr marL="3886200" indent="-228600" algn="r" defTabSz="4572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defRPr/>
            </a:pPr>
            <a:r>
              <a:rPr lang="en-US" altLang="en-US" sz="1400">
                <a:solidFill>
                  <a:srgbClr val="777777"/>
                </a:solidFill>
                <a:latin typeface="Calibri" pitchFamily="34" charset="0"/>
              </a:rPr>
              <a:t>|</a:t>
            </a:r>
          </a:p>
        </p:txBody>
      </p:sp>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714" y="6448425"/>
            <a:ext cx="19478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p>
        </p:txBody>
      </p:sp>
      <p:sp>
        <p:nvSpPr>
          <p:cNvPr id="8" name="Text Placeholder 6"/>
          <p:cNvSpPr>
            <a:spLocks noGrp="1"/>
          </p:cNvSpPr>
          <p:nvPr>
            <p:ph type="body" sz="quarter" idx="14"/>
          </p:nvPr>
        </p:nvSpPr>
        <p:spPr>
          <a:xfrm>
            <a:off x="5166361" y="2240280"/>
            <a:ext cx="3614103" cy="3887470"/>
          </a:xfrm>
        </p:spPr>
        <p:txBody>
          <a:bodyPr/>
          <a:lstStyle>
            <a:lvl1pPr>
              <a:defRPr sz="1600" b="1">
                <a:solidFill>
                  <a:srgbClr val="777777"/>
                </a:solidFill>
              </a:defRPr>
            </a:lvl1pPr>
            <a:lvl2pPr>
              <a:lnSpc>
                <a:spcPts val="3200"/>
              </a:lnSpc>
              <a:spcAft>
                <a:spcPts val="0"/>
              </a:spcAft>
              <a:defRPr sz="2800">
                <a:solidFill>
                  <a:srgbClr val="E87722"/>
                </a:solidFill>
              </a:defRPr>
            </a:lvl2pPr>
            <a:lvl3pPr marL="0" indent="0">
              <a:lnSpc>
                <a:spcPts val="3200"/>
              </a:lnSpc>
              <a:spcAft>
                <a:spcPts val="0"/>
              </a:spcAft>
              <a:buNone/>
              <a:defRPr sz="2800">
                <a:solidFill>
                  <a:srgbClr val="E87722"/>
                </a:solidFill>
              </a:defRPr>
            </a:lvl3pPr>
            <a:lvl4pPr marL="0" indent="0">
              <a:lnSpc>
                <a:spcPts val="3200"/>
              </a:lnSpc>
              <a:spcAft>
                <a:spcPts val="0"/>
              </a:spcAft>
              <a:buNone/>
              <a:defRPr sz="2800">
                <a:solidFill>
                  <a:srgbClr val="E87722"/>
                </a:solidFill>
              </a:defRPr>
            </a:lvl4pPr>
            <a:lvl5pPr marL="0" indent="0">
              <a:lnSpc>
                <a:spcPts val="3200"/>
              </a:lnSpc>
              <a:spcAft>
                <a:spcPts val="0"/>
              </a:spcAft>
              <a:buNone/>
              <a:defRPr sz="2800">
                <a:solidFill>
                  <a:srgbClr val="E87722"/>
                </a:solidFill>
              </a:defRPr>
            </a:lvl5pPr>
            <a:lvl6pPr marL="0" indent="0">
              <a:lnSpc>
                <a:spcPts val="3200"/>
              </a:lnSpc>
              <a:spcAft>
                <a:spcPts val="0"/>
              </a:spcAft>
              <a:buNone/>
              <a:defRPr sz="2800">
                <a:solidFill>
                  <a:srgbClr val="E87722"/>
                </a:solidFill>
              </a:defRPr>
            </a:lvl6pPr>
            <a:lvl7pPr marL="0" indent="0">
              <a:lnSpc>
                <a:spcPts val="3200"/>
              </a:lnSpc>
              <a:spcAft>
                <a:spcPts val="0"/>
              </a:spcAft>
              <a:buNone/>
              <a:defRPr sz="2800">
                <a:solidFill>
                  <a:srgbClr val="E87722"/>
                </a:solidFill>
              </a:defRPr>
            </a:lvl7pPr>
            <a:lvl8pPr marL="0" indent="0">
              <a:lnSpc>
                <a:spcPts val="3200"/>
              </a:lnSpc>
              <a:spcAft>
                <a:spcPts val="0"/>
              </a:spcAft>
              <a:buNone/>
              <a:defRPr sz="2800">
                <a:solidFill>
                  <a:srgbClr val="E87722"/>
                </a:solidFill>
              </a:defRPr>
            </a:lvl8pPr>
            <a:lvl9pPr marL="0" indent="0">
              <a:lnSpc>
                <a:spcPts val="3200"/>
              </a:lnSpc>
              <a:spcAft>
                <a:spcPts val="0"/>
              </a:spcAft>
              <a:buNone/>
              <a:defRPr sz="2800">
                <a:solidFill>
                  <a:srgbClr val="E87722"/>
                </a:solidFill>
              </a:defRPr>
            </a:lvl9pPr>
          </a:lstStyle>
          <a:p>
            <a:pPr lvl="0"/>
            <a:r>
              <a:rPr lang="en-US"/>
              <a:t>Edit Master text styles</a:t>
            </a:r>
          </a:p>
          <a:p>
            <a:pPr lvl="1"/>
            <a:r>
              <a:rPr lang="en-US"/>
              <a:t>Second level</a:t>
            </a:r>
          </a:p>
        </p:txBody>
      </p:sp>
      <p:sp>
        <p:nvSpPr>
          <p:cNvPr id="9" name="Content Placeholder 8"/>
          <p:cNvSpPr>
            <a:spLocks noGrp="1"/>
          </p:cNvSpPr>
          <p:nvPr>
            <p:ph sz="quarter" idx="15"/>
          </p:nvPr>
        </p:nvSpPr>
        <p:spPr>
          <a:xfrm>
            <a:off x="363536" y="2240694"/>
            <a:ext cx="4572000" cy="3886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
          <p:cNvSpPr>
            <a:spLocks noGrp="1"/>
          </p:cNvSpPr>
          <p:nvPr>
            <p:ph type="dt" sz="half" idx="16"/>
          </p:nvPr>
        </p:nvSpPr>
        <p:spPr/>
        <p:txBody>
          <a:bodyPr/>
          <a:lstStyle>
            <a:lvl1pPr defTabSz="914400" fontAlgn="base">
              <a:spcBef>
                <a:spcPct val="0"/>
              </a:spcBef>
              <a:spcAft>
                <a:spcPct val="0"/>
              </a:spcAft>
              <a:defRPr>
                <a:latin typeface="Arial" pitchFamily="34" charset="0"/>
              </a:defRPr>
            </a:lvl1pPr>
          </a:lstStyle>
          <a:p>
            <a:pPr>
              <a:defRPr/>
            </a:pPr>
            <a:r>
              <a:rPr lang="en-US"/>
              <a:t>mm.dd.yyyy</a:t>
            </a:r>
          </a:p>
        </p:txBody>
      </p:sp>
      <p:sp>
        <p:nvSpPr>
          <p:cNvPr id="10" name="Footer Placeholder 3"/>
          <p:cNvSpPr>
            <a:spLocks noGrp="1"/>
          </p:cNvSpPr>
          <p:nvPr>
            <p:ph type="ftr" sz="quarter" idx="17"/>
          </p:nvPr>
        </p:nvSpPr>
        <p:spPr/>
        <p:txBody>
          <a:bodyPr/>
          <a:lstStyle>
            <a:lvl1pPr defTabSz="914400" fontAlgn="base">
              <a:spcBef>
                <a:spcPct val="0"/>
              </a:spcBef>
              <a:spcAft>
                <a:spcPct val="0"/>
              </a:spcAft>
              <a:defRPr>
                <a:latin typeface="Arial" pitchFamily="34" charset="0"/>
              </a:defRPr>
            </a:lvl1pPr>
          </a:lstStyle>
          <a:p>
            <a:pPr>
              <a:defRPr/>
            </a:pPr>
            <a:r>
              <a:rPr lang="en-US"/>
              <a:t>Modify with Insert &gt; Header &amp; Footer</a:t>
            </a:r>
          </a:p>
        </p:txBody>
      </p:sp>
      <p:sp>
        <p:nvSpPr>
          <p:cNvPr id="11" name="Slide Number Placeholder 4"/>
          <p:cNvSpPr>
            <a:spLocks noGrp="1"/>
          </p:cNvSpPr>
          <p:nvPr>
            <p:ph type="sldNum" sz="quarter" idx="18"/>
          </p:nvPr>
        </p:nvSpPr>
        <p:spPr/>
        <p:txBody>
          <a:bodyPr/>
          <a:lstStyle>
            <a:lvl5pPr lvl="4" defTabSz="914400">
              <a:defRPr>
                <a:latin typeface="Arial" pitchFamily="34" charset="0"/>
              </a:defRPr>
            </a:lvl5pPr>
          </a:lstStyle>
          <a:p>
            <a:pPr lvl="4">
              <a:defRPr/>
            </a:pPr>
            <a:fld id="{7B0899BA-7892-4E77-9120-C62C51753649}" type="slidenum">
              <a:rPr lang="en-US" altLang="en-US"/>
              <a:pPr lvl="4">
                <a:defRPr/>
              </a:pPr>
              <a:t>‹#›</a:t>
            </a:fld>
            <a:endParaRPr lang="en-US" altLang="en-US"/>
          </a:p>
        </p:txBody>
      </p:sp>
    </p:spTree>
    <p:extLst>
      <p:ext uri="{BB962C8B-B14F-4D97-AF65-F5344CB8AC3E}">
        <p14:creationId xmlns:p14="http://schemas.microsoft.com/office/powerpoint/2010/main" val="2290600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7643813" y="6472238"/>
            <a:ext cx="20161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457200" eaLnBrk="0" hangingPunct="0">
              <a:defRPr>
                <a:solidFill>
                  <a:schemeClr val="tx1"/>
                </a:solidFill>
                <a:latin typeface="Arial" pitchFamily="34" charset="0"/>
              </a:defRPr>
            </a:lvl1pPr>
            <a:lvl2pPr marL="742950" indent="-285750" defTabSz="457200" eaLnBrk="0" hangingPunct="0">
              <a:defRPr>
                <a:solidFill>
                  <a:schemeClr val="tx1"/>
                </a:solidFill>
                <a:latin typeface="Arial" pitchFamily="34" charset="0"/>
              </a:defRPr>
            </a:lvl2pPr>
            <a:lvl3pPr marL="1143000" indent="-228600" defTabSz="457200" eaLnBrk="0" hangingPunct="0">
              <a:defRPr>
                <a:solidFill>
                  <a:schemeClr val="tx1"/>
                </a:solidFill>
                <a:latin typeface="Arial" pitchFamily="34" charset="0"/>
              </a:defRPr>
            </a:lvl3pPr>
            <a:lvl4pPr marL="1600200" indent="-228600" defTabSz="457200" eaLnBrk="0" hangingPunct="0">
              <a:defRPr>
                <a:solidFill>
                  <a:schemeClr val="tx1"/>
                </a:solidFill>
                <a:latin typeface="Arial" pitchFamily="34" charset="0"/>
              </a:defRPr>
            </a:lvl4pPr>
            <a:lvl5pPr marL="2057400" indent="-228600" defTabSz="457200" eaLnBrk="0" hangingPunct="0">
              <a:defRPr>
                <a:solidFill>
                  <a:schemeClr val="tx1"/>
                </a:solidFill>
                <a:latin typeface="Arial" pitchFamily="34" charset="0"/>
              </a:defRPr>
            </a:lvl5pPr>
            <a:lvl6pPr marL="2514600" indent="-228600" algn="r" defTabSz="457200" eaLnBrk="0" fontAlgn="base" hangingPunct="0">
              <a:spcBef>
                <a:spcPct val="0"/>
              </a:spcBef>
              <a:spcAft>
                <a:spcPct val="0"/>
              </a:spcAft>
              <a:defRPr>
                <a:solidFill>
                  <a:schemeClr val="tx1"/>
                </a:solidFill>
                <a:latin typeface="Arial" pitchFamily="34" charset="0"/>
              </a:defRPr>
            </a:lvl6pPr>
            <a:lvl7pPr marL="2971800" indent="-228600" algn="r" defTabSz="457200" eaLnBrk="0" fontAlgn="base" hangingPunct="0">
              <a:spcBef>
                <a:spcPct val="0"/>
              </a:spcBef>
              <a:spcAft>
                <a:spcPct val="0"/>
              </a:spcAft>
              <a:defRPr>
                <a:solidFill>
                  <a:schemeClr val="tx1"/>
                </a:solidFill>
                <a:latin typeface="Arial" pitchFamily="34" charset="0"/>
              </a:defRPr>
            </a:lvl7pPr>
            <a:lvl8pPr marL="3429000" indent="-228600" algn="r" defTabSz="457200" eaLnBrk="0" fontAlgn="base" hangingPunct="0">
              <a:spcBef>
                <a:spcPct val="0"/>
              </a:spcBef>
              <a:spcAft>
                <a:spcPct val="0"/>
              </a:spcAft>
              <a:defRPr>
                <a:solidFill>
                  <a:schemeClr val="tx1"/>
                </a:solidFill>
                <a:latin typeface="Arial" pitchFamily="34" charset="0"/>
              </a:defRPr>
            </a:lvl8pPr>
            <a:lvl9pPr marL="3886200" indent="-228600" algn="r" defTabSz="4572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0"/>
              </a:spcBef>
              <a:spcAft>
                <a:spcPct val="0"/>
              </a:spcAft>
              <a:defRPr/>
            </a:pPr>
            <a:r>
              <a:rPr lang="en-US" altLang="en-US" sz="1400">
                <a:solidFill>
                  <a:srgbClr val="777777"/>
                </a:solidFill>
                <a:latin typeface="Calibri" pitchFamily="34" charset="0"/>
              </a:rPr>
              <a:t>|</a:t>
            </a:r>
          </a:p>
        </p:txBody>
      </p:sp>
      <p:pic>
        <p:nvPicPr>
          <p:cNvPr id="3" name="Picture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6714" y="6448425"/>
            <a:ext cx="19478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2"/>
          <p:cNvSpPr>
            <a:spLocks noGrp="1"/>
          </p:cNvSpPr>
          <p:nvPr>
            <p:ph type="dt" sz="half" idx="10"/>
          </p:nvPr>
        </p:nvSpPr>
        <p:spPr/>
        <p:txBody>
          <a:bodyPr/>
          <a:lstStyle>
            <a:lvl1pPr defTabSz="914400" fontAlgn="base">
              <a:spcBef>
                <a:spcPct val="0"/>
              </a:spcBef>
              <a:spcAft>
                <a:spcPct val="0"/>
              </a:spcAft>
              <a:defRPr>
                <a:latin typeface="Arial" pitchFamily="34" charset="0"/>
              </a:defRPr>
            </a:lvl1pPr>
          </a:lstStyle>
          <a:p>
            <a:pPr>
              <a:defRPr/>
            </a:pPr>
            <a:r>
              <a:rPr lang="en-US"/>
              <a:t>mm.dd.yyyy</a:t>
            </a:r>
          </a:p>
        </p:txBody>
      </p:sp>
      <p:sp>
        <p:nvSpPr>
          <p:cNvPr id="5" name="Footer Placeholder 3"/>
          <p:cNvSpPr>
            <a:spLocks noGrp="1"/>
          </p:cNvSpPr>
          <p:nvPr>
            <p:ph type="ftr" sz="quarter" idx="11"/>
          </p:nvPr>
        </p:nvSpPr>
        <p:spPr/>
        <p:txBody>
          <a:bodyPr/>
          <a:lstStyle>
            <a:lvl1pPr defTabSz="914400" fontAlgn="base">
              <a:spcBef>
                <a:spcPct val="0"/>
              </a:spcBef>
              <a:spcAft>
                <a:spcPct val="0"/>
              </a:spcAft>
              <a:defRPr>
                <a:latin typeface="Arial" pitchFamily="34" charset="0"/>
              </a:defRPr>
            </a:lvl1pPr>
          </a:lstStyle>
          <a:p>
            <a:pPr>
              <a:defRPr/>
            </a:pPr>
            <a:r>
              <a:rPr lang="en-US"/>
              <a:t>Modify with Insert &gt; Header &amp; Footer</a:t>
            </a:r>
          </a:p>
        </p:txBody>
      </p:sp>
      <p:sp>
        <p:nvSpPr>
          <p:cNvPr id="6" name="Slide Number Placeholder 4"/>
          <p:cNvSpPr>
            <a:spLocks noGrp="1"/>
          </p:cNvSpPr>
          <p:nvPr>
            <p:ph type="sldNum" sz="quarter" idx="12"/>
          </p:nvPr>
        </p:nvSpPr>
        <p:spPr/>
        <p:txBody>
          <a:bodyPr/>
          <a:lstStyle>
            <a:lvl5pPr lvl="4" defTabSz="914400">
              <a:defRPr>
                <a:latin typeface="Arial" pitchFamily="34" charset="0"/>
              </a:defRPr>
            </a:lvl5pPr>
          </a:lstStyle>
          <a:p>
            <a:pPr lvl="4">
              <a:defRPr/>
            </a:pPr>
            <a:fld id="{092C9699-1E14-461E-B2F2-B2E7A370F0D9}" type="slidenum">
              <a:rPr lang="en-US" altLang="en-US"/>
              <a:pPr lvl="4">
                <a:defRPr/>
              </a:pPr>
              <a:t>‹#›</a:t>
            </a:fld>
            <a:endParaRPr lang="en-US" altLang="en-US"/>
          </a:p>
        </p:txBody>
      </p:sp>
    </p:spTree>
    <p:extLst>
      <p:ext uri="{BB962C8B-B14F-4D97-AF65-F5344CB8AC3E}">
        <p14:creationId xmlns:p14="http://schemas.microsoft.com/office/powerpoint/2010/main" val="2588428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defRPr>
            </a:lvl1pPr>
          </a:lstStyle>
          <a:p>
            <a:pPr>
              <a:defRPr/>
            </a:pPr>
            <a:fld id="{4C8778E7-C0C6-4D06-937B-AC319C6CDED2}" type="datetimeFigureOut">
              <a:rPr lang="en-US"/>
              <a:pPr>
                <a:defRPr/>
              </a:pPr>
              <a:t>5/13/2025</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defRPr>
            </a:lvl1pPr>
          </a:lstStyle>
          <a:p>
            <a:pPr>
              <a:defRPr/>
            </a:pPr>
            <a:fld id="{792DF381-4C1F-4049-AA30-BDE47D6CE845}"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296682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366713" y="2"/>
            <a:ext cx="8412162"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76072" rIns="0" bIns="292608" numCol="1" anchor="ctr" anchorCtr="0" compatLnSpc="1">
            <a:prstTxWarp prst="textNoShape">
              <a:avLst/>
            </a:prstTxWarp>
          </a:bodyPr>
          <a:lstStyle/>
          <a:p>
            <a:pPr lvl="0"/>
            <a:r>
              <a:rPr lang="en-US" altLang="en-US"/>
              <a:t>Click to edit Master title style</a:t>
            </a:r>
          </a:p>
        </p:txBody>
      </p:sp>
      <p:sp>
        <p:nvSpPr>
          <p:cNvPr id="5123" name="Text Placeholder 2"/>
          <p:cNvSpPr>
            <a:spLocks noGrp="1"/>
          </p:cNvSpPr>
          <p:nvPr>
            <p:ph type="body" idx="1"/>
          </p:nvPr>
        </p:nvSpPr>
        <p:spPr bwMode="auto">
          <a:xfrm>
            <a:off x="366713" y="2239965"/>
            <a:ext cx="8412162" cy="388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3"/>
            <a:r>
              <a:rPr lang="en-US" altLang="en-US"/>
              <a:t>Fifth level</a:t>
            </a:r>
          </a:p>
          <a:p>
            <a:pPr lvl="4"/>
            <a:endParaRPr lang="en-US" altLang="en-US"/>
          </a:p>
        </p:txBody>
      </p:sp>
      <p:sp>
        <p:nvSpPr>
          <p:cNvPr id="4" name="Date Placeholder 3"/>
          <p:cNvSpPr>
            <a:spLocks noGrp="1"/>
          </p:cNvSpPr>
          <p:nvPr>
            <p:ph type="dt" sz="half" idx="2"/>
          </p:nvPr>
        </p:nvSpPr>
        <p:spPr>
          <a:xfrm>
            <a:off x="7845426" y="6481765"/>
            <a:ext cx="639763" cy="180975"/>
          </a:xfrm>
          <a:prstGeom prst="rect">
            <a:avLst/>
          </a:prstGeom>
        </p:spPr>
        <p:txBody>
          <a:bodyPr vert="horz" lIns="0" tIns="0" rIns="0" bIns="0" rtlCol="0" anchor="b" anchorCtr="0"/>
          <a:lstStyle>
            <a:lvl1pPr algn="l" defTabSz="457200" fontAlgn="auto">
              <a:spcBef>
                <a:spcPts val="0"/>
              </a:spcBef>
              <a:spcAft>
                <a:spcPts val="0"/>
              </a:spcAft>
              <a:defRPr sz="1000">
                <a:solidFill>
                  <a:srgbClr val="777777"/>
                </a:solidFill>
                <a:latin typeface="Calibri" panose="020F0502020204030204"/>
              </a:defRPr>
            </a:lvl1pPr>
            <a:lvl2pPr marL="0" algn="l">
              <a:defRPr sz="1000">
                <a:solidFill>
                  <a:srgbClr val="777777"/>
                </a:solidFill>
              </a:defRPr>
            </a:lvl2pPr>
            <a:lvl3pPr marL="0">
              <a:defRPr sz="1000">
                <a:solidFill>
                  <a:srgbClr val="777777"/>
                </a:solidFill>
              </a:defRPr>
            </a:lvl3pPr>
            <a:lvl4pPr marL="0">
              <a:defRPr sz="1000">
                <a:solidFill>
                  <a:srgbClr val="777777"/>
                </a:solidFill>
              </a:defRPr>
            </a:lvl4pPr>
            <a:lvl5pPr marL="0">
              <a:defRPr sz="1000">
                <a:solidFill>
                  <a:srgbClr val="777777"/>
                </a:solidFill>
              </a:defRPr>
            </a:lvl5pPr>
            <a:lvl6pPr marL="0">
              <a:defRPr sz="1000">
                <a:solidFill>
                  <a:srgbClr val="777777"/>
                </a:solidFill>
              </a:defRPr>
            </a:lvl6pPr>
            <a:lvl7pPr marL="0">
              <a:defRPr sz="1000">
                <a:solidFill>
                  <a:srgbClr val="777777"/>
                </a:solidFill>
              </a:defRPr>
            </a:lvl7pPr>
            <a:lvl8pPr marL="0">
              <a:defRPr sz="1000">
                <a:solidFill>
                  <a:srgbClr val="777777"/>
                </a:solidFill>
              </a:defRPr>
            </a:lvl8pPr>
            <a:lvl9pPr marL="0">
              <a:defRPr sz="1000">
                <a:solidFill>
                  <a:srgbClr val="777777"/>
                </a:solidFill>
              </a:defRPr>
            </a:lvl9pPr>
          </a:lstStyle>
          <a:p>
            <a:pPr>
              <a:defRPr/>
            </a:pPr>
            <a:r>
              <a:rPr lang="en-US"/>
              <a:t>mm.dd.yyyy</a:t>
            </a:r>
          </a:p>
        </p:txBody>
      </p:sp>
      <p:sp>
        <p:nvSpPr>
          <p:cNvPr id="5" name="Footer Placeholder 4"/>
          <p:cNvSpPr>
            <a:spLocks noGrp="1"/>
          </p:cNvSpPr>
          <p:nvPr>
            <p:ph type="ftr" sz="quarter" idx="3"/>
          </p:nvPr>
        </p:nvSpPr>
        <p:spPr>
          <a:xfrm>
            <a:off x="3244850" y="6481763"/>
            <a:ext cx="4398963" cy="184150"/>
          </a:xfrm>
          <a:prstGeom prst="rect">
            <a:avLst/>
          </a:prstGeom>
        </p:spPr>
        <p:txBody>
          <a:bodyPr vert="horz" lIns="0" tIns="0" rIns="0" bIns="0" rtlCol="0" anchor="b" anchorCtr="0"/>
          <a:lstStyle>
            <a:lvl1pPr indent="-2743200" algn="r" defTabSz="457200" fontAlgn="auto">
              <a:spcBef>
                <a:spcPts val="0"/>
              </a:spcBef>
              <a:spcAft>
                <a:spcPts val="0"/>
              </a:spcAft>
              <a:defRPr sz="1000">
                <a:solidFill>
                  <a:srgbClr val="777777"/>
                </a:solidFill>
                <a:latin typeface="Calibri" panose="020F0502020204030204"/>
              </a:defRPr>
            </a:lvl1pPr>
            <a:lvl2pPr algn="r">
              <a:defRPr sz="1000">
                <a:solidFill>
                  <a:srgbClr val="777777"/>
                </a:solidFill>
              </a:defRPr>
            </a:lvl2pPr>
            <a:lvl3pPr algn="r">
              <a:defRPr sz="1000">
                <a:solidFill>
                  <a:srgbClr val="777777"/>
                </a:solidFill>
              </a:defRPr>
            </a:lvl3pPr>
            <a:lvl4pPr algn="r">
              <a:defRPr sz="1000">
                <a:solidFill>
                  <a:srgbClr val="777777"/>
                </a:solidFill>
              </a:defRPr>
            </a:lvl4pPr>
            <a:lvl5pPr algn="r">
              <a:defRPr sz="1000">
                <a:solidFill>
                  <a:srgbClr val="777777"/>
                </a:solidFill>
              </a:defRPr>
            </a:lvl5pPr>
            <a:lvl6pPr algn="r">
              <a:defRPr sz="1000">
                <a:solidFill>
                  <a:srgbClr val="777777"/>
                </a:solidFill>
              </a:defRPr>
            </a:lvl6pPr>
            <a:lvl7pPr algn="r">
              <a:defRPr sz="1000">
                <a:solidFill>
                  <a:srgbClr val="777777"/>
                </a:solidFill>
              </a:defRPr>
            </a:lvl7pPr>
            <a:lvl8pPr algn="r">
              <a:defRPr sz="1000">
                <a:solidFill>
                  <a:srgbClr val="777777"/>
                </a:solidFill>
              </a:defRPr>
            </a:lvl8pPr>
            <a:lvl9pPr algn="r">
              <a:defRPr sz="1000">
                <a:solidFill>
                  <a:srgbClr val="777777"/>
                </a:solidFill>
              </a:defRPr>
            </a:lvl9pPr>
          </a:lstStyle>
          <a:p>
            <a:pPr>
              <a:defRPr/>
            </a:pPr>
            <a:r>
              <a:rPr lang="en-US"/>
              <a:t>Modify with Insert &gt; Header &amp; Footer</a:t>
            </a:r>
          </a:p>
        </p:txBody>
      </p:sp>
      <p:sp>
        <p:nvSpPr>
          <p:cNvPr id="6" name="Slide Number Placeholder 5"/>
          <p:cNvSpPr>
            <a:spLocks noGrp="1"/>
          </p:cNvSpPr>
          <p:nvPr>
            <p:ph type="sldNum" sz="quarter" idx="4"/>
          </p:nvPr>
        </p:nvSpPr>
        <p:spPr>
          <a:xfrm>
            <a:off x="8459789" y="6481765"/>
            <a:ext cx="319087" cy="180975"/>
          </a:xfrm>
          <a:prstGeom prst="rect">
            <a:avLst/>
          </a:prstGeom>
        </p:spPr>
        <p:txBody>
          <a:bodyPr vert="horz" wrap="square" lIns="0" tIns="0" rIns="0" bIns="0" numCol="1" anchor="b" anchorCtr="0" compatLnSpc="1">
            <a:prstTxWarp prst="textNoShape">
              <a:avLst/>
            </a:prstTxWarp>
          </a:bodyPr>
          <a:lstStyle>
            <a:lvl5pPr marL="2057400" lvl="4" indent="-228600" defTabSz="457200">
              <a:defRPr sz="1000" b="1">
                <a:solidFill>
                  <a:srgbClr val="777777"/>
                </a:solidFill>
                <a:latin typeface="Calibri" pitchFamily="34" charset="0"/>
              </a:defRPr>
            </a:lvl5pPr>
          </a:lstStyle>
          <a:p>
            <a:pPr lvl="4" algn="r" fontAlgn="base">
              <a:spcBef>
                <a:spcPct val="0"/>
              </a:spcBef>
              <a:spcAft>
                <a:spcPct val="0"/>
              </a:spcAft>
              <a:defRPr/>
            </a:pPr>
            <a:fld id="{C89F6C85-1D6C-471A-B747-030AD5590D97}" type="slidenum">
              <a:rPr lang="en-US" altLang="en-US"/>
              <a:pPr lvl="4" algn="r" fontAlgn="base">
                <a:spcBef>
                  <a:spcPct val="0"/>
                </a:spcBef>
                <a:spcAft>
                  <a:spcPct val="0"/>
                </a:spcAft>
                <a:defRPr/>
              </a:pPr>
              <a:t>‹#›</a:t>
            </a:fld>
            <a:endParaRPr lang="en-US" altLang="en-US"/>
          </a:p>
        </p:txBody>
      </p:sp>
    </p:spTree>
    <p:extLst>
      <p:ext uri="{BB962C8B-B14F-4D97-AF65-F5344CB8AC3E}">
        <p14:creationId xmlns:p14="http://schemas.microsoft.com/office/powerpoint/2010/main" val="20016761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p:txStyles>
    <p:titleStyle>
      <a:lvl1pPr algn="l" rtl="0" eaLnBrk="0" fontAlgn="base" hangingPunct="0">
        <a:lnSpc>
          <a:spcPct val="90000"/>
        </a:lnSpc>
        <a:spcBef>
          <a:spcPct val="0"/>
        </a:spcBef>
        <a:spcAft>
          <a:spcPct val="0"/>
        </a:spcAft>
        <a:defRPr sz="2800" b="1" kern="1200">
          <a:solidFill>
            <a:schemeClr val="tx1"/>
          </a:solidFill>
          <a:latin typeface="+mn-lt"/>
          <a:ea typeface="+mj-ea"/>
          <a:cs typeface="+mj-cs"/>
        </a:defRPr>
      </a:lvl1pPr>
      <a:lvl2pPr algn="l" rtl="0" eaLnBrk="0" fontAlgn="base" hangingPunct="0">
        <a:lnSpc>
          <a:spcPct val="90000"/>
        </a:lnSpc>
        <a:spcBef>
          <a:spcPct val="0"/>
        </a:spcBef>
        <a:spcAft>
          <a:spcPct val="0"/>
        </a:spcAft>
        <a:defRPr sz="2800" b="1">
          <a:solidFill>
            <a:schemeClr val="tx1"/>
          </a:solidFill>
          <a:latin typeface="Calibri" pitchFamily="34" charset="0"/>
        </a:defRPr>
      </a:lvl2pPr>
      <a:lvl3pPr algn="l" rtl="0" eaLnBrk="0" fontAlgn="base" hangingPunct="0">
        <a:lnSpc>
          <a:spcPct val="90000"/>
        </a:lnSpc>
        <a:spcBef>
          <a:spcPct val="0"/>
        </a:spcBef>
        <a:spcAft>
          <a:spcPct val="0"/>
        </a:spcAft>
        <a:defRPr sz="2800" b="1">
          <a:solidFill>
            <a:schemeClr val="tx1"/>
          </a:solidFill>
          <a:latin typeface="Calibri" pitchFamily="34" charset="0"/>
        </a:defRPr>
      </a:lvl3pPr>
      <a:lvl4pPr algn="l" rtl="0" eaLnBrk="0" fontAlgn="base" hangingPunct="0">
        <a:lnSpc>
          <a:spcPct val="90000"/>
        </a:lnSpc>
        <a:spcBef>
          <a:spcPct val="0"/>
        </a:spcBef>
        <a:spcAft>
          <a:spcPct val="0"/>
        </a:spcAft>
        <a:defRPr sz="2800" b="1">
          <a:solidFill>
            <a:schemeClr val="tx1"/>
          </a:solidFill>
          <a:latin typeface="Calibri" pitchFamily="34" charset="0"/>
        </a:defRPr>
      </a:lvl4pPr>
      <a:lvl5pPr algn="l" rtl="0" eaLnBrk="0" fontAlgn="base" hangingPunct="0">
        <a:lnSpc>
          <a:spcPct val="90000"/>
        </a:lnSpc>
        <a:spcBef>
          <a:spcPct val="0"/>
        </a:spcBef>
        <a:spcAft>
          <a:spcPct val="0"/>
        </a:spcAft>
        <a:defRPr sz="2800" b="1">
          <a:solidFill>
            <a:schemeClr val="tx1"/>
          </a:solidFill>
          <a:latin typeface="Calibri" pitchFamily="34" charset="0"/>
        </a:defRPr>
      </a:lvl5pPr>
      <a:lvl6pPr marL="457200" algn="l" rtl="0" fontAlgn="base">
        <a:lnSpc>
          <a:spcPct val="90000"/>
        </a:lnSpc>
        <a:spcBef>
          <a:spcPct val="0"/>
        </a:spcBef>
        <a:spcAft>
          <a:spcPct val="0"/>
        </a:spcAft>
        <a:defRPr sz="2800" b="1">
          <a:solidFill>
            <a:schemeClr val="tx1"/>
          </a:solidFill>
          <a:latin typeface="Calibri" pitchFamily="34" charset="0"/>
        </a:defRPr>
      </a:lvl6pPr>
      <a:lvl7pPr marL="914400" algn="l" rtl="0" fontAlgn="base">
        <a:lnSpc>
          <a:spcPct val="90000"/>
        </a:lnSpc>
        <a:spcBef>
          <a:spcPct val="0"/>
        </a:spcBef>
        <a:spcAft>
          <a:spcPct val="0"/>
        </a:spcAft>
        <a:defRPr sz="2800" b="1">
          <a:solidFill>
            <a:schemeClr val="tx1"/>
          </a:solidFill>
          <a:latin typeface="Calibri" pitchFamily="34" charset="0"/>
        </a:defRPr>
      </a:lvl7pPr>
      <a:lvl8pPr marL="1371600" algn="l" rtl="0" fontAlgn="base">
        <a:lnSpc>
          <a:spcPct val="90000"/>
        </a:lnSpc>
        <a:spcBef>
          <a:spcPct val="0"/>
        </a:spcBef>
        <a:spcAft>
          <a:spcPct val="0"/>
        </a:spcAft>
        <a:defRPr sz="2800" b="1">
          <a:solidFill>
            <a:schemeClr val="tx1"/>
          </a:solidFill>
          <a:latin typeface="Calibri" pitchFamily="34" charset="0"/>
        </a:defRPr>
      </a:lvl8pPr>
      <a:lvl9pPr marL="1828800" algn="l" rtl="0" fontAlgn="base">
        <a:lnSpc>
          <a:spcPct val="90000"/>
        </a:lnSpc>
        <a:spcBef>
          <a:spcPct val="0"/>
        </a:spcBef>
        <a:spcAft>
          <a:spcPct val="0"/>
        </a:spcAft>
        <a:defRPr sz="2800" b="1">
          <a:solidFill>
            <a:schemeClr val="tx1"/>
          </a:solidFill>
          <a:latin typeface="Calibri" pitchFamily="34" charset="0"/>
        </a:defRPr>
      </a:lvl9pPr>
    </p:titleStyle>
    <p:bodyStyle>
      <a:lvl1pPr algn="l" rtl="0" eaLnBrk="0" fontAlgn="base" hangingPunct="0">
        <a:lnSpc>
          <a:spcPts val="2600"/>
        </a:lnSpc>
        <a:spcBef>
          <a:spcPct val="0"/>
        </a:spcBef>
        <a:spcAft>
          <a:spcPts val="600"/>
        </a:spcAft>
        <a:buFont typeface="Arial" pitchFamily="34" charset="0"/>
        <a:defRPr sz="2400" kern="1200">
          <a:solidFill>
            <a:srgbClr val="006877"/>
          </a:solidFill>
          <a:latin typeface="+mn-lt"/>
          <a:ea typeface="+mn-ea"/>
          <a:cs typeface="+mn-cs"/>
        </a:defRPr>
      </a:lvl1pPr>
      <a:lvl2pPr algn="l" rtl="0" eaLnBrk="0" fontAlgn="base" hangingPunct="0">
        <a:spcBef>
          <a:spcPct val="0"/>
        </a:spcBef>
        <a:spcAft>
          <a:spcPts val="900"/>
        </a:spcAft>
        <a:buFont typeface="Arial" pitchFamily="34" charset="0"/>
        <a:defRPr kern="1200">
          <a:solidFill>
            <a:srgbClr val="777777"/>
          </a:solidFill>
          <a:latin typeface="+mn-lt"/>
          <a:ea typeface="+mn-ea"/>
          <a:cs typeface="+mn-cs"/>
        </a:defRPr>
      </a:lvl2pPr>
      <a:lvl3pPr marL="285750" indent="-285750" algn="l" rtl="0" eaLnBrk="0" fontAlgn="base" hangingPunct="0">
        <a:spcBef>
          <a:spcPct val="0"/>
        </a:spcBef>
        <a:spcAft>
          <a:spcPts val="600"/>
        </a:spcAft>
        <a:buFont typeface="Arial" pitchFamily="34" charset="0"/>
        <a:buChar char="•"/>
        <a:defRPr kern="1200">
          <a:solidFill>
            <a:srgbClr val="777777"/>
          </a:solidFill>
          <a:latin typeface="+mn-lt"/>
          <a:ea typeface="+mn-ea"/>
          <a:cs typeface="+mn-cs"/>
        </a:defRPr>
      </a:lvl3pPr>
      <a:lvl4pPr marL="457200" indent="-228600" algn="l" rtl="0" eaLnBrk="0" fontAlgn="base" hangingPunct="0">
        <a:spcBef>
          <a:spcPct val="0"/>
        </a:spcBef>
        <a:spcAft>
          <a:spcPts val="600"/>
        </a:spcAft>
        <a:buFont typeface="Arial" pitchFamily="34" charset="0"/>
        <a:buChar char="•"/>
        <a:defRPr kern="1200">
          <a:solidFill>
            <a:srgbClr val="777777"/>
          </a:solidFill>
          <a:latin typeface="+mn-lt"/>
          <a:ea typeface="+mn-ea"/>
          <a:cs typeface="+mn-cs"/>
        </a:defRPr>
      </a:lvl4pPr>
      <a:lvl5pPr marL="457200" indent="-228600" algn="l" rtl="0" eaLnBrk="0" fontAlgn="base" hangingPunct="0">
        <a:spcBef>
          <a:spcPct val="0"/>
        </a:spcBef>
        <a:spcAft>
          <a:spcPts val="600"/>
        </a:spcAft>
        <a:buFont typeface="Arial" pitchFamily="34" charset="0"/>
        <a:buChar char="•"/>
        <a:defRPr kern="1200">
          <a:solidFill>
            <a:srgbClr val="777777"/>
          </a:solidFill>
          <a:latin typeface="+mn-lt"/>
          <a:ea typeface="+mn-ea"/>
          <a:cs typeface="+mn-cs"/>
        </a:defRPr>
      </a:lvl5pPr>
      <a:lvl6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6pPr>
      <a:lvl7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7pPr>
      <a:lvl8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8pPr>
      <a:lvl9pPr marL="457200" indent="-228600" algn="l" defTabSz="914400" rtl="0" eaLnBrk="1" latinLnBrk="0" hangingPunct="1">
        <a:lnSpc>
          <a:spcPct val="100000"/>
        </a:lnSpc>
        <a:spcBef>
          <a:spcPts val="0"/>
        </a:spcBef>
        <a:spcAft>
          <a:spcPts val="600"/>
        </a:spcAft>
        <a:buFont typeface="Arial" panose="020B0604020202020204" pitchFamily="34" charset="0"/>
        <a:buChar char="•"/>
        <a:defRPr sz="1800" kern="1200">
          <a:solidFill>
            <a:srgbClr val="777777"/>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ms.gov/medicare-coverage-database/view/lcd.aspx?LCDId=33393"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hyperlink" Target="https://www.cms.gov/medicare-coverage-database/view/lcd.aspx?LCDId=33393"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kaaj.com/psych/smorder.html" TargetMode="External"/><Relationship Id="rId1" Type="http://schemas.openxmlformats.org/officeDocument/2006/relationships/slideLayout" Target="../slideLayouts/slideLayout4.xml"/><Relationship Id="rId4" Type="http://schemas.openxmlformats.org/officeDocument/2006/relationships/hyperlink" Target="https://www.bsuh.nhs.uk/uhsussexcovidstory/portraits-for-heroes/"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hyperlink" Target="https://creativecommons.org/licenses/by-sa/3.0/" TargetMode="External"/><Relationship Id="rId4" Type="http://schemas.openxmlformats.org/officeDocument/2006/relationships/hyperlink" Target="https://wikitravel.org/de/Acadia_National_Park"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3.xml"/><Relationship Id="rId4" Type="http://schemas.openxmlformats.org/officeDocument/2006/relationships/hyperlink" Target="https://arabsaga.blogspot.com/2013/07/egypt-my-gloomy-crystal-ball-reading.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681482"/>
            <a:ext cx="8001000" cy="1295400"/>
          </a:xfrm>
        </p:spPr>
        <p:txBody>
          <a:bodyPr/>
          <a:lstStyle/>
          <a:p>
            <a:pPr>
              <a:lnSpc>
                <a:spcPct val="100000"/>
              </a:lnSpc>
            </a:pPr>
            <a:r>
              <a:rPr lang="en-US" b="1" dirty="0"/>
              <a:t>Palliative &amp; Hospice approach to supporting people with advanced dementia</a:t>
            </a:r>
            <a:br>
              <a:rPr lang="en-US" b="1" i="1" dirty="0"/>
            </a:br>
            <a:endParaRPr lang="en-US" sz="4000" b="1" i="1" dirty="0"/>
          </a:p>
        </p:txBody>
      </p:sp>
      <p:sp>
        <p:nvSpPr>
          <p:cNvPr id="4" name="Text Placeholder 3"/>
          <p:cNvSpPr>
            <a:spLocks noGrp="1"/>
          </p:cNvSpPr>
          <p:nvPr>
            <p:ph type="body" sz="quarter" idx="14"/>
          </p:nvPr>
        </p:nvSpPr>
        <p:spPr>
          <a:xfrm>
            <a:off x="381000" y="4334470"/>
            <a:ext cx="5943600" cy="1151930"/>
          </a:xfrm>
        </p:spPr>
        <p:txBody>
          <a:bodyPr/>
          <a:lstStyle/>
          <a:p>
            <a:pPr>
              <a:lnSpc>
                <a:spcPct val="100000"/>
              </a:lnSpc>
            </a:pPr>
            <a:endParaRPr lang="en-US" sz="1800" b="1" dirty="0">
              <a:solidFill>
                <a:schemeClr val="tx1"/>
              </a:solidFill>
            </a:endParaRPr>
          </a:p>
          <a:p>
            <a:pPr>
              <a:lnSpc>
                <a:spcPct val="100000"/>
              </a:lnSpc>
            </a:pPr>
            <a:r>
              <a:rPr lang="en-US" sz="1800" b="1" dirty="0">
                <a:solidFill>
                  <a:schemeClr val="tx1"/>
                </a:solidFill>
              </a:rPr>
              <a:t>Cliff Singer, MD, DLFAPA, AGSF</a:t>
            </a:r>
          </a:p>
          <a:p>
            <a:pPr>
              <a:lnSpc>
                <a:spcPct val="100000"/>
              </a:lnSpc>
            </a:pPr>
            <a:r>
              <a:rPr lang="en-US" sz="1800" dirty="0">
                <a:solidFill>
                  <a:schemeClr val="tx1"/>
                </a:solidFill>
              </a:rPr>
              <a:t>Director, Northern Light Memory and Aging</a:t>
            </a:r>
          </a:p>
          <a:p>
            <a:pPr>
              <a:lnSpc>
                <a:spcPct val="100000"/>
              </a:lnSpc>
            </a:pPr>
            <a:r>
              <a:rPr lang="en-US" dirty="0">
                <a:solidFill>
                  <a:schemeClr val="tx1"/>
                </a:solidFill>
              </a:rPr>
              <a:t> </a:t>
            </a:r>
          </a:p>
          <a:p>
            <a:pPr>
              <a:lnSpc>
                <a:spcPct val="100000"/>
              </a:lnSpc>
            </a:pPr>
            <a:r>
              <a:rPr lang="en-US" sz="1100" b="1" dirty="0">
                <a:solidFill>
                  <a:schemeClr val="tx1"/>
                </a:solidFill>
              </a:rPr>
              <a:t> </a:t>
            </a:r>
            <a:endParaRPr lang="en-US" dirty="0">
              <a:solidFill>
                <a:schemeClr val="tx1"/>
              </a:solidFill>
            </a:endParaRPr>
          </a:p>
        </p:txBody>
      </p:sp>
      <p:sp>
        <p:nvSpPr>
          <p:cNvPr id="3" name="TextBox 2">
            <a:extLst>
              <a:ext uri="{FF2B5EF4-FFF2-40B4-BE49-F238E27FC236}">
                <a16:creationId xmlns:a16="http://schemas.microsoft.com/office/drawing/2014/main" id="{93A6885C-FD3C-5F3E-2B4B-ACF45767B447}"/>
              </a:ext>
            </a:extLst>
          </p:cNvPr>
          <p:cNvSpPr txBox="1"/>
          <p:nvPr/>
        </p:nvSpPr>
        <p:spPr>
          <a:xfrm>
            <a:off x="228600" y="3191471"/>
            <a:ext cx="4651851" cy="923330"/>
          </a:xfrm>
          <a:prstGeom prst="rect">
            <a:avLst/>
          </a:prstGeom>
          <a:noFill/>
        </p:spPr>
        <p:txBody>
          <a:bodyPr wrap="none" rtlCol="0">
            <a:spAutoFit/>
          </a:bodyPr>
          <a:lstStyle/>
          <a:p>
            <a:r>
              <a:rPr lang="en-US" sz="1800" b="1" dirty="0">
                <a:solidFill>
                  <a:schemeClr val="tx1"/>
                </a:solidFill>
              </a:rPr>
              <a:t>Zoë Tenney, MSN, APRN, FNP-C </a:t>
            </a:r>
            <a:br>
              <a:rPr lang="en-US" sz="1800" b="1" dirty="0">
                <a:solidFill>
                  <a:schemeClr val="tx1"/>
                </a:solidFill>
              </a:rPr>
            </a:br>
            <a:r>
              <a:rPr lang="en-US" sz="1800" dirty="0">
                <a:solidFill>
                  <a:schemeClr val="tx1"/>
                </a:solidFill>
              </a:rPr>
              <a:t>Certified Hospice &amp; Palliative Nurse Practitioner</a:t>
            </a:r>
            <a:br>
              <a:rPr lang="en-US" sz="1800" dirty="0">
                <a:solidFill>
                  <a:schemeClr val="tx1"/>
                </a:solidFill>
              </a:rPr>
            </a:br>
            <a:r>
              <a:rPr lang="en-US" sz="1800" dirty="0">
                <a:solidFill>
                  <a:schemeClr val="tx1"/>
                </a:solidFill>
              </a:rPr>
              <a:t>Northern Light Home Care &amp; Hospice </a:t>
            </a:r>
          </a:p>
        </p:txBody>
      </p:sp>
    </p:spTree>
    <p:extLst>
      <p:ext uri="{BB962C8B-B14F-4D97-AF65-F5344CB8AC3E}">
        <p14:creationId xmlns:p14="http://schemas.microsoft.com/office/powerpoint/2010/main" val="325027923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C9AA3-3474-810B-9030-7E99D0514C9E}"/>
              </a:ext>
            </a:extLst>
          </p:cNvPr>
          <p:cNvSpPr>
            <a:spLocks noGrp="1"/>
          </p:cNvSpPr>
          <p:nvPr>
            <p:ph type="title"/>
          </p:nvPr>
        </p:nvSpPr>
        <p:spPr/>
        <p:txBody>
          <a:bodyPr/>
          <a:lstStyle/>
          <a:p>
            <a:r>
              <a:rPr lang="en-US" dirty="0"/>
              <a:t>General Hospice eligibility guidelines from CMS </a:t>
            </a:r>
          </a:p>
        </p:txBody>
      </p:sp>
      <p:sp>
        <p:nvSpPr>
          <p:cNvPr id="3" name="Content Placeholder 2">
            <a:extLst>
              <a:ext uri="{FF2B5EF4-FFF2-40B4-BE49-F238E27FC236}">
                <a16:creationId xmlns:a16="http://schemas.microsoft.com/office/drawing/2014/main" id="{7D8B30AA-D010-F931-D286-A36F1B3F73CB}"/>
              </a:ext>
            </a:extLst>
          </p:cNvPr>
          <p:cNvSpPr>
            <a:spLocks noGrp="1"/>
          </p:cNvSpPr>
          <p:nvPr>
            <p:ph sz="quarter" idx="14"/>
          </p:nvPr>
        </p:nvSpPr>
        <p:spPr>
          <a:xfrm>
            <a:off x="366712" y="1662907"/>
            <a:ext cx="8412161" cy="4435475"/>
          </a:xfrm>
        </p:spPr>
        <p:txBody>
          <a:bodyPr/>
          <a:lstStyle/>
          <a:p>
            <a:pPr marL="342900" marR="0" lvl="0" indent="-342900">
              <a:lnSpc>
                <a:spcPct val="107000"/>
              </a:lnSpc>
              <a:spcBef>
                <a:spcPts val="0"/>
              </a:spcBef>
              <a:spcAft>
                <a:spcPts val="0"/>
              </a:spcAft>
              <a:tabLst>
                <a:tab pos="457200" algn="l"/>
              </a:tabLst>
            </a:pPr>
            <a:r>
              <a:rPr lang="en-US" sz="2000" kern="100" dirty="0">
                <a:solidFill>
                  <a:srgbClr val="333333"/>
                </a:solidFill>
                <a:effectLst/>
                <a:latin typeface="Calibri" panose="020F0502020204030204" pitchFamily="34" charset="0"/>
                <a:ea typeface="Calibri" panose="020F0502020204030204" pitchFamily="34" charset="0"/>
                <a:cs typeface="Calibri" panose="020F0502020204030204" pitchFamily="34" charset="0"/>
              </a:rPr>
              <a:t>Patients with Alzheimer’s dementia should show all the following characteristics</a:t>
            </a:r>
          </a:p>
          <a:p>
            <a:pPr marL="342900" marR="0" lvl="0" indent="-342900">
              <a:lnSpc>
                <a:spcPct val="107000"/>
              </a:lnSpc>
              <a:spcBef>
                <a:spcPts val="0"/>
              </a:spcBef>
              <a:spcAft>
                <a:spcPts val="0"/>
              </a:spcAft>
              <a:tabLst>
                <a:tab pos="457200" algn="l"/>
              </a:tabLst>
            </a:pPr>
            <a:endParaRPr lang="en-US" sz="20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pPr>
            <a:r>
              <a:rPr lang="en-US" sz="2000" kern="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Unable to ambulate without assistance</a:t>
            </a:r>
            <a:endParaRPr lang="en-US" sz="20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pPr>
            <a:r>
              <a:rPr lang="en-US" sz="2000" kern="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Unable to dress without assistance</a:t>
            </a:r>
            <a:endParaRPr lang="en-US" sz="20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pPr>
            <a:r>
              <a:rPr lang="en-US" sz="2000" kern="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Unable to bathe without assistance</a:t>
            </a:r>
            <a:endParaRPr lang="en-US" sz="20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pPr>
            <a:r>
              <a:rPr lang="en-US" sz="2000" kern="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Urinary and fecal incontinence, intermittent or constant</a:t>
            </a:r>
            <a:endParaRPr lang="en-US" sz="20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pPr>
            <a:r>
              <a:rPr lang="en-US" sz="2000" kern="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No consistently meaningful verbal communication: stereotypical phrases only or the ability to speak is limited to six or fewer intelligible words</a:t>
            </a:r>
            <a:endParaRPr lang="en-US" sz="2000"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1200" i="1" dirty="0"/>
          </a:p>
          <a:p>
            <a:r>
              <a:rPr lang="en-US" sz="1200" i="1" kern="100" dirty="0">
                <a:effectLst/>
                <a:latin typeface="Calibri" panose="020F0502020204030204" pitchFamily="34" charset="0"/>
                <a:ea typeface="Calibri" panose="020F0502020204030204" pitchFamily="34" charset="0"/>
                <a:cs typeface="Calibri" panose="020F0502020204030204" pitchFamily="34" charset="0"/>
              </a:rPr>
              <a:t>CMS Hospice eligibility criteria for dementia due to Alzheimer’s and related conditions generally require the following elements (</a:t>
            </a:r>
            <a:r>
              <a:rPr lang="en-US" sz="1200" i="1"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LCD - Hospice - Determining Terminal Status (L33393)</a:t>
            </a:r>
            <a:r>
              <a:rPr lang="en-US" sz="1200" i="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200" i="1" kern="100" dirty="0">
                <a:effectLst/>
                <a:latin typeface="Calibri" panose="020F0502020204030204" pitchFamily="34" charset="0"/>
                <a:ea typeface="Calibri" panose="020F0502020204030204" pitchFamily="34" charset="0"/>
                <a:cs typeface="Calibri" panose="020F0502020204030204" pitchFamily="34" charset="0"/>
              </a:rPr>
              <a:t>, which suggest a prognosis of 6 months or less. </a:t>
            </a:r>
            <a:endParaRPr lang="en-US" sz="1200" i="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6" name="Slide Number Placeholder 5">
            <a:extLst>
              <a:ext uri="{FF2B5EF4-FFF2-40B4-BE49-F238E27FC236}">
                <a16:creationId xmlns:a16="http://schemas.microsoft.com/office/drawing/2014/main" id="{5C2A67B6-4BDB-73FB-0A34-B1D217F781E8}"/>
              </a:ext>
            </a:extLst>
          </p:cNvPr>
          <p:cNvSpPr>
            <a:spLocks noGrp="1"/>
          </p:cNvSpPr>
          <p:nvPr>
            <p:ph type="sldNum" sz="quarter" idx="17"/>
          </p:nvPr>
        </p:nvSpPr>
        <p:spPr/>
        <p:txBody>
          <a:bodyPr/>
          <a:lstStyle/>
          <a:p>
            <a:pPr lvl="4">
              <a:defRPr/>
            </a:pPr>
            <a:fld id="{BD812787-F11D-452B-9D6D-9D074AA21EA0}" type="slidenum">
              <a:rPr lang="en-US" altLang="en-US" smtClean="0"/>
              <a:pPr lvl="4">
                <a:defRPr/>
              </a:pPr>
              <a:t>10</a:t>
            </a:fld>
            <a:endParaRPr lang="en-US" altLang="en-US"/>
          </a:p>
        </p:txBody>
      </p:sp>
      <p:sp>
        <p:nvSpPr>
          <p:cNvPr id="5" name="TextBox 4">
            <a:extLst>
              <a:ext uri="{FF2B5EF4-FFF2-40B4-BE49-F238E27FC236}">
                <a16:creationId xmlns:a16="http://schemas.microsoft.com/office/drawing/2014/main" id="{F019CE37-FA5F-7104-CAE5-44F209B7772F}"/>
              </a:ext>
            </a:extLst>
          </p:cNvPr>
          <p:cNvSpPr txBox="1"/>
          <p:nvPr/>
        </p:nvSpPr>
        <p:spPr>
          <a:xfrm>
            <a:off x="3505200" y="6387586"/>
            <a:ext cx="5334000" cy="276999"/>
          </a:xfrm>
          <a:prstGeom prst="rect">
            <a:avLst/>
          </a:prstGeom>
          <a:noFill/>
        </p:spPr>
        <p:txBody>
          <a:bodyPr wrap="square">
            <a:spAutoFit/>
          </a:bodyPr>
          <a:lstStyle/>
          <a:p>
            <a:pPr algn="r">
              <a:defRPr/>
            </a:pPr>
            <a:r>
              <a:rPr lang="en-US" sz="1200" dirty="0"/>
              <a:t>UNE Annual Geriatrics Conference, 05/22/202</a:t>
            </a:r>
          </a:p>
        </p:txBody>
      </p:sp>
    </p:spTree>
    <p:extLst>
      <p:ext uri="{BB962C8B-B14F-4D97-AF65-F5344CB8AC3E}">
        <p14:creationId xmlns:p14="http://schemas.microsoft.com/office/powerpoint/2010/main" val="4080936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39478-0FAA-61DF-7EF3-083A50BB1D58}"/>
              </a:ext>
            </a:extLst>
          </p:cNvPr>
          <p:cNvSpPr>
            <a:spLocks noGrp="1"/>
          </p:cNvSpPr>
          <p:nvPr>
            <p:ph type="title"/>
          </p:nvPr>
        </p:nvSpPr>
        <p:spPr/>
        <p:txBody>
          <a:bodyPr/>
          <a:lstStyle/>
          <a:p>
            <a:r>
              <a:rPr lang="en-US" kern="0" dirty="0">
                <a:latin typeface="Calibri" panose="020F0502020204030204" pitchFamily="34" charset="0"/>
                <a:ea typeface="Times New Roman" panose="02020603050405020304" pitchFamily="18" charset="0"/>
                <a:cs typeface="Calibri" panose="020F0502020204030204" pitchFamily="34" charset="0"/>
              </a:rPr>
              <a:t>Patients should have had one of the following within the past 12 months:</a:t>
            </a:r>
            <a:endParaRPr lang="en-US" dirty="0"/>
          </a:p>
        </p:txBody>
      </p:sp>
      <p:sp>
        <p:nvSpPr>
          <p:cNvPr id="3" name="Content Placeholder 2">
            <a:extLst>
              <a:ext uri="{FF2B5EF4-FFF2-40B4-BE49-F238E27FC236}">
                <a16:creationId xmlns:a16="http://schemas.microsoft.com/office/drawing/2014/main" id="{C210E838-C756-025D-614B-2AAB369BDB8B}"/>
              </a:ext>
            </a:extLst>
          </p:cNvPr>
          <p:cNvSpPr>
            <a:spLocks noGrp="1"/>
          </p:cNvSpPr>
          <p:nvPr>
            <p:ph sz="quarter" idx="14"/>
          </p:nvPr>
        </p:nvSpPr>
        <p:spPr>
          <a:xfrm>
            <a:off x="366712" y="1692276"/>
            <a:ext cx="8015287" cy="4435475"/>
          </a:xfrm>
        </p:spPr>
        <p:txBody>
          <a:bodyPr/>
          <a:lstStyle/>
          <a:p>
            <a:pPr marL="342900" marR="0" lvl="0" indent="-342900">
              <a:lnSpc>
                <a:spcPct val="107000"/>
              </a:lnSpc>
              <a:spcBef>
                <a:spcPts val="0"/>
              </a:spcBef>
              <a:spcAft>
                <a:spcPts val="800"/>
              </a:spcAft>
              <a:tabLst>
                <a:tab pos="457200" algn="l"/>
              </a:tabLst>
            </a:pPr>
            <a:r>
              <a:rPr lang="en-US" sz="1100" kern="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pPr>
            <a:r>
              <a:rPr lang="en-US" kern="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Pyelonephritis</a:t>
            </a:r>
            <a:endParaRPr lang="en-US"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pPr>
            <a:r>
              <a:rPr lang="en-US" kern="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Aspiration pneumonia </a:t>
            </a:r>
            <a:endParaRPr lang="en-US"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pPr>
            <a:r>
              <a:rPr lang="en-US" kern="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Septicemia</a:t>
            </a:r>
            <a:endParaRPr lang="en-US"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pPr>
            <a:r>
              <a:rPr lang="en-US" kern="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Decubitus ulcers, multiple, stage 3-4</a:t>
            </a:r>
            <a:endParaRPr lang="en-US"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pPr>
            <a:r>
              <a:rPr lang="en-US" kern="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Fever, recurrent after antibiotics</a:t>
            </a:r>
            <a:endParaRPr lang="en-US"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Symbol" panose="05050102010706020507" pitchFamily="18" charset="2"/>
              <a:buChar char=""/>
            </a:pPr>
            <a:r>
              <a:rPr lang="en-US" kern="0" dirty="0">
                <a:solidFill>
                  <a:srgbClr val="333333"/>
                </a:solidFill>
                <a:effectLst/>
                <a:latin typeface="Calibri" panose="020F0502020204030204" pitchFamily="34" charset="0"/>
                <a:ea typeface="Times New Roman" panose="02020603050405020304" pitchFamily="18" charset="0"/>
                <a:cs typeface="Calibri" panose="020F0502020204030204" pitchFamily="34" charset="0"/>
              </a:rPr>
              <a:t>Inability to maintain sufficient fluid and calorie intake with 10% weight loss during the previous six months or serum albumin &lt; 2.5 gm/dl</a:t>
            </a:r>
            <a:endParaRPr lang="en-US" kern="1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Footer Placeholder 4">
            <a:extLst>
              <a:ext uri="{FF2B5EF4-FFF2-40B4-BE49-F238E27FC236}">
                <a16:creationId xmlns:a16="http://schemas.microsoft.com/office/drawing/2014/main" id="{E33B3A4B-149B-77B6-C42C-1CC88C5ED42A}"/>
              </a:ext>
            </a:extLst>
          </p:cNvPr>
          <p:cNvSpPr>
            <a:spLocks noGrp="1"/>
          </p:cNvSpPr>
          <p:nvPr>
            <p:ph type="ftr" sz="quarter" idx="16"/>
          </p:nvPr>
        </p:nvSpPr>
        <p:spPr>
          <a:xfrm>
            <a:off x="4374355" y="6428427"/>
            <a:ext cx="4398963" cy="184150"/>
          </a:xfrm>
        </p:spPr>
        <p:txBody>
          <a:bodyPr/>
          <a:lstStyle/>
          <a:p>
            <a:pPr algn="r">
              <a:defRPr/>
            </a:pPr>
            <a:r>
              <a:rPr lang="en-US" sz="1000" dirty="0"/>
              <a:t>UNE Annual Geriatrics Conference, 05/22/202</a:t>
            </a:r>
          </a:p>
        </p:txBody>
      </p:sp>
      <p:sp>
        <p:nvSpPr>
          <p:cNvPr id="6" name="Slide Number Placeholder 5">
            <a:extLst>
              <a:ext uri="{FF2B5EF4-FFF2-40B4-BE49-F238E27FC236}">
                <a16:creationId xmlns:a16="http://schemas.microsoft.com/office/drawing/2014/main" id="{ABC5C172-52AB-DA56-668D-F32B6ABBC8DB}"/>
              </a:ext>
            </a:extLst>
          </p:cNvPr>
          <p:cNvSpPr>
            <a:spLocks noGrp="1"/>
          </p:cNvSpPr>
          <p:nvPr>
            <p:ph type="sldNum" sz="quarter" idx="17"/>
          </p:nvPr>
        </p:nvSpPr>
        <p:spPr/>
        <p:txBody>
          <a:bodyPr/>
          <a:lstStyle/>
          <a:p>
            <a:pPr lvl="4">
              <a:defRPr/>
            </a:pPr>
            <a:fld id="{BD812787-F11D-452B-9D6D-9D074AA21EA0}" type="slidenum">
              <a:rPr lang="en-US" altLang="en-US" smtClean="0"/>
              <a:pPr lvl="4">
                <a:defRPr/>
              </a:pPr>
              <a:t>11</a:t>
            </a:fld>
            <a:endParaRPr lang="en-US" altLang="en-US"/>
          </a:p>
        </p:txBody>
      </p:sp>
      <p:sp>
        <p:nvSpPr>
          <p:cNvPr id="8" name="TextBox 7">
            <a:extLst>
              <a:ext uri="{FF2B5EF4-FFF2-40B4-BE49-F238E27FC236}">
                <a16:creationId xmlns:a16="http://schemas.microsoft.com/office/drawing/2014/main" id="{3E6D7867-A554-FC4C-675C-CC495F75AC46}"/>
              </a:ext>
            </a:extLst>
          </p:cNvPr>
          <p:cNvSpPr txBox="1"/>
          <p:nvPr/>
        </p:nvSpPr>
        <p:spPr>
          <a:xfrm>
            <a:off x="604046" y="5389087"/>
            <a:ext cx="8015286" cy="738664"/>
          </a:xfrm>
          <a:prstGeom prst="rect">
            <a:avLst/>
          </a:prstGeom>
          <a:noFill/>
        </p:spPr>
        <p:txBody>
          <a:bodyPr wrap="square">
            <a:spAutoFit/>
          </a:bodyPr>
          <a:lstStyle/>
          <a:p>
            <a:r>
              <a:rPr lang="en-US" sz="1400" i="1" kern="100" dirty="0">
                <a:effectLst/>
                <a:latin typeface="Calibri" panose="020F0502020204030204" pitchFamily="34" charset="0"/>
                <a:ea typeface="Calibri" panose="020F0502020204030204" pitchFamily="34" charset="0"/>
                <a:cs typeface="Calibri" panose="020F0502020204030204" pitchFamily="34" charset="0"/>
              </a:rPr>
              <a:t>CMS Hospice eligibility criteria for dementia due to Alzheimer’s and related conditions generally require the following elements (</a:t>
            </a:r>
            <a:r>
              <a:rPr lang="en-US" sz="1400" i="1"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LCD - Hospice - Determining Terminal Status (L33393)</a:t>
            </a:r>
            <a:r>
              <a:rPr lang="en-US" sz="1400" i="1" kern="100" dirty="0">
                <a:effectLst/>
                <a:latin typeface="Calibri" panose="020F0502020204030204" pitchFamily="34" charset="0"/>
                <a:ea typeface="Calibri" panose="020F0502020204030204" pitchFamily="34" charset="0"/>
                <a:cs typeface="Times New Roman" panose="02020603050405020304" pitchFamily="18" charset="0"/>
              </a:rPr>
              <a:t>)</a:t>
            </a:r>
            <a:r>
              <a:rPr lang="en-US" sz="1400" i="1" kern="100" dirty="0">
                <a:effectLst/>
                <a:latin typeface="Calibri" panose="020F0502020204030204" pitchFamily="34" charset="0"/>
                <a:ea typeface="Calibri" panose="020F0502020204030204" pitchFamily="34" charset="0"/>
                <a:cs typeface="Calibri" panose="020F0502020204030204" pitchFamily="34" charset="0"/>
              </a:rPr>
              <a:t>, which suggest a prognosis of 6 months or less. </a:t>
            </a:r>
            <a:endParaRPr lang="en-US" sz="1400" i="1"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32493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AD873-3EC7-54D9-E03F-9CE83CA15E71}"/>
              </a:ext>
            </a:extLst>
          </p:cNvPr>
          <p:cNvSpPr>
            <a:spLocks noGrp="1"/>
          </p:cNvSpPr>
          <p:nvPr>
            <p:ph type="title"/>
          </p:nvPr>
        </p:nvSpPr>
        <p:spPr/>
        <p:txBody>
          <a:bodyPr/>
          <a:lstStyle/>
          <a:p>
            <a:r>
              <a:rPr lang="en-US" sz="3600" dirty="0"/>
              <a:t>Recertification in Hospice </a:t>
            </a:r>
          </a:p>
        </p:txBody>
      </p:sp>
      <p:sp>
        <p:nvSpPr>
          <p:cNvPr id="3" name="Content Placeholder 2">
            <a:extLst>
              <a:ext uri="{FF2B5EF4-FFF2-40B4-BE49-F238E27FC236}">
                <a16:creationId xmlns:a16="http://schemas.microsoft.com/office/drawing/2014/main" id="{E5CFCF04-D311-3CC9-790A-2F096C8648FA}"/>
              </a:ext>
            </a:extLst>
          </p:cNvPr>
          <p:cNvSpPr>
            <a:spLocks noGrp="1"/>
          </p:cNvSpPr>
          <p:nvPr>
            <p:ph sz="quarter" idx="14"/>
          </p:nvPr>
        </p:nvSpPr>
        <p:spPr>
          <a:xfrm>
            <a:off x="366713" y="1589706"/>
            <a:ext cx="4510087" cy="4538045"/>
          </a:xfrm>
        </p:spPr>
        <p:txBody>
          <a:bodyPr/>
          <a:lstStyle/>
          <a:p>
            <a:r>
              <a:rPr lang="en-US" dirty="0"/>
              <a:t>Starting when a patient has been under Hospice care for 6 months (at the end of their second 90 day benefit period): </a:t>
            </a:r>
          </a:p>
          <a:p>
            <a:endParaRPr lang="en-US" sz="2000" dirty="0"/>
          </a:p>
          <a:p>
            <a:pPr marL="342900" indent="-342900">
              <a:buFont typeface="Arial" panose="020B0604020202020204" pitchFamily="34" charset="0"/>
              <a:buChar char="•"/>
            </a:pPr>
            <a:r>
              <a:rPr lang="en-US" sz="2000" dirty="0"/>
              <a:t>Patient must be seen “face to face” by an NP or physician </a:t>
            </a:r>
            <a:r>
              <a:rPr lang="en-US" sz="2000" i="1" dirty="0"/>
              <a:t>employed by the Hospice </a:t>
            </a:r>
            <a:r>
              <a:rPr lang="en-US" sz="2000" dirty="0"/>
              <a:t>every 8 weeks.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i="1" dirty="0"/>
              <a:t>Evidence of clinical of decline </a:t>
            </a:r>
            <a:r>
              <a:rPr lang="en-US" sz="2000" dirty="0"/>
              <a:t>and continued Hospice appropriateness must be meticulously documented for the patient to be recertified.  </a:t>
            </a:r>
            <a:endParaRPr lang="en-US" dirty="0"/>
          </a:p>
        </p:txBody>
      </p:sp>
      <p:sp>
        <p:nvSpPr>
          <p:cNvPr id="5" name="Footer Placeholder 4">
            <a:extLst>
              <a:ext uri="{FF2B5EF4-FFF2-40B4-BE49-F238E27FC236}">
                <a16:creationId xmlns:a16="http://schemas.microsoft.com/office/drawing/2014/main" id="{D14AF2C5-D2B8-B162-AF73-08CA37413669}"/>
              </a:ext>
            </a:extLst>
          </p:cNvPr>
          <p:cNvSpPr>
            <a:spLocks noGrp="1"/>
          </p:cNvSpPr>
          <p:nvPr>
            <p:ph type="ftr" sz="quarter" idx="16"/>
          </p:nvPr>
        </p:nvSpPr>
        <p:spPr>
          <a:xfrm>
            <a:off x="4419600" y="6408105"/>
            <a:ext cx="4398963" cy="184150"/>
          </a:xfrm>
        </p:spPr>
        <p:txBody>
          <a:bodyPr/>
          <a:lstStyle/>
          <a:p>
            <a:pPr algn="r">
              <a:defRPr/>
            </a:pPr>
            <a:r>
              <a:rPr lang="en-US" sz="1000" dirty="0"/>
              <a:t>UNE Annual Geriatrics Conference, 05/22/202</a:t>
            </a:r>
          </a:p>
        </p:txBody>
      </p:sp>
      <p:sp>
        <p:nvSpPr>
          <p:cNvPr id="6" name="Slide Number Placeholder 5">
            <a:extLst>
              <a:ext uri="{FF2B5EF4-FFF2-40B4-BE49-F238E27FC236}">
                <a16:creationId xmlns:a16="http://schemas.microsoft.com/office/drawing/2014/main" id="{7BB020F9-61DD-E70D-4660-77E49F46C30C}"/>
              </a:ext>
            </a:extLst>
          </p:cNvPr>
          <p:cNvSpPr>
            <a:spLocks noGrp="1"/>
          </p:cNvSpPr>
          <p:nvPr>
            <p:ph type="sldNum" sz="quarter" idx="17"/>
          </p:nvPr>
        </p:nvSpPr>
        <p:spPr/>
        <p:txBody>
          <a:bodyPr/>
          <a:lstStyle/>
          <a:p>
            <a:pPr lvl="4">
              <a:defRPr/>
            </a:pPr>
            <a:fld id="{BD812787-F11D-452B-9D6D-9D074AA21EA0}" type="slidenum">
              <a:rPr lang="en-US" altLang="en-US" smtClean="0"/>
              <a:pPr lvl="4">
                <a:defRPr/>
              </a:pPr>
              <a:t>12</a:t>
            </a:fld>
            <a:endParaRPr lang="en-US" altLang="en-US"/>
          </a:p>
        </p:txBody>
      </p:sp>
      <p:pic>
        <p:nvPicPr>
          <p:cNvPr id="8" name="Picture 7">
            <a:extLst>
              <a:ext uri="{FF2B5EF4-FFF2-40B4-BE49-F238E27FC236}">
                <a16:creationId xmlns:a16="http://schemas.microsoft.com/office/drawing/2014/main" id="{83A1B841-088E-A8FA-A428-B7691ABAAF41}"/>
              </a:ext>
            </a:extLst>
          </p:cNvPr>
          <p:cNvPicPr>
            <a:picLocks noChangeAspect="1"/>
          </p:cNvPicPr>
          <p:nvPr/>
        </p:nvPicPr>
        <p:blipFill>
          <a:blip r:embed="rId2"/>
          <a:stretch>
            <a:fillRect/>
          </a:stretch>
        </p:blipFill>
        <p:spPr>
          <a:xfrm>
            <a:off x="5257800" y="192087"/>
            <a:ext cx="3886200" cy="5979497"/>
          </a:xfrm>
          <a:prstGeom prst="rect">
            <a:avLst/>
          </a:prstGeom>
        </p:spPr>
      </p:pic>
    </p:spTree>
    <p:extLst>
      <p:ext uri="{BB962C8B-B14F-4D97-AF65-F5344CB8AC3E}">
        <p14:creationId xmlns:p14="http://schemas.microsoft.com/office/powerpoint/2010/main" val="1292483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9CB94-2C25-332A-2129-E9685BA4EC0F}"/>
              </a:ext>
            </a:extLst>
          </p:cNvPr>
          <p:cNvSpPr>
            <a:spLocks noGrp="1"/>
          </p:cNvSpPr>
          <p:nvPr>
            <p:ph type="title"/>
          </p:nvPr>
        </p:nvSpPr>
        <p:spPr/>
        <p:txBody>
          <a:bodyPr/>
          <a:lstStyle/>
          <a:p>
            <a:r>
              <a:rPr lang="en-US" sz="3200" i="1" dirty="0"/>
              <a:t>A few thoughts- </a:t>
            </a:r>
          </a:p>
        </p:txBody>
      </p:sp>
      <p:sp>
        <p:nvSpPr>
          <p:cNvPr id="3" name="Content Placeholder 2">
            <a:extLst>
              <a:ext uri="{FF2B5EF4-FFF2-40B4-BE49-F238E27FC236}">
                <a16:creationId xmlns:a16="http://schemas.microsoft.com/office/drawing/2014/main" id="{E15EDADC-B550-EC9C-0D23-6838C7EFD49C}"/>
              </a:ext>
            </a:extLst>
          </p:cNvPr>
          <p:cNvSpPr>
            <a:spLocks noGrp="1"/>
          </p:cNvSpPr>
          <p:nvPr>
            <p:ph sz="quarter" idx="14"/>
          </p:nvPr>
        </p:nvSpPr>
        <p:spPr>
          <a:xfrm>
            <a:off x="366712" y="1692276"/>
            <a:ext cx="6643687" cy="4435475"/>
          </a:xfrm>
        </p:spPr>
        <p:txBody>
          <a:bodyPr/>
          <a:lstStyle/>
          <a:p>
            <a:pPr marL="342900" indent="-342900">
              <a:buFont typeface="Arial" panose="020B0604020202020204" pitchFamily="34" charset="0"/>
              <a:buChar char="•"/>
            </a:pPr>
            <a:r>
              <a:rPr lang="en-US" dirty="0"/>
              <a:t>Go to the home</a:t>
            </a:r>
          </a:p>
          <a:p>
            <a:pPr marL="342900" indent="-342900">
              <a:buFont typeface="Arial" panose="020B0604020202020204" pitchFamily="34" charset="0"/>
              <a:buChar char="•"/>
            </a:pPr>
            <a:r>
              <a:rPr lang="en-US" dirty="0"/>
              <a:t>Involve social work</a:t>
            </a:r>
          </a:p>
          <a:p>
            <a:pPr marL="342900" indent="-342900">
              <a:buFont typeface="Arial" panose="020B0604020202020204" pitchFamily="34" charset="0"/>
              <a:buChar char="•"/>
            </a:pPr>
            <a:r>
              <a:rPr lang="en-US" dirty="0"/>
              <a:t>Offer anticipatory guidance </a:t>
            </a:r>
          </a:p>
          <a:p>
            <a:pPr marL="342900" indent="-342900">
              <a:buFont typeface="Arial" panose="020B0604020202020204" pitchFamily="34" charset="0"/>
              <a:buChar char="•"/>
            </a:pPr>
            <a:r>
              <a:rPr lang="en-US" dirty="0"/>
              <a:t>Affirm the caregivers </a:t>
            </a:r>
          </a:p>
          <a:p>
            <a:pPr marL="342900" indent="-342900">
              <a:buFont typeface="Arial" panose="020B0604020202020204" pitchFamily="34" charset="0"/>
              <a:buChar char="•"/>
            </a:pPr>
            <a:r>
              <a:rPr lang="en-US" dirty="0"/>
              <a:t>Don’t recommend percutaneous feeding tubes, offer assisted oral feeding instead (Am. Geriatrics Society and AAHPM)</a:t>
            </a:r>
          </a:p>
          <a:p>
            <a:pPr marL="342900" indent="-342900">
              <a:buFont typeface="Arial" panose="020B0604020202020204" pitchFamily="34" charset="0"/>
              <a:buChar char="•"/>
            </a:pPr>
            <a:r>
              <a:rPr lang="en-US" dirty="0"/>
              <a:t>Educate yourself on spiritual practices as needed “How to be a Perfect Stranger” (Matlins &amp; </a:t>
            </a:r>
            <a:r>
              <a:rPr lang="en-US" dirty="0" err="1"/>
              <a:t>Magida</a:t>
            </a:r>
            <a:r>
              <a:rPr lang="en-US" dirty="0"/>
              <a:t>)</a:t>
            </a:r>
          </a:p>
          <a:p>
            <a:pPr marL="342900" indent="-342900">
              <a:buFont typeface="Arial" panose="020B0604020202020204" pitchFamily="34" charset="0"/>
              <a:buChar char="•"/>
            </a:pPr>
            <a:r>
              <a:rPr lang="en-US" dirty="0"/>
              <a:t>Call or send a card after death </a:t>
            </a:r>
          </a:p>
          <a:p>
            <a:pPr marL="342900" indent="-342900">
              <a:buFont typeface="Arial" panose="020B0604020202020204" pitchFamily="34" charset="0"/>
              <a:buChar char="•"/>
            </a:pPr>
            <a:r>
              <a:rPr lang="en-US" dirty="0"/>
              <a:t>Care for your own physical, mental and spiritual health</a:t>
            </a:r>
          </a:p>
          <a:p>
            <a:endParaRPr lang="en-US" dirty="0"/>
          </a:p>
        </p:txBody>
      </p:sp>
      <p:sp>
        <p:nvSpPr>
          <p:cNvPr id="5" name="Footer Placeholder 4">
            <a:extLst>
              <a:ext uri="{FF2B5EF4-FFF2-40B4-BE49-F238E27FC236}">
                <a16:creationId xmlns:a16="http://schemas.microsoft.com/office/drawing/2014/main" id="{6EE1D0CE-80E1-7759-9C44-A184CB45F18F}"/>
              </a:ext>
            </a:extLst>
          </p:cNvPr>
          <p:cNvSpPr>
            <a:spLocks noGrp="1"/>
          </p:cNvSpPr>
          <p:nvPr>
            <p:ph type="ftr" sz="quarter" idx="16"/>
          </p:nvPr>
        </p:nvSpPr>
        <p:spPr>
          <a:xfrm>
            <a:off x="4509722" y="6382658"/>
            <a:ext cx="4398963" cy="184150"/>
          </a:xfrm>
        </p:spPr>
        <p:txBody>
          <a:bodyPr/>
          <a:lstStyle/>
          <a:p>
            <a:pPr algn="r">
              <a:defRPr/>
            </a:pPr>
            <a:r>
              <a:rPr lang="en-US" sz="1000" dirty="0"/>
              <a:t>UNE Annual Geriatrics Conference, 05/22/202</a:t>
            </a:r>
          </a:p>
        </p:txBody>
      </p:sp>
      <p:sp>
        <p:nvSpPr>
          <p:cNvPr id="6" name="Slide Number Placeholder 5">
            <a:extLst>
              <a:ext uri="{FF2B5EF4-FFF2-40B4-BE49-F238E27FC236}">
                <a16:creationId xmlns:a16="http://schemas.microsoft.com/office/drawing/2014/main" id="{3667EB2B-1A2F-2D57-72BF-FEF79EA4110B}"/>
              </a:ext>
            </a:extLst>
          </p:cNvPr>
          <p:cNvSpPr>
            <a:spLocks noGrp="1"/>
          </p:cNvSpPr>
          <p:nvPr>
            <p:ph type="sldNum" sz="quarter" idx="17"/>
          </p:nvPr>
        </p:nvSpPr>
        <p:spPr/>
        <p:txBody>
          <a:bodyPr/>
          <a:lstStyle/>
          <a:p>
            <a:pPr lvl="4">
              <a:defRPr/>
            </a:pPr>
            <a:fld id="{BD812787-F11D-452B-9D6D-9D074AA21EA0}" type="slidenum">
              <a:rPr lang="en-US" altLang="en-US" smtClean="0"/>
              <a:pPr lvl="4">
                <a:defRPr/>
              </a:pPr>
              <a:t>13</a:t>
            </a:fld>
            <a:endParaRPr lang="en-US" altLang="en-US"/>
          </a:p>
        </p:txBody>
      </p:sp>
      <p:pic>
        <p:nvPicPr>
          <p:cNvPr id="10" name="Picture 9">
            <a:extLst>
              <a:ext uri="{FF2B5EF4-FFF2-40B4-BE49-F238E27FC236}">
                <a16:creationId xmlns:a16="http://schemas.microsoft.com/office/drawing/2014/main" id="{9C08F206-F33A-B39B-5B27-EEF0DB75FF3B}"/>
              </a:ext>
            </a:extLst>
          </p:cNvPr>
          <p:cNvPicPr>
            <a:picLocks noChangeAspect="1"/>
          </p:cNvPicPr>
          <p:nvPr/>
        </p:nvPicPr>
        <p:blipFill>
          <a:blip r:embed="rId2"/>
          <a:stretch>
            <a:fillRect/>
          </a:stretch>
        </p:blipFill>
        <p:spPr>
          <a:xfrm>
            <a:off x="7086600" y="3200400"/>
            <a:ext cx="1828752" cy="2807520"/>
          </a:xfrm>
          <a:prstGeom prst="rect">
            <a:avLst/>
          </a:prstGeom>
        </p:spPr>
      </p:pic>
      <p:pic>
        <p:nvPicPr>
          <p:cNvPr id="8" name="Picture 7">
            <a:extLst>
              <a:ext uri="{FF2B5EF4-FFF2-40B4-BE49-F238E27FC236}">
                <a16:creationId xmlns:a16="http://schemas.microsoft.com/office/drawing/2014/main" id="{A8850790-9EBC-A979-4A14-89F9B3C1CA3E}"/>
              </a:ext>
            </a:extLst>
          </p:cNvPr>
          <p:cNvPicPr>
            <a:picLocks noChangeAspect="1"/>
          </p:cNvPicPr>
          <p:nvPr/>
        </p:nvPicPr>
        <p:blipFill>
          <a:blip r:embed="rId3"/>
          <a:stretch>
            <a:fillRect/>
          </a:stretch>
        </p:blipFill>
        <p:spPr>
          <a:xfrm>
            <a:off x="5664437" y="321900"/>
            <a:ext cx="3244248" cy="2623278"/>
          </a:xfrm>
          <a:prstGeom prst="rect">
            <a:avLst/>
          </a:prstGeom>
        </p:spPr>
      </p:pic>
    </p:spTree>
    <p:extLst>
      <p:ext uri="{BB962C8B-B14F-4D97-AF65-F5344CB8AC3E}">
        <p14:creationId xmlns:p14="http://schemas.microsoft.com/office/powerpoint/2010/main" val="1071422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B16E1-64BF-A208-80C1-3D8AC47EBFDC}"/>
              </a:ext>
            </a:extLst>
          </p:cNvPr>
          <p:cNvSpPr>
            <a:spLocks noGrp="1"/>
          </p:cNvSpPr>
          <p:nvPr>
            <p:ph type="title"/>
          </p:nvPr>
        </p:nvSpPr>
        <p:spPr>
          <a:xfrm>
            <a:off x="2209800" y="2"/>
            <a:ext cx="6569074" cy="1279525"/>
          </a:xfrm>
        </p:spPr>
        <p:txBody>
          <a:bodyPr/>
          <a:lstStyle/>
          <a:p>
            <a:r>
              <a:rPr lang="en-US" sz="3200" dirty="0"/>
              <a:t>Pearls from a Hospice team with 273 years combined experience </a:t>
            </a:r>
          </a:p>
        </p:txBody>
      </p:sp>
      <p:pic>
        <p:nvPicPr>
          <p:cNvPr id="8" name="Content Placeholder 7">
            <a:extLst>
              <a:ext uri="{FF2B5EF4-FFF2-40B4-BE49-F238E27FC236}">
                <a16:creationId xmlns:a16="http://schemas.microsoft.com/office/drawing/2014/main" id="{B5A8ECFC-C473-B43D-EE2F-30318E11A641}"/>
              </a:ext>
            </a:extLst>
          </p:cNvPr>
          <p:cNvPicPr>
            <a:picLocks noGrp="1" noChangeAspect="1"/>
          </p:cNvPicPr>
          <p:nvPr>
            <p:ph sz="quarter" idx="14"/>
          </p:nvPr>
        </p:nvPicPr>
        <p:blipFill>
          <a:blip r:embed="rId2"/>
          <a:stretch>
            <a:fillRect/>
          </a:stretch>
        </p:blipFill>
        <p:spPr>
          <a:xfrm>
            <a:off x="152401" y="192087"/>
            <a:ext cx="1828799" cy="1789585"/>
          </a:xfrm>
        </p:spPr>
      </p:pic>
      <p:sp>
        <p:nvSpPr>
          <p:cNvPr id="5" name="Footer Placeholder 4">
            <a:extLst>
              <a:ext uri="{FF2B5EF4-FFF2-40B4-BE49-F238E27FC236}">
                <a16:creationId xmlns:a16="http://schemas.microsoft.com/office/drawing/2014/main" id="{7BF4326A-5D3D-0A04-5DC1-BB24AF84C8FF}"/>
              </a:ext>
            </a:extLst>
          </p:cNvPr>
          <p:cNvSpPr>
            <a:spLocks noGrp="1"/>
          </p:cNvSpPr>
          <p:nvPr>
            <p:ph type="ftr" sz="quarter" idx="16"/>
          </p:nvPr>
        </p:nvSpPr>
        <p:spPr>
          <a:xfrm>
            <a:off x="4344351" y="6421062"/>
            <a:ext cx="4398963" cy="184150"/>
          </a:xfrm>
        </p:spPr>
        <p:txBody>
          <a:bodyPr/>
          <a:lstStyle/>
          <a:p>
            <a:pPr algn="r">
              <a:defRPr/>
            </a:pPr>
            <a:r>
              <a:rPr lang="en-US" sz="1000" dirty="0"/>
              <a:t>UNE Annual Geriatrics Conference, 05/22/202</a:t>
            </a:r>
          </a:p>
        </p:txBody>
      </p:sp>
      <p:sp>
        <p:nvSpPr>
          <p:cNvPr id="6" name="Slide Number Placeholder 5">
            <a:extLst>
              <a:ext uri="{FF2B5EF4-FFF2-40B4-BE49-F238E27FC236}">
                <a16:creationId xmlns:a16="http://schemas.microsoft.com/office/drawing/2014/main" id="{6F154748-CD5C-3CF0-7792-7E4478E29248}"/>
              </a:ext>
            </a:extLst>
          </p:cNvPr>
          <p:cNvSpPr>
            <a:spLocks noGrp="1"/>
          </p:cNvSpPr>
          <p:nvPr>
            <p:ph type="sldNum" sz="quarter" idx="17"/>
          </p:nvPr>
        </p:nvSpPr>
        <p:spPr/>
        <p:txBody>
          <a:bodyPr/>
          <a:lstStyle/>
          <a:p>
            <a:pPr lvl="4">
              <a:defRPr/>
            </a:pPr>
            <a:fld id="{BD812787-F11D-452B-9D6D-9D074AA21EA0}" type="slidenum">
              <a:rPr lang="en-US" altLang="en-US" smtClean="0"/>
              <a:pPr lvl="4">
                <a:defRPr/>
              </a:pPr>
              <a:t>14</a:t>
            </a:fld>
            <a:endParaRPr lang="en-US" altLang="en-US"/>
          </a:p>
        </p:txBody>
      </p:sp>
      <p:sp>
        <p:nvSpPr>
          <p:cNvPr id="7" name="TextBox 6">
            <a:extLst>
              <a:ext uri="{FF2B5EF4-FFF2-40B4-BE49-F238E27FC236}">
                <a16:creationId xmlns:a16="http://schemas.microsoft.com/office/drawing/2014/main" id="{4F76E98E-CEAC-A0F1-7180-D34026B2C243}"/>
              </a:ext>
            </a:extLst>
          </p:cNvPr>
          <p:cNvSpPr txBox="1"/>
          <p:nvPr/>
        </p:nvSpPr>
        <p:spPr>
          <a:xfrm>
            <a:off x="381000" y="2286000"/>
            <a:ext cx="7595482" cy="3970318"/>
          </a:xfrm>
          <a:prstGeom prst="rect">
            <a:avLst/>
          </a:prstGeom>
          <a:noFill/>
        </p:spPr>
        <p:txBody>
          <a:bodyPr wrap="square">
            <a:spAutoFit/>
          </a:bodyPr>
          <a:lstStyle/>
          <a:p>
            <a:pPr marL="342900" indent="-342900">
              <a:buFont typeface="Arial" panose="020B0604020202020204" pitchFamily="34" charset="0"/>
              <a:buChar char="•"/>
            </a:pPr>
            <a:r>
              <a:rPr lang="en-US" sz="2800" dirty="0"/>
              <a:t>Patience &amp; presence. </a:t>
            </a:r>
          </a:p>
          <a:p>
            <a:pPr marL="342900" indent="-342900">
              <a:buFont typeface="Arial" panose="020B0604020202020204" pitchFamily="34" charset="0"/>
              <a:buChar char="•"/>
            </a:pPr>
            <a:r>
              <a:rPr lang="en-US" sz="2800" dirty="0"/>
              <a:t>Don’t reorient, “allow them their reality.”</a:t>
            </a:r>
          </a:p>
          <a:p>
            <a:pPr marL="342900" indent="-342900">
              <a:buFont typeface="Arial" panose="020B0604020202020204" pitchFamily="34" charset="0"/>
              <a:buChar char="•"/>
            </a:pPr>
            <a:r>
              <a:rPr lang="en-US" sz="2800" dirty="0"/>
              <a:t>Be curious, learn about them as an individual, their past, what they care about, “always stay open to possibilities, they are still themselves, still full of surprises.”</a:t>
            </a:r>
          </a:p>
          <a:p>
            <a:pPr marL="342900" indent="-342900">
              <a:buFont typeface="Arial" panose="020B0604020202020204" pitchFamily="34" charset="0"/>
              <a:buChar char="•"/>
            </a:pPr>
            <a:r>
              <a:rPr lang="en-US" sz="2800" b="1" dirty="0">
                <a:solidFill>
                  <a:schemeClr val="accent1">
                    <a:lumMod val="75000"/>
                  </a:schemeClr>
                </a:solidFill>
              </a:rPr>
              <a:t>Unconditional positive regard: </a:t>
            </a:r>
            <a:r>
              <a:rPr lang="en-US" sz="2800" dirty="0"/>
              <a:t>Warmth, love, compassion, laughter, dignity, respect.</a:t>
            </a:r>
          </a:p>
          <a:p>
            <a:pPr marL="342900" indent="-342900">
              <a:buFont typeface="Arial" panose="020B0604020202020204" pitchFamily="34" charset="0"/>
              <a:buChar char="•"/>
            </a:pPr>
            <a:r>
              <a:rPr lang="en-US" sz="2800" dirty="0"/>
              <a:t>Sing.</a:t>
            </a:r>
            <a:endParaRPr lang="en-US" dirty="0"/>
          </a:p>
        </p:txBody>
      </p:sp>
    </p:spTree>
    <p:extLst>
      <p:ext uri="{BB962C8B-B14F-4D97-AF65-F5344CB8AC3E}">
        <p14:creationId xmlns:p14="http://schemas.microsoft.com/office/powerpoint/2010/main" val="18764808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66F48-45FB-7FED-DBA6-891B8BA8E702}"/>
              </a:ext>
            </a:extLst>
          </p:cNvPr>
          <p:cNvSpPr>
            <a:spLocks noGrp="1"/>
          </p:cNvSpPr>
          <p:nvPr>
            <p:ph type="title"/>
          </p:nvPr>
        </p:nvSpPr>
        <p:spPr>
          <a:xfrm>
            <a:off x="366713" y="192088"/>
            <a:ext cx="8412162" cy="761202"/>
          </a:xfrm>
        </p:spPr>
        <p:txBody>
          <a:bodyPr/>
          <a:lstStyle/>
          <a:p>
            <a:br>
              <a:rPr lang="en-US" dirty="0"/>
            </a:br>
            <a:r>
              <a:rPr lang="en-US" sz="5400" dirty="0"/>
              <a:t>Communication </a:t>
            </a:r>
            <a:br>
              <a:rPr lang="en-US" sz="5400" dirty="0"/>
            </a:br>
            <a:endParaRPr lang="en-US" dirty="0"/>
          </a:p>
        </p:txBody>
      </p:sp>
      <p:sp>
        <p:nvSpPr>
          <p:cNvPr id="7" name="TextBox 6">
            <a:extLst>
              <a:ext uri="{FF2B5EF4-FFF2-40B4-BE49-F238E27FC236}">
                <a16:creationId xmlns:a16="http://schemas.microsoft.com/office/drawing/2014/main" id="{176B9B06-D712-2280-316A-00ADB2A8B5B6}"/>
              </a:ext>
            </a:extLst>
          </p:cNvPr>
          <p:cNvSpPr txBox="1"/>
          <p:nvPr/>
        </p:nvSpPr>
        <p:spPr>
          <a:xfrm>
            <a:off x="346393" y="4038600"/>
            <a:ext cx="1835946" cy="1277273"/>
          </a:xfrm>
          <a:prstGeom prst="rect">
            <a:avLst/>
          </a:prstGeom>
          <a:noFill/>
        </p:spPr>
        <p:txBody>
          <a:bodyPr wrap="square">
            <a:spAutoFit/>
          </a:bodyPr>
          <a:lstStyle/>
          <a:p>
            <a:r>
              <a:rPr lang="en-US" sz="1100" b="0" i="1" dirty="0">
                <a:solidFill>
                  <a:srgbClr val="1B1B1B"/>
                </a:solidFill>
                <a:effectLst/>
                <a:latin typeface="Cambria" panose="02040503050406030204" pitchFamily="18" charset="0"/>
              </a:rPr>
              <a:t>Mehrabian A. </a:t>
            </a:r>
          </a:p>
          <a:p>
            <a:r>
              <a:rPr lang="en-US" sz="1100" b="0" i="1" dirty="0">
                <a:solidFill>
                  <a:srgbClr val="1B1B1B"/>
                </a:solidFill>
                <a:effectLst/>
                <a:latin typeface="Cambria" panose="02040503050406030204" pitchFamily="18" charset="0"/>
              </a:rPr>
              <a:t>Silent messages: a wealth of information about nonverbal communication (body language) 2016 </a:t>
            </a:r>
            <a:r>
              <a:rPr lang="en-US" sz="1100" b="0" i="1" u="sng" dirty="0">
                <a:solidFill>
                  <a:srgbClr val="005EA2"/>
                </a:solidFill>
                <a:effectLst/>
                <a:latin typeface="Cambria" panose="02040503050406030204" pitchFamily="18" charset="0"/>
                <a:hlinkClick r:id="rId2"/>
              </a:rPr>
              <a:t>http://www.kaaj.com/psych/smorder.html</a:t>
            </a:r>
            <a:endParaRPr lang="en-US" sz="1100" i="1" dirty="0"/>
          </a:p>
        </p:txBody>
      </p:sp>
      <p:sp>
        <p:nvSpPr>
          <p:cNvPr id="12" name="Content Placeholder 11">
            <a:extLst>
              <a:ext uri="{FF2B5EF4-FFF2-40B4-BE49-F238E27FC236}">
                <a16:creationId xmlns:a16="http://schemas.microsoft.com/office/drawing/2014/main" id="{1D04EFE5-5559-36FA-BFE9-B9018F7E6C06}"/>
              </a:ext>
            </a:extLst>
          </p:cNvPr>
          <p:cNvSpPr>
            <a:spLocks noGrp="1"/>
          </p:cNvSpPr>
          <p:nvPr>
            <p:ph sz="quarter" idx="14"/>
          </p:nvPr>
        </p:nvSpPr>
        <p:spPr>
          <a:xfrm>
            <a:off x="346393" y="1371601"/>
            <a:ext cx="2015808" cy="3657600"/>
          </a:xfrm>
        </p:spPr>
        <p:txBody>
          <a:bodyPr/>
          <a:lstStyle/>
          <a:p>
            <a:r>
              <a:rPr lang="en-US" sz="4400" dirty="0"/>
              <a:t> </a:t>
            </a:r>
            <a:br>
              <a:rPr lang="en-US" sz="2800" dirty="0"/>
            </a:br>
            <a:r>
              <a:rPr lang="en-US" dirty="0"/>
              <a:t>55% facial expression </a:t>
            </a:r>
          </a:p>
          <a:p>
            <a:br>
              <a:rPr lang="en-US" dirty="0"/>
            </a:br>
            <a:r>
              <a:rPr lang="en-US" dirty="0"/>
              <a:t>38% tone</a:t>
            </a:r>
          </a:p>
          <a:p>
            <a:br>
              <a:rPr lang="en-US" dirty="0"/>
            </a:br>
            <a:r>
              <a:rPr lang="en-US" dirty="0"/>
              <a:t>7% words</a:t>
            </a:r>
          </a:p>
        </p:txBody>
      </p:sp>
      <p:pic>
        <p:nvPicPr>
          <p:cNvPr id="8" name="Picture 7">
            <a:extLst>
              <a:ext uri="{FF2B5EF4-FFF2-40B4-BE49-F238E27FC236}">
                <a16:creationId xmlns:a16="http://schemas.microsoft.com/office/drawing/2014/main" id="{414F87E1-9344-9210-826C-9BE946ED2196}"/>
              </a:ext>
            </a:extLst>
          </p:cNvPr>
          <p:cNvPicPr>
            <a:picLocks noChangeAspect="1"/>
          </p:cNvPicPr>
          <p:nvPr/>
        </p:nvPicPr>
        <p:blipFill>
          <a:blip r:embed="rId3"/>
          <a:stretch>
            <a:fillRect/>
          </a:stretch>
        </p:blipFill>
        <p:spPr>
          <a:xfrm>
            <a:off x="2362200" y="1066800"/>
            <a:ext cx="6257132" cy="5195252"/>
          </a:xfrm>
          <a:prstGeom prst="rect">
            <a:avLst/>
          </a:prstGeom>
          <a:ln w="57150">
            <a:solidFill>
              <a:schemeClr val="accent3">
                <a:lumMod val="60000"/>
                <a:lumOff val="40000"/>
              </a:schemeClr>
            </a:solidFill>
          </a:ln>
        </p:spPr>
      </p:pic>
      <p:sp>
        <p:nvSpPr>
          <p:cNvPr id="3" name="Title 1">
            <a:extLst>
              <a:ext uri="{FF2B5EF4-FFF2-40B4-BE49-F238E27FC236}">
                <a16:creationId xmlns:a16="http://schemas.microsoft.com/office/drawing/2014/main" id="{D7EFE6DE-4E5F-61B9-DBAB-5284F660C357}"/>
              </a:ext>
            </a:extLst>
          </p:cNvPr>
          <p:cNvSpPr txBox="1">
            <a:spLocks/>
          </p:cNvSpPr>
          <p:nvPr/>
        </p:nvSpPr>
        <p:spPr bwMode="auto">
          <a:xfrm>
            <a:off x="2830670" y="6262052"/>
            <a:ext cx="5803902" cy="5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576072" rIns="0" bIns="292608" numCol="1" anchor="ctr" anchorCtr="0" compatLnSpc="1">
            <a:prstTxWarp prst="textNoShape">
              <a:avLst/>
            </a:prstTxWarp>
          </a:bodyPr>
          <a:lstStyle>
            <a:lvl1pPr algn="l" rtl="0" eaLnBrk="0" fontAlgn="base" hangingPunct="0">
              <a:lnSpc>
                <a:spcPct val="90000"/>
              </a:lnSpc>
              <a:spcBef>
                <a:spcPct val="0"/>
              </a:spcBef>
              <a:spcAft>
                <a:spcPct val="0"/>
              </a:spcAft>
              <a:defRPr sz="2800" b="1" kern="1200">
                <a:solidFill>
                  <a:schemeClr val="bg1"/>
                </a:solidFill>
                <a:latin typeface="+mn-lt"/>
                <a:ea typeface="+mj-ea"/>
                <a:cs typeface="+mj-cs"/>
              </a:defRPr>
            </a:lvl1pPr>
            <a:lvl2pPr algn="l" rtl="0" eaLnBrk="0" fontAlgn="base" hangingPunct="0">
              <a:lnSpc>
                <a:spcPct val="90000"/>
              </a:lnSpc>
              <a:spcBef>
                <a:spcPct val="0"/>
              </a:spcBef>
              <a:spcAft>
                <a:spcPct val="0"/>
              </a:spcAft>
              <a:defRPr sz="2800" b="1">
                <a:solidFill>
                  <a:schemeClr val="tx1"/>
                </a:solidFill>
                <a:latin typeface="Calibri" pitchFamily="34" charset="0"/>
              </a:defRPr>
            </a:lvl2pPr>
            <a:lvl3pPr algn="l" rtl="0" eaLnBrk="0" fontAlgn="base" hangingPunct="0">
              <a:lnSpc>
                <a:spcPct val="90000"/>
              </a:lnSpc>
              <a:spcBef>
                <a:spcPct val="0"/>
              </a:spcBef>
              <a:spcAft>
                <a:spcPct val="0"/>
              </a:spcAft>
              <a:defRPr sz="2800" b="1">
                <a:solidFill>
                  <a:schemeClr val="tx1"/>
                </a:solidFill>
                <a:latin typeface="Calibri" pitchFamily="34" charset="0"/>
              </a:defRPr>
            </a:lvl3pPr>
            <a:lvl4pPr algn="l" rtl="0" eaLnBrk="0" fontAlgn="base" hangingPunct="0">
              <a:lnSpc>
                <a:spcPct val="90000"/>
              </a:lnSpc>
              <a:spcBef>
                <a:spcPct val="0"/>
              </a:spcBef>
              <a:spcAft>
                <a:spcPct val="0"/>
              </a:spcAft>
              <a:defRPr sz="2800" b="1">
                <a:solidFill>
                  <a:schemeClr val="tx1"/>
                </a:solidFill>
                <a:latin typeface="Calibri" pitchFamily="34" charset="0"/>
              </a:defRPr>
            </a:lvl4pPr>
            <a:lvl5pPr algn="l" rtl="0" eaLnBrk="0" fontAlgn="base" hangingPunct="0">
              <a:lnSpc>
                <a:spcPct val="90000"/>
              </a:lnSpc>
              <a:spcBef>
                <a:spcPct val="0"/>
              </a:spcBef>
              <a:spcAft>
                <a:spcPct val="0"/>
              </a:spcAft>
              <a:defRPr sz="2800" b="1">
                <a:solidFill>
                  <a:schemeClr val="tx1"/>
                </a:solidFill>
                <a:latin typeface="Calibri" pitchFamily="34" charset="0"/>
              </a:defRPr>
            </a:lvl5pPr>
            <a:lvl6pPr marL="457200" algn="l" rtl="0" fontAlgn="base">
              <a:lnSpc>
                <a:spcPct val="90000"/>
              </a:lnSpc>
              <a:spcBef>
                <a:spcPct val="0"/>
              </a:spcBef>
              <a:spcAft>
                <a:spcPct val="0"/>
              </a:spcAft>
              <a:defRPr sz="2800" b="1">
                <a:solidFill>
                  <a:schemeClr val="tx1"/>
                </a:solidFill>
                <a:latin typeface="Calibri" pitchFamily="34" charset="0"/>
              </a:defRPr>
            </a:lvl6pPr>
            <a:lvl7pPr marL="914400" algn="l" rtl="0" fontAlgn="base">
              <a:lnSpc>
                <a:spcPct val="90000"/>
              </a:lnSpc>
              <a:spcBef>
                <a:spcPct val="0"/>
              </a:spcBef>
              <a:spcAft>
                <a:spcPct val="0"/>
              </a:spcAft>
              <a:defRPr sz="2800" b="1">
                <a:solidFill>
                  <a:schemeClr val="tx1"/>
                </a:solidFill>
                <a:latin typeface="Calibri" pitchFamily="34" charset="0"/>
              </a:defRPr>
            </a:lvl7pPr>
            <a:lvl8pPr marL="1371600" algn="l" rtl="0" fontAlgn="base">
              <a:lnSpc>
                <a:spcPct val="90000"/>
              </a:lnSpc>
              <a:spcBef>
                <a:spcPct val="0"/>
              </a:spcBef>
              <a:spcAft>
                <a:spcPct val="0"/>
              </a:spcAft>
              <a:defRPr sz="2800" b="1">
                <a:solidFill>
                  <a:schemeClr val="tx1"/>
                </a:solidFill>
                <a:latin typeface="Calibri" pitchFamily="34" charset="0"/>
              </a:defRPr>
            </a:lvl8pPr>
            <a:lvl9pPr marL="1828800" algn="l" rtl="0" fontAlgn="base">
              <a:lnSpc>
                <a:spcPct val="90000"/>
              </a:lnSpc>
              <a:spcBef>
                <a:spcPct val="0"/>
              </a:spcBef>
              <a:spcAft>
                <a:spcPct val="0"/>
              </a:spcAft>
              <a:defRPr sz="2800" b="1">
                <a:solidFill>
                  <a:schemeClr val="tx1"/>
                </a:solidFill>
                <a:latin typeface="Calibri" pitchFamily="34" charset="0"/>
              </a:defRPr>
            </a:lvl9pPr>
          </a:lstStyle>
          <a:p>
            <a:r>
              <a:rPr lang="en-US" sz="1400" b="0" dirty="0">
                <a:hlinkClick r:id="rId4"/>
              </a:rPr>
              <a:t>UK National Health Service, University Hospitals Sussex “Portraits for heroes - Our Covid Story</a:t>
            </a:r>
            <a:r>
              <a:rPr lang="en-US" sz="2000" dirty="0"/>
              <a:t>”</a:t>
            </a:r>
          </a:p>
        </p:txBody>
      </p:sp>
    </p:spTree>
    <p:extLst>
      <p:ext uri="{BB962C8B-B14F-4D97-AF65-F5344CB8AC3E}">
        <p14:creationId xmlns:p14="http://schemas.microsoft.com/office/powerpoint/2010/main" val="7477906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AD5FC-078B-0B95-FC97-988EB5962DFF}"/>
              </a:ext>
            </a:extLst>
          </p:cNvPr>
          <p:cNvSpPr>
            <a:spLocks noGrp="1"/>
          </p:cNvSpPr>
          <p:nvPr>
            <p:ph type="title"/>
          </p:nvPr>
        </p:nvSpPr>
        <p:spPr/>
        <p:txBody>
          <a:bodyPr/>
          <a:lstStyle/>
          <a:p>
            <a:endParaRPr lang="en-US" dirty="0"/>
          </a:p>
        </p:txBody>
      </p:sp>
      <p:sp>
        <p:nvSpPr>
          <p:cNvPr id="4" name="Footer Placeholder 3">
            <a:extLst>
              <a:ext uri="{FF2B5EF4-FFF2-40B4-BE49-F238E27FC236}">
                <a16:creationId xmlns:a16="http://schemas.microsoft.com/office/drawing/2014/main" id="{D80B68E9-6FEB-E77F-C876-5604F16D5974}"/>
              </a:ext>
            </a:extLst>
          </p:cNvPr>
          <p:cNvSpPr>
            <a:spLocks noGrp="1"/>
          </p:cNvSpPr>
          <p:nvPr>
            <p:ph type="ftr" sz="quarter" idx="11"/>
          </p:nvPr>
        </p:nvSpPr>
        <p:spPr>
          <a:xfrm>
            <a:off x="4344353" y="6418267"/>
            <a:ext cx="4398963" cy="184150"/>
          </a:xfrm>
        </p:spPr>
        <p:txBody>
          <a:bodyPr/>
          <a:lstStyle/>
          <a:p>
            <a:pPr algn="r">
              <a:defRPr/>
            </a:pPr>
            <a:r>
              <a:rPr lang="en-US" sz="1000" dirty="0">
                <a:solidFill>
                  <a:schemeClr val="tx1"/>
                </a:solidFill>
              </a:rPr>
              <a:t>UNE Annual Geriatrics Conference, 05/22/202</a:t>
            </a:r>
          </a:p>
        </p:txBody>
      </p:sp>
      <p:sp>
        <p:nvSpPr>
          <p:cNvPr id="5" name="Slide Number Placeholder 4">
            <a:extLst>
              <a:ext uri="{FF2B5EF4-FFF2-40B4-BE49-F238E27FC236}">
                <a16:creationId xmlns:a16="http://schemas.microsoft.com/office/drawing/2014/main" id="{EC4670CE-8FDD-FACF-81BF-D3E0EA41B012}"/>
              </a:ext>
            </a:extLst>
          </p:cNvPr>
          <p:cNvSpPr>
            <a:spLocks noGrp="1"/>
          </p:cNvSpPr>
          <p:nvPr>
            <p:ph type="sldNum" sz="quarter" idx="12"/>
          </p:nvPr>
        </p:nvSpPr>
        <p:spPr/>
        <p:txBody>
          <a:bodyPr/>
          <a:lstStyle/>
          <a:p>
            <a:pPr lvl="4">
              <a:defRPr/>
            </a:pPr>
            <a:fld id="{87377383-428D-43EE-B7B1-38936B7A3C95}" type="slidenum">
              <a:rPr lang="en-US" altLang="en-US" smtClean="0"/>
              <a:pPr lvl="4">
                <a:defRPr/>
              </a:pPr>
              <a:t>16</a:t>
            </a:fld>
            <a:endParaRPr lang="en-US" altLang="en-US"/>
          </a:p>
        </p:txBody>
      </p:sp>
      <p:pic>
        <p:nvPicPr>
          <p:cNvPr id="12" name="Picture 11">
            <a:extLst>
              <a:ext uri="{FF2B5EF4-FFF2-40B4-BE49-F238E27FC236}">
                <a16:creationId xmlns:a16="http://schemas.microsoft.com/office/drawing/2014/main" id="{86032A41-3346-DC9F-C18A-EE1D2DD037E5}"/>
              </a:ext>
            </a:extLst>
          </p:cNvPr>
          <p:cNvPicPr>
            <a:picLocks noChangeAspect="1"/>
          </p:cNvPicPr>
          <p:nvPr/>
        </p:nvPicPr>
        <p:blipFill>
          <a:blip r:embed="rId2"/>
          <a:stretch>
            <a:fillRect/>
          </a:stretch>
        </p:blipFill>
        <p:spPr>
          <a:xfrm>
            <a:off x="531090" y="668655"/>
            <a:ext cx="8081820" cy="5334000"/>
          </a:xfrm>
          <a:prstGeom prst="rect">
            <a:avLst/>
          </a:prstGeom>
          <a:ln w="28575">
            <a:solidFill>
              <a:schemeClr val="accent5">
                <a:lumMod val="60000"/>
                <a:lumOff val="40000"/>
              </a:schemeClr>
            </a:solidFill>
          </a:ln>
          <a:effectLst/>
        </p:spPr>
      </p:pic>
    </p:spTree>
    <p:extLst>
      <p:ext uri="{BB962C8B-B14F-4D97-AF65-F5344CB8AC3E}">
        <p14:creationId xmlns:p14="http://schemas.microsoft.com/office/powerpoint/2010/main" val="1687389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1EAEB">
            <a:alpha val="78000"/>
          </a:srgbClr>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4890481-6676-1623-3EB9-4CF0C8623756}"/>
              </a:ext>
            </a:extLst>
          </p:cNvPr>
          <p:cNvSpPr>
            <a:spLocks noGrp="1"/>
          </p:cNvSpPr>
          <p:nvPr>
            <p:ph type="title"/>
          </p:nvPr>
        </p:nvSpPr>
        <p:spPr>
          <a:xfrm>
            <a:off x="3906521" y="463091"/>
            <a:ext cx="4054475" cy="1279525"/>
          </a:xfrm>
        </p:spPr>
        <p:txBody>
          <a:bodyPr/>
          <a:lstStyle/>
          <a:p>
            <a:pPr algn="r"/>
            <a:r>
              <a:rPr lang="en-US" sz="4400" dirty="0"/>
              <a:t>“Forget Me Not</a:t>
            </a:r>
            <a:r>
              <a:rPr lang="en-US" dirty="0"/>
              <a:t>” </a:t>
            </a:r>
          </a:p>
        </p:txBody>
      </p:sp>
      <p:pic>
        <p:nvPicPr>
          <p:cNvPr id="7" name="Picture 6" descr="A person looking down at something&#10;&#10;Description automatically generated">
            <a:extLst>
              <a:ext uri="{FF2B5EF4-FFF2-40B4-BE49-F238E27FC236}">
                <a16:creationId xmlns:a16="http://schemas.microsoft.com/office/drawing/2014/main" id="{FC45AC18-82ED-533B-9934-FF74C2979E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62006" y="871589"/>
            <a:ext cx="4605445" cy="3454083"/>
          </a:xfrm>
          <a:prstGeom prst="rect">
            <a:avLst/>
          </a:prstGeom>
          <a:noFill/>
          <a:ln w="12700">
            <a:solidFill>
              <a:schemeClr val="tx1"/>
            </a:solidFill>
          </a:ln>
          <a:effectLst>
            <a:softEdge rad="63500"/>
          </a:effectLst>
        </p:spPr>
      </p:pic>
      <p:sp>
        <p:nvSpPr>
          <p:cNvPr id="4" name="Footer Placeholder 3">
            <a:extLst>
              <a:ext uri="{FF2B5EF4-FFF2-40B4-BE49-F238E27FC236}">
                <a16:creationId xmlns:a16="http://schemas.microsoft.com/office/drawing/2014/main" id="{F9099897-7264-8500-09FA-69EE8A4436DE}"/>
              </a:ext>
            </a:extLst>
          </p:cNvPr>
          <p:cNvSpPr>
            <a:spLocks noGrp="1"/>
          </p:cNvSpPr>
          <p:nvPr>
            <p:ph type="ftr" sz="quarter" idx="11"/>
          </p:nvPr>
        </p:nvSpPr>
        <p:spPr>
          <a:xfrm>
            <a:off x="409417" y="5867399"/>
            <a:ext cx="8245475" cy="694693"/>
          </a:xfrm>
        </p:spPr>
        <p:txBody>
          <a:bodyPr anchor="b">
            <a:normAutofit lnSpcReduction="10000"/>
          </a:bodyPr>
          <a:lstStyle/>
          <a:p>
            <a:pPr algn="l">
              <a:spcAft>
                <a:spcPts val="600"/>
              </a:spcAft>
              <a:defRPr/>
            </a:pPr>
            <a:r>
              <a:rPr lang="en-US" sz="1200" b="1" dirty="0">
                <a:solidFill>
                  <a:schemeClr val="tx1"/>
                </a:solidFill>
              </a:rPr>
              <a:t>Poem &amp; image are from “Sea Witch: Photographs, Poems and Forget-Me-Nots from a Mainer Growing Up” </a:t>
            </a:r>
          </a:p>
          <a:p>
            <a:pPr algn="l">
              <a:spcAft>
                <a:spcPts val="600"/>
              </a:spcAft>
              <a:defRPr/>
            </a:pPr>
            <a:r>
              <a:rPr lang="en-US" sz="1200" b="1" dirty="0">
                <a:solidFill>
                  <a:schemeClr val="tx1"/>
                </a:solidFill>
              </a:rPr>
              <a:t>© 2003 by Kristie Billings</a:t>
            </a:r>
          </a:p>
          <a:p>
            <a:pPr algn="l">
              <a:spcAft>
                <a:spcPts val="600"/>
              </a:spcAft>
              <a:defRPr/>
            </a:pPr>
            <a:r>
              <a:rPr lang="en-US" sz="1200" b="1" dirty="0">
                <a:solidFill>
                  <a:schemeClr val="tx1"/>
                </a:solidFill>
              </a:rPr>
              <a:t> Used with the express permission of the author. </a:t>
            </a:r>
          </a:p>
        </p:txBody>
      </p:sp>
      <p:sp>
        <p:nvSpPr>
          <p:cNvPr id="5" name="Slide Number Placeholder 4">
            <a:extLst>
              <a:ext uri="{FF2B5EF4-FFF2-40B4-BE49-F238E27FC236}">
                <a16:creationId xmlns:a16="http://schemas.microsoft.com/office/drawing/2014/main" id="{A260C0E5-1A07-932E-C723-77ED54E67BA2}"/>
              </a:ext>
            </a:extLst>
          </p:cNvPr>
          <p:cNvSpPr>
            <a:spLocks noGrp="1"/>
          </p:cNvSpPr>
          <p:nvPr>
            <p:ph type="sldNum" sz="quarter" idx="12"/>
          </p:nvPr>
        </p:nvSpPr>
        <p:spPr>
          <a:xfrm>
            <a:off x="8459789" y="6481765"/>
            <a:ext cx="319087" cy="180975"/>
          </a:xfrm>
        </p:spPr>
        <p:txBody>
          <a:bodyPr wrap="square" anchor="b">
            <a:normAutofit fontScale="62500" lnSpcReduction="20000"/>
          </a:bodyPr>
          <a:lstStyle/>
          <a:p>
            <a:pPr lvl="4">
              <a:lnSpc>
                <a:spcPct val="90000"/>
              </a:lnSpc>
              <a:spcAft>
                <a:spcPts val="600"/>
              </a:spcAft>
              <a:defRPr/>
            </a:pPr>
            <a:fld id="{87377383-428D-43EE-B7B1-38936B7A3C95}" type="slidenum">
              <a:rPr lang="en-US" altLang="en-US" sz="1300" smtClean="0">
                <a:solidFill>
                  <a:prstClr val="black"/>
                </a:solidFill>
              </a:rPr>
              <a:pPr lvl="4">
                <a:lnSpc>
                  <a:spcPct val="90000"/>
                </a:lnSpc>
                <a:spcAft>
                  <a:spcPts val="600"/>
                </a:spcAft>
                <a:defRPr/>
              </a:pPr>
              <a:t>17</a:t>
            </a:fld>
            <a:endParaRPr lang="en-US" altLang="en-US" sz="1300">
              <a:solidFill>
                <a:prstClr val="black"/>
              </a:solidFill>
            </a:endParaRPr>
          </a:p>
        </p:txBody>
      </p:sp>
      <p:sp>
        <p:nvSpPr>
          <p:cNvPr id="2" name="TextBox 1">
            <a:extLst>
              <a:ext uri="{FF2B5EF4-FFF2-40B4-BE49-F238E27FC236}">
                <a16:creationId xmlns:a16="http://schemas.microsoft.com/office/drawing/2014/main" id="{1BB9DF62-9EAE-C485-D4A3-255A1856E91C}"/>
              </a:ext>
            </a:extLst>
          </p:cNvPr>
          <p:cNvSpPr txBox="1"/>
          <p:nvPr/>
        </p:nvSpPr>
        <p:spPr>
          <a:xfrm>
            <a:off x="3886201" y="2133600"/>
            <a:ext cx="5044124" cy="2677656"/>
          </a:xfrm>
          <a:prstGeom prst="rect">
            <a:avLst/>
          </a:prstGeom>
          <a:noFill/>
        </p:spPr>
        <p:txBody>
          <a:bodyPr wrap="square" rtlCol="0">
            <a:spAutoFit/>
          </a:bodyPr>
          <a:lstStyle/>
          <a:p>
            <a:r>
              <a:rPr lang="en-US" sz="2400" i="1" dirty="0"/>
              <a:t>I feel guilty that I am thinking about myself. </a:t>
            </a:r>
          </a:p>
          <a:p>
            <a:r>
              <a:rPr lang="en-US" sz="2400" i="1" dirty="0"/>
              <a:t>I just worry that I am not strong enough</a:t>
            </a:r>
          </a:p>
          <a:p>
            <a:r>
              <a:rPr lang="en-US" sz="2400" i="1" dirty="0"/>
              <a:t>To enter this whiteout blizzard with you</a:t>
            </a:r>
          </a:p>
          <a:p>
            <a:r>
              <a:rPr lang="en-US" sz="2400" i="1" dirty="0"/>
              <a:t>And see you through with kindness and </a:t>
            </a:r>
          </a:p>
          <a:p>
            <a:r>
              <a:rPr lang="en-US" sz="2400" i="1" dirty="0"/>
              <a:t>protection. </a:t>
            </a:r>
          </a:p>
        </p:txBody>
      </p:sp>
    </p:spTree>
    <p:extLst>
      <p:ext uri="{BB962C8B-B14F-4D97-AF65-F5344CB8AC3E}">
        <p14:creationId xmlns:p14="http://schemas.microsoft.com/office/powerpoint/2010/main" val="243486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CB859E93-98C2-4A48-A575-4542AD5BD567}"/>
              </a:ext>
            </a:extLst>
          </p:cNvPr>
          <p:cNvSpPr>
            <a:spLocks noGrp="1"/>
          </p:cNvSpPr>
          <p:nvPr>
            <p:ph type="dt" sz="half" idx="15"/>
          </p:nvPr>
        </p:nvSpPr>
        <p:spPr/>
        <p:txBody>
          <a:bodyPr/>
          <a:lstStyle/>
          <a:p>
            <a:pPr>
              <a:spcAft>
                <a:spcPts val="600"/>
              </a:spcAft>
              <a:defRPr/>
            </a:pPr>
            <a:r>
              <a:rPr lang="en-US"/>
              <a:t>mm.dd.yyyy</a:t>
            </a:r>
          </a:p>
        </p:txBody>
      </p:sp>
      <p:sp>
        <p:nvSpPr>
          <p:cNvPr id="5" name="Footer Placeholder 4">
            <a:extLst>
              <a:ext uri="{FF2B5EF4-FFF2-40B4-BE49-F238E27FC236}">
                <a16:creationId xmlns:a16="http://schemas.microsoft.com/office/drawing/2014/main" id="{0694D640-3461-4353-9E00-609D0C2CE318}"/>
              </a:ext>
            </a:extLst>
          </p:cNvPr>
          <p:cNvSpPr>
            <a:spLocks noGrp="1"/>
          </p:cNvSpPr>
          <p:nvPr>
            <p:ph type="ftr" sz="quarter" idx="16"/>
          </p:nvPr>
        </p:nvSpPr>
        <p:spPr>
          <a:xfrm>
            <a:off x="2895601" y="5867400"/>
            <a:ext cx="5715000" cy="533400"/>
          </a:xfrm>
        </p:spPr>
        <p:txBody>
          <a:bodyPr/>
          <a:lstStyle/>
          <a:p>
            <a:pPr>
              <a:spcAft>
                <a:spcPts val="600"/>
              </a:spcAft>
              <a:defRPr/>
            </a:pPr>
            <a:r>
              <a:rPr lang="en-US" sz="1200" b="1" dirty="0">
                <a:solidFill>
                  <a:schemeClr val="accent1">
                    <a:lumMod val="75000"/>
                  </a:schemeClr>
                </a:solidFill>
                <a:latin typeface="+mn-lt"/>
              </a:rPr>
              <a:t> </a:t>
            </a:r>
            <a:r>
              <a:rPr lang="en-US" sz="1200" b="0" i="0" dirty="0">
                <a:solidFill>
                  <a:srgbClr val="414141"/>
                </a:solidFill>
                <a:effectLst/>
                <a:latin typeface="SourceSansPro"/>
              </a:rPr>
              <a:t>.</a:t>
            </a:r>
            <a:endParaRPr lang="en-US" sz="1200" dirty="0"/>
          </a:p>
        </p:txBody>
      </p:sp>
      <p:sp>
        <p:nvSpPr>
          <p:cNvPr id="6" name="Slide Number Placeholder 5" hidden="1">
            <a:extLst>
              <a:ext uri="{FF2B5EF4-FFF2-40B4-BE49-F238E27FC236}">
                <a16:creationId xmlns:a16="http://schemas.microsoft.com/office/drawing/2014/main" id="{2BEA02A0-F83F-421E-B994-4F865AA05FC4}"/>
              </a:ext>
            </a:extLst>
          </p:cNvPr>
          <p:cNvSpPr>
            <a:spLocks noGrp="1"/>
          </p:cNvSpPr>
          <p:nvPr>
            <p:ph type="sldNum" sz="quarter" idx="17"/>
          </p:nvPr>
        </p:nvSpPr>
        <p:spPr/>
        <p:txBody>
          <a:bodyPr/>
          <a:lstStyle/>
          <a:p>
            <a:pPr lvl="4">
              <a:spcAft>
                <a:spcPts val="600"/>
              </a:spcAft>
              <a:defRPr/>
            </a:pPr>
            <a:fld id="{55F9092C-2441-4A87-A630-DE17E2CE3343}" type="slidenum">
              <a:rPr lang="en-US" altLang="en-US" smtClean="0"/>
              <a:pPr lvl="4">
                <a:spcAft>
                  <a:spcPts val="600"/>
                </a:spcAft>
                <a:defRPr/>
              </a:pPr>
              <a:t>18</a:t>
            </a:fld>
            <a:endParaRPr lang="en-US" altLang="en-US"/>
          </a:p>
        </p:txBody>
      </p:sp>
      <p:pic>
        <p:nvPicPr>
          <p:cNvPr id="11" name="Content Placeholder 10">
            <a:extLst>
              <a:ext uri="{FF2B5EF4-FFF2-40B4-BE49-F238E27FC236}">
                <a16:creationId xmlns:a16="http://schemas.microsoft.com/office/drawing/2014/main" id="{9A675BCD-8551-A110-526A-CD77410888FF}"/>
              </a:ext>
            </a:extLst>
          </p:cNvPr>
          <p:cNvPicPr>
            <a:picLocks noGrp="1" noChangeAspect="1"/>
          </p:cNvPicPr>
          <p:nvPr>
            <p:ph sz="quarter" idx="14"/>
          </p:nvPr>
        </p:nvPicPr>
        <p:blipFill>
          <a:blip r:embed="rId3"/>
          <a:stretch>
            <a:fillRect/>
          </a:stretch>
        </p:blipFill>
        <p:spPr>
          <a:xfrm>
            <a:off x="1262992" y="614806"/>
            <a:ext cx="6509407" cy="5785993"/>
          </a:xfrm>
          <a:effectLst>
            <a:softEdge rad="635000"/>
          </a:effectLst>
        </p:spPr>
      </p:pic>
      <p:sp>
        <p:nvSpPr>
          <p:cNvPr id="3" name="TextBox 2">
            <a:extLst>
              <a:ext uri="{FF2B5EF4-FFF2-40B4-BE49-F238E27FC236}">
                <a16:creationId xmlns:a16="http://schemas.microsoft.com/office/drawing/2014/main" id="{1A7939BF-47BC-7EF3-F6E9-FF0B1DF8C653}"/>
              </a:ext>
            </a:extLst>
          </p:cNvPr>
          <p:cNvSpPr txBox="1"/>
          <p:nvPr/>
        </p:nvSpPr>
        <p:spPr>
          <a:xfrm>
            <a:off x="4343400" y="6395593"/>
            <a:ext cx="4572000" cy="307777"/>
          </a:xfrm>
          <a:prstGeom prst="rect">
            <a:avLst/>
          </a:prstGeom>
          <a:noFill/>
        </p:spPr>
        <p:txBody>
          <a:bodyPr wrap="square">
            <a:spAutoFit/>
          </a:bodyPr>
          <a:lstStyle/>
          <a:p>
            <a:pPr algn="r">
              <a:defRPr/>
            </a:pPr>
            <a:r>
              <a:rPr lang="en-US" sz="1400" dirty="0"/>
              <a:t>UNE Annual Geriatrics Conference, 05/22/202</a:t>
            </a:r>
          </a:p>
        </p:txBody>
      </p:sp>
    </p:spTree>
    <p:extLst>
      <p:ext uri="{BB962C8B-B14F-4D97-AF65-F5344CB8AC3E}">
        <p14:creationId xmlns:p14="http://schemas.microsoft.com/office/powerpoint/2010/main" val="4094113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82C0-0E87-A55E-6356-EAC9195B0B29}"/>
              </a:ext>
            </a:extLst>
          </p:cNvPr>
          <p:cNvSpPr>
            <a:spLocks noGrp="1"/>
          </p:cNvSpPr>
          <p:nvPr>
            <p:ph type="title"/>
          </p:nvPr>
        </p:nvSpPr>
        <p:spPr/>
        <p:txBody>
          <a:bodyPr/>
          <a:lstStyle/>
          <a:p>
            <a:r>
              <a:rPr lang="en-US" sz="3200" dirty="0"/>
              <a:t>Disclosures</a:t>
            </a:r>
            <a:endParaRPr lang="en-US" dirty="0"/>
          </a:p>
        </p:txBody>
      </p:sp>
      <p:sp>
        <p:nvSpPr>
          <p:cNvPr id="3" name="Content Placeholder 2">
            <a:extLst>
              <a:ext uri="{FF2B5EF4-FFF2-40B4-BE49-F238E27FC236}">
                <a16:creationId xmlns:a16="http://schemas.microsoft.com/office/drawing/2014/main" id="{CD5216ED-01AC-1A39-4605-583C05C8FDEC}"/>
              </a:ext>
            </a:extLst>
          </p:cNvPr>
          <p:cNvSpPr>
            <a:spLocks noGrp="1"/>
          </p:cNvSpPr>
          <p:nvPr>
            <p:ph sz="quarter" idx="14"/>
          </p:nvPr>
        </p:nvSpPr>
        <p:spPr>
          <a:xfrm>
            <a:off x="366712" y="1692276"/>
            <a:ext cx="8412161" cy="4435475"/>
          </a:xfrm>
        </p:spPr>
        <p:txBody>
          <a:bodyPr/>
          <a:lstStyle/>
          <a:p>
            <a:pPr marL="285750" indent="-285750">
              <a:buFont typeface="Arial" panose="020B0604020202020204" pitchFamily="34" charset="0"/>
              <a:buChar char="•"/>
            </a:pPr>
            <a:r>
              <a:rPr lang="en-US" sz="2000" spc="29" dirty="0">
                <a:solidFill>
                  <a:srgbClr val="232333"/>
                </a:solidFill>
                <a:latin typeface="Helvetica"/>
                <a:ea typeface="Helvetica"/>
                <a:cs typeface="Helvetica"/>
                <a:sym typeface="Helvetica"/>
              </a:rPr>
              <a:t>No personal disclosures for the speakers.</a:t>
            </a:r>
          </a:p>
          <a:p>
            <a:pPr marL="285750" indent="-285750">
              <a:buFont typeface="Arial" panose="020B0604020202020204" pitchFamily="34" charset="0"/>
              <a:buChar char="•"/>
            </a:pPr>
            <a:endParaRPr lang="en-US" sz="2000" spc="29" dirty="0">
              <a:solidFill>
                <a:srgbClr val="232333"/>
              </a:solidFill>
              <a:latin typeface="Helvetica"/>
              <a:ea typeface="Helvetica"/>
              <a:cs typeface="Helvetica"/>
              <a:sym typeface="Helvetica"/>
            </a:endParaRPr>
          </a:p>
          <a:p>
            <a:pPr marL="285750" indent="-285750">
              <a:buFont typeface="Arial" panose="020B0604020202020204" pitchFamily="34" charset="0"/>
              <a:buChar char="•"/>
            </a:pPr>
            <a:r>
              <a:rPr lang="en-US" sz="2000" spc="29" dirty="0">
                <a:solidFill>
                  <a:srgbClr val="232333"/>
                </a:solidFill>
                <a:latin typeface="Helvetica"/>
                <a:ea typeface="Helvetica"/>
                <a:cs typeface="Helvetica"/>
                <a:sym typeface="Helvetica"/>
              </a:rPr>
              <a:t>Bother speakers receive partial salary support from HRSA Grant GE1HS53336-01-00. </a:t>
            </a:r>
          </a:p>
          <a:p>
            <a:pPr marL="285750" indent="-285750">
              <a:buFont typeface="Arial" panose="020B0604020202020204" pitchFamily="34" charset="0"/>
              <a:buChar char="•"/>
            </a:pPr>
            <a:endParaRPr lang="en-US" sz="2000" spc="29" dirty="0">
              <a:solidFill>
                <a:srgbClr val="232333"/>
              </a:solidFill>
              <a:latin typeface="Helvetica"/>
              <a:ea typeface="Helvetica"/>
              <a:cs typeface="Helvetica"/>
              <a:sym typeface="Helvetica"/>
            </a:endParaRPr>
          </a:p>
          <a:p>
            <a:pPr marL="285750" indent="-285750">
              <a:buFont typeface="Arial" panose="020B0604020202020204" pitchFamily="34" charset="0"/>
              <a:buChar char="•"/>
            </a:pPr>
            <a:r>
              <a:rPr lang="en-US" sz="2000" spc="29" dirty="0">
                <a:solidFill>
                  <a:srgbClr val="232333"/>
                </a:solidFill>
                <a:latin typeface="Helvetica"/>
                <a:ea typeface="Helvetica"/>
                <a:cs typeface="Helvetica"/>
                <a:sym typeface="Helvetica"/>
              </a:rPr>
              <a:t>This project is funded in full by the Health Resources and Services Administration (HRSA) of the U.S. Department of Health and Human Services (HHS) as part of an award totaling $1.33 million. The contents are those of the author(s) and do not necessarily represent the official views of, nor an endorsement, by HRSA, HHS, or the U.S. Government. For more information, please visit HRSA.gov.</a:t>
            </a:r>
            <a:endParaRPr lang="en-US" sz="3200" spc="29" dirty="0">
              <a:solidFill>
                <a:srgbClr val="232333"/>
              </a:solidFill>
              <a:latin typeface="Helvetica"/>
              <a:ea typeface="Helvetica"/>
              <a:cs typeface="Helvetica"/>
              <a:sym typeface="Helvetica"/>
            </a:endParaRPr>
          </a:p>
          <a:p>
            <a:endParaRPr lang="en-US" dirty="0"/>
          </a:p>
        </p:txBody>
      </p:sp>
      <p:sp>
        <p:nvSpPr>
          <p:cNvPr id="5" name="Footer Placeholder 4">
            <a:extLst>
              <a:ext uri="{FF2B5EF4-FFF2-40B4-BE49-F238E27FC236}">
                <a16:creationId xmlns:a16="http://schemas.microsoft.com/office/drawing/2014/main" id="{7C9665A6-982C-3AEE-EF9C-FC0052AD8799}"/>
              </a:ext>
            </a:extLst>
          </p:cNvPr>
          <p:cNvSpPr>
            <a:spLocks noGrp="1"/>
          </p:cNvSpPr>
          <p:nvPr>
            <p:ph type="ftr" sz="quarter" idx="16"/>
          </p:nvPr>
        </p:nvSpPr>
        <p:spPr>
          <a:xfrm>
            <a:off x="4349430" y="6386515"/>
            <a:ext cx="4398963" cy="184150"/>
          </a:xfrm>
        </p:spPr>
        <p:txBody>
          <a:bodyPr/>
          <a:lstStyle/>
          <a:p>
            <a:pPr>
              <a:defRPr/>
            </a:pPr>
            <a:r>
              <a:rPr lang="en-US" dirty="0"/>
              <a:t>UNE Annual Geriatrics Conference, 05/22/202</a:t>
            </a:r>
          </a:p>
        </p:txBody>
      </p:sp>
      <p:sp>
        <p:nvSpPr>
          <p:cNvPr id="6" name="Slide Number Placeholder 5">
            <a:extLst>
              <a:ext uri="{FF2B5EF4-FFF2-40B4-BE49-F238E27FC236}">
                <a16:creationId xmlns:a16="http://schemas.microsoft.com/office/drawing/2014/main" id="{B17C17BB-9FD5-5CAD-B951-AA23D8DD44AF}"/>
              </a:ext>
            </a:extLst>
          </p:cNvPr>
          <p:cNvSpPr>
            <a:spLocks noGrp="1"/>
          </p:cNvSpPr>
          <p:nvPr>
            <p:ph type="sldNum" sz="quarter" idx="17"/>
          </p:nvPr>
        </p:nvSpPr>
        <p:spPr/>
        <p:txBody>
          <a:bodyPr/>
          <a:lstStyle/>
          <a:p>
            <a:pPr lvl="4">
              <a:defRPr/>
            </a:pPr>
            <a:fld id="{BD812787-F11D-452B-9D6D-9D074AA21EA0}" type="slidenum">
              <a:rPr lang="en-US" altLang="en-US" smtClean="0"/>
              <a:pPr lvl="4">
                <a:defRPr/>
              </a:pPr>
              <a:t>2</a:t>
            </a:fld>
            <a:endParaRPr lang="en-US" altLang="en-US"/>
          </a:p>
        </p:txBody>
      </p:sp>
    </p:spTree>
    <p:extLst>
      <p:ext uri="{BB962C8B-B14F-4D97-AF65-F5344CB8AC3E}">
        <p14:creationId xmlns:p14="http://schemas.microsoft.com/office/powerpoint/2010/main" val="37315358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59661-E0B8-01A9-D8A3-5C4881633B8B}"/>
              </a:ext>
            </a:extLst>
          </p:cNvPr>
          <p:cNvSpPr>
            <a:spLocks noGrp="1"/>
          </p:cNvSpPr>
          <p:nvPr>
            <p:ph type="title"/>
          </p:nvPr>
        </p:nvSpPr>
        <p:spPr/>
        <p:txBody>
          <a:bodyPr/>
          <a:lstStyle/>
          <a:p>
            <a:r>
              <a:rPr lang="en-US" sz="3600" dirty="0"/>
              <a:t>Palliative &amp; Hospice Approach: today’s goals  </a:t>
            </a:r>
          </a:p>
        </p:txBody>
      </p:sp>
      <p:sp>
        <p:nvSpPr>
          <p:cNvPr id="3" name="Content Placeholder 2">
            <a:extLst>
              <a:ext uri="{FF2B5EF4-FFF2-40B4-BE49-F238E27FC236}">
                <a16:creationId xmlns:a16="http://schemas.microsoft.com/office/drawing/2014/main" id="{E9E8CE6B-F5D1-A20F-0209-50CBB162EFED}"/>
              </a:ext>
            </a:extLst>
          </p:cNvPr>
          <p:cNvSpPr>
            <a:spLocks noGrp="1"/>
          </p:cNvSpPr>
          <p:nvPr>
            <p:ph sz="quarter" idx="14"/>
          </p:nvPr>
        </p:nvSpPr>
        <p:spPr>
          <a:xfrm>
            <a:off x="366713" y="1692276"/>
            <a:ext cx="8093076" cy="4435475"/>
          </a:xfrm>
        </p:spPr>
        <p:txBody>
          <a:bodyPr/>
          <a:lstStyle/>
          <a:p>
            <a:pPr marL="342900" indent="-342900">
              <a:spcBef>
                <a:spcPts val="0"/>
              </a:spcBef>
              <a:spcAft>
                <a:spcPts val="0"/>
              </a:spcAft>
              <a:buFont typeface="+mj-lt"/>
              <a:buAutoNum type="arabicPeriod"/>
            </a:pPr>
            <a:r>
              <a:rPr lang="en-US" sz="2800" dirty="0">
                <a:effectLst/>
                <a:latin typeface="Aptos" panose="020B0004020202020204" pitchFamily="34" charset="0"/>
                <a:ea typeface="Times New Roman" panose="02020603050405020304" pitchFamily="18" charset="0"/>
                <a:cs typeface="Aptos" panose="020B0004020202020204" pitchFamily="34" charset="0"/>
              </a:rPr>
              <a:t>Increase familiarity with the key principles &amp; practices  of Palliative &amp;  Hospice care as they apply to supporting people with advanced dementia and their loved ones</a:t>
            </a:r>
            <a:r>
              <a:rPr lang="en-US" sz="2800" dirty="0">
                <a:latin typeface="Aptos" panose="020B0004020202020204" pitchFamily="34" charset="0"/>
                <a:ea typeface="Times New Roman" panose="02020603050405020304" pitchFamily="18" charset="0"/>
                <a:cs typeface="Aptos" panose="020B0004020202020204" pitchFamily="34" charset="0"/>
              </a:rPr>
              <a:t>. </a:t>
            </a:r>
          </a:p>
          <a:p>
            <a:pPr marL="342900" indent="-342900">
              <a:spcBef>
                <a:spcPts val="0"/>
              </a:spcBef>
              <a:spcAft>
                <a:spcPts val="0"/>
              </a:spcAft>
              <a:buFont typeface="+mj-lt"/>
              <a:buAutoNum type="arabicPeriod"/>
            </a:pPr>
            <a:endParaRPr lang="en-US" sz="2800" dirty="0">
              <a:latin typeface="Aptos" panose="020B0004020202020204" pitchFamily="34" charset="0"/>
              <a:ea typeface="Times New Roman" panose="02020603050405020304" pitchFamily="18" charset="0"/>
              <a:cs typeface="Aptos" panose="020B0004020202020204" pitchFamily="34" charset="0"/>
            </a:endParaRPr>
          </a:p>
          <a:p>
            <a:pPr marL="342900" indent="-342900">
              <a:spcBef>
                <a:spcPts val="0"/>
              </a:spcBef>
              <a:spcAft>
                <a:spcPts val="0"/>
              </a:spcAft>
              <a:buFont typeface="+mj-lt"/>
              <a:buAutoNum type="arabicPeriod"/>
            </a:pPr>
            <a:r>
              <a:rPr lang="en-US" sz="2800" dirty="0">
                <a:latin typeface="Aptos" panose="020B0004020202020204" pitchFamily="34" charset="0"/>
                <a:ea typeface="Times New Roman" panose="02020603050405020304" pitchFamily="18" charset="0"/>
                <a:cs typeface="Aptos" panose="020B0004020202020204" pitchFamily="34" charset="0"/>
              </a:rPr>
              <a:t>Improve understanding of prognostic challenges and Hospice eligibility for people with dementia.   </a:t>
            </a:r>
            <a:endParaRPr lang="en-US" sz="2800" dirty="0">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mj-lt"/>
              <a:buAutoNum type="arabicPeriod"/>
            </a:pPr>
            <a:endParaRPr lang="en-US" sz="2800" dirty="0">
              <a:effectLst/>
              <a:latin typeface="Aptos" panose="020B0004020202020204" pitchFamily="34" charset="0"/>
              <a:ea typeface="Aptos" panose="020B0004020202020204" pitchFamily="34" charset="0"/>
              <a:cs typeface="Aptos" panose="020B0004020202020204" pitchFamily="34" charset="0"/>
            </a:endParaRPr>
          </a:p>
          <a:p>
            <a:pPr marL="342900" marR="0" lvl="0" indent="-342900">
              <a:spcBef>
                <a:spcPts val="0"/>
              </a:spcBef>
              <a:spcAft>
                <a:spcPts val="0"/>
              </a:spcAft>
              <a:buFont typeface="+mj-lt"/>
              <a:buAutoNum type="arabicPeriod"/>
            </a:pPr>
            <a:r>
              <a:rPr lang="en-US" sz="2800" dirty="0">
                <a:effectLst/>
                <a:latin typeface="Aptos" panose="020B0004020202020204" pitchFamily="34" charset="0"/>
                <a:ea typeface="Times New Roman" panose="02020603050405020304" pitchFamily="18" charset="0"/>
                <a:cs typeface="Aptos" panose="020B0004020202020204" pitchFamily="34" charset="0"/>
              </a:rPr>
              <a:t>Share clinical pearls re: dementia end-of-life care &amp; bereavement care. </a:t>
            </a:r>
          </a:p>
          <a:p>
            <a:pPr marR="0" lvl="0">
              <a:spcBef>
                <a:spcPts val="0"/>
              </a:spcBef>
              <a:spcAft>
                <a:spcPts val="0"/>
              </a:spcAft>
            </a:pPr>
            <a:endParaRPr lang="en-US" sz="1800" dirty="0">
              <a:latin typeface="Aptos" panose="020B0004020202020204" pitchFamily="34" charset="0"/>
              <a:ea typeface="Aptos" panose="020B0004020202020204" pitchFamily="34" charset="0"/>
              <a:cs typeface="Aptos" panose="020B0004020202020204" pitchFamily="34" charset="0"/>
            </a:endParaRPr>
          </a:p>
          <a:p>
            <a:pPr marR="0" lvl="0">
              <a:spcBef>
                <a:spcPts val="0"/>
              </a:spcBef>
              <a:spcAft>
                <a:spcPts val="0"/>
              </a:spcAft>
            </a:pPr>
            <a:endParaRPr lang="en-US" sz="1800" dirty="0">
              <a:latin typeface="Aptos" panose="020B0004020202020204" pitchFamily="34" charset="0"/>
              <a:ea typeface="Aptos" panose="020B0004020202020204" pitchFamily="34" charset="0"/>
              <a:cs typeface="Aptos" panose="020B0004020202020204" pitchFamily="34" charset="0"/>
            </a:endParaRPr>
          </a:p>
          <a:p>
            <a:pPr marR="0" lvl="0">
              <a:spcBef>
                <a:spcPts val="0"/>
              </a:spcBef>
              <a:spcAft>
                <a:spcPts val="0"/>
              </a:spcAft>
            </a:pPr>
            <a:r>
              <a:rPr lang="en-US" sz="1800" dirty="0">
                <a:effectLst/>
                <a:latin typeface="Aptos" panose="020B0004020202020204" pitchFamily="34" charset="0"/>
                <a:ea typeface="Aptos" panose="020B0004020202020204" pitchFamily="34" charset="0"/>
                <a:cs typeface="Aptos" panose="020B0004020202020204" pitchFamily="34" charset="0"/>
              </a:rPr>
              <a:t> </a:t>
            </a:r>
          </a:p>
          <a:p>
            <a:endParaRPr lang="en-US" dirty="0"/>
          </a:p>
        </p:txBody>
      </p:sp>
      <p:sp>
        <p:nvSpPr>
          <p:cNvPr id="5" name="Footer Placeholder 4">
            <a:extLst>
              <a:ext uri="{FF2B5EF4-FFF2-40B4-BE49-F238E27FC236}">
                <a16:creationId xmlns:a16="http://schemas.microsoft.com/office/drawing/2014/main" id="{291C22C9-4196-9286-4373-40557E0C9404}"/>
              </a:ext>
            </a:extLst>
          </p:cNvPr>
          <p:cNvSpPr>
            <a:spLocks noGrp="1"/>
          </p:cNvSpPr>
          <p:nvPr>
            <p:ph type="ftr" sz="quarter" idx="16"/>
          </p:nvPr>
        </p:nvSpPr>
        <p:spPr>
          <a:xfrm>
            <a:off x="4379912" y="6469065"/>
            <a:ext cx="4398963" cy="184150"/>
          </a:xfrm>
        </p:spPr>
        <p:txBody>
          <a:bodyPr/>
          <a:lstStyle/>
          <a:p>
            <a:pPr>
              <a:defRPr/>
            </a:pPr>
            <a:r>
              <a:rPr lang="en-US" dirty="0"/>
              <a:t>UNE Annual Geriatrics Conference, 05/22/202</a:t>
            </a:r>
          </a:p>
        </p:txBody>
      </p:sp>
      <p:sp>
        <p:nvSpPr>
          <p:cNvPr id="6" name="Slide Number Placeholder 5">
            <a:extLst>
              <a:ext uri="{FF2B5EF4-FFF2-40B4-BE49-F238E27FC236}">
                <a16:creationId xmlns:a16="http://schemas.microsoft.com/office/drawing/2014/main" id="{E556FCFA-533C-074F-AFBD-92A449BE423F}"/>
              </a:ext>
            </a:extLst>
          </p:cNvPr>
          <p:cNvSpPr>
            <a:spLocks noGrp="1"/>
          </p:cNvSpPr>
          <p:nvPr>
            <p:ph type="sldNum" sz="quarter" idx="17"/>
          </p:nvPr>
        </p:nvSpPr>
        <p:spPr/>
        <p:txBody>
          <a:bodyPr/>
          <a:lstStyle/>
          <a:p>
            <a:pPr lvl="4">
              <a:defRPr/>
            </a:pPr>
            <a:fld id="{BD812787-F11D-452B-9D6D-9D074AA21EA0}" type="slidenum">
              <a:rPr lang="en-US" altLang="en-US" smtClean="0"/>
              <a:pPr lvl="4">
                <a:defRPr/>
              </a:pPr>
              <a:t>3</a:t>
            </a:fld>
            <a:endParaRPr lang="en-US" altLang="en-US"/>
          </a:p>
        </p:txBody>
      </p:sp>
      <p:pic>
        <p:nvPicPr>
          <p:cNvPr id="8" name="Picture 7" descr="Silver stopwatch">
            <a:extLst>
              <a:ext uri="{FF2B5EF4-FFF2-40B4-BE49-F238E27FC236}">
                <a16:creationId xmlns:a16="http://schemas.microsoft.com/office/drawing/2014/main" id="{0BE6AE6A-98F6-8C17-625A-0EB0475612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45182" y="4722639"/>
            <a:ext cx="1997262" cy="1499091"/>
          </a:xfrm>
          <a:prstGeom prst="rect">
            <a:avLst/>
          </a:prstGeom>
        </p:spPr>
      </p:pic>
    </p:spTree>
    <p:extLst>
      <p:ext uri="{BB962C8B-B14F-4D97-AF65-F5344CB8AC3E}">
        <p14:creationId xmlns:p14="http://schemas.microsoft.com/office/powerpoint/2010/main" val="618454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5963C-46BD-65DE-6DD0-B79E3E2E23FC}"/>
              </a:ext>
            </a:extLst>
          </p:cNvPr>
          <p:cNvSpPr>
            <a:spLocks noGrp="1"/>
          </p:cNvSpPr>
          <p:nvPr>
            <p:ph type="title"/>
          </p:nvPr>
        </p:nvSpPr>
        <p:spPr/>
        <p:txBody>
          <a:bodyPr/>
          <a:lstStyle/>
          <a:p>
            <a:r>
              <a:rPr lang="en-US" sz="3600" dirty="0"/>
              <a:t>Principles of Palliative Care &amp; Hospice </a:t>
            </a:r>
          </a:p>
        </p:txBody>
      </p:sp>
      <p:sp>
        <p:nvSpPr>
          <p:cNvPr id="3" name="Content Placeholder 2">
            <a:extLst>
              <a:ext uri="{FF2B5EF4-FFF2-40B4-BE49-F238E27FC236}">
                <a16:creationId xmlns:a16="http://schemas.microsoft.com/office/drawing/2014/main" id="{3D90872D-D3A0-D062-17F5-3C6BC5C8EB99}"/>
              </a:ext>
            </a:extLst>
          </p:cNvPr>
          <p:cNvSpPr>
            <a:spLocks noGrp="1"/>
          </p:cNvSpPr>
          <p:nvPr>
            <p:ph sz="quarter" idx="14"/>
          </p:nvPr>
        </p:nvSpPr>
        <p:spPr>
          <a:xfrm>
            <a:off x="366712" y="1600200"/>
            <a:ext cx="8412162" cy="2057400"/>
          </a:xfrm>
        </p:spPr>
        <p:txBody>
          <a:bodyPr/>
          <a:lstStyle/>
          <a:p>
            <a:pPr marL="342900" indent="-342900">
              <a:buFont typeface="Arial" panose="020B0604020202020204" pitchFamily="34" charset="0"/>
              <a:buChar char="•"/>
            </a:pPr>
            <a:r>
              <a:rPr lang="en-US" dirty="0"/>
              <a:t>Provide relief from the symptoms and stress of the illness, including physical, emotional and spiritual distress. </a:t>
            </a:r>
          </a:p>
          <a:p>
            <a:pPr marL="342900" indent="-342900">
              <a:buFont typeface="Arial" panose="020B0604020202020204" pitchFamily="34" charset="0"/>
              <a:buChar char="•"/>
            </a:pPr>
            <a:r>
              <a:rPr lang="en-US" dirty="0"/>
              <a:t>Improve quality of life for both the patient and the family based on their</a:t>
            </a:r>
            <a:r>
              <a:rPr lang="en-US" i="1" dirty="0"/>
              <a:t> </a:t>
            </a:r>
            <a:r>
              <a:rPr lang="en-US" dirty="0"/>
              <a:t>goals &amp; priorities.</a:t>
            </a:r>
          </a:p>
        </p:txBody>
      </p:sp>
      <p:sp>
        <p:nvSpPr>
          <p:cNvPr id="6" name="Slide Number Placeholder 5">
            <a:extLst>
              <a:ext uri="{FF2B5EF4-FFF2-40B4-BE49-F238E27FC236}">
                <a16:creationId xmlns:a16="http://schemas.microsoft.com/office/drawing/2014/main" id="{E4D1AB42-0475-EB5B-7FEF-43F15479DF6F}"/>
              </a:ext>
            </a:extLst>
          </p:cNvPr>
          <p:cNvSpPr>
            <a:spLocks noGrp="1"/>
          </p:cNvSpPr>
          <p:nvPr>
            <p:ph type="sldNum" sz="quarter" idx="17"/>
          </p:nvPr>
        </p:nvSpPr>
        <p:spPr/>
        <p:txBody>
          <a:bodyPr/>
          <a:lstStyle/>
          <a:p>
            <a:pPr lvl="4">
              <a:defRPr/>
            </a:pPr>
            <a:fld id="{BD812787-F11D-452B-9D6D-9D074AA21EA0}" type="slidenum">
              <a:rPr lang="en-US" altLang="en-US" smtClean="0"/>
              <a:pPr lvl="4">
                <a:defRPr/>
              </a:pPr>
              <a:t>4</a:t>
            </a:fld>
            <a:endParaRPr lang="en-US" altLang="en-US"/>
          </a:p>
        </p:txBody>
      </p:sp>
      <p:pic>
        <p:nvPicPr>
          <p:cNvPr id="8" name="Picture 7" descr="Lighthouse at the beach">
            <a:extLst>
              <a:ext uri="{FF2B5EF4-FFF2-40B4-BE49-F238E27FC236}">
                <a16:creationId xmlns:a16="http://schemas.microsoft.com/office/drawing/2014/main" id="{9532552E-0100-DAB3-7EBB-B27111B2E8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72088" y="3315652"/>
            <a:ext cx="3505200" cy="2776540"/>
          </a:xfrm>
          <a:prstGeom prst="rect">
            <a:avLst/>
          </a:prstGeom>
        </p:spPr>
      </p:pic>
      <p:sp>
        <p:nvSpPr>
          <p:cNvPr id="10" name="TextBox 9">
            <a:extLst>
              <a:ext uri="{FF2B5EF4-FFF2-40B4-BE49-F238E27FC236}">
                <a16:creationId xmlns:a16="http://schemas.microsoft.com/office/drawing/2014/main" id="{CC3DFA65-D166-3392-261A-9EBB32F3052A}"/>
              </a:ext>
            </a:extLst>
          </p:cNvPr>
          <p:cNvSpPr txBox="1"/>
          <p:nvPr/>
        </p:nvSpPr>
        <p:spPr>
          <a:xfrm>
            <a:off x="365126" y="3226475"/>
            <a:ext cx="4816474" cy="2523768"/>
          </a:xfrm>
          <a:prstGeom prst="rect">
            <a:avLst/>
          </a:prstGeom>
          <a:noFill/>
        </p:spPr>
        <p:txBody>
          <a:bodyPr wrap="square">
            <a:spAutoFit/>
          </a:bodyPr>
          <a:lstStyle/>
          <a:p>
            <a:pPr marL="342900" indent="-342900">
              <a:buFont typeface="Arial" panose="020B0604020202020204" pitchFamily="34" charset="0"/>
              <a:buChar char="•"/>
            </a:pPr>
            <a:endParaRPr lang="en-US" dirty="0"/>
          </a:p>
          <a:p>
            <a:r>
              <a:rPr lang="en-US" sz="2000" dirty="0">
                <a:solidFill>
                  <a:schemeClr val="accent2">
                    <a:lumMod val="50000"/>
                  </a:schemeClr>
                </a:solidFill>
              </a:rPr>
              <a:t>Note: </a:t>
            </a:r>
          </a:p>
          <a:p>
            <a:r>
              <a:rPr lang="en-US" sz="2000" dirty="0">
                <a:solidFill>
                  <a:schemeClr val="accent2">
                    <a:lumMod val="50000"/>
                  </a:schemeClr>
                </a:solidFill>
              </a:rPr>
              <a:t>Palliative Care can be utilized at any point in a serious illness regardless of life-expectancy or treatment approach, while Hospice is designed to provide support during the last 6 months of life for people no longer pursuing curative treatments. </a:t>
            </a:r>
          </a:p>
        </p:txBody>
      </p:sp>
      <p:sp>
        <p:nvSpPr>
          <p:cNvPr id="5" name="TextBox 4">
            <a:extLst>
              <a:ext uri="{FF2B5EF4-FFF2-40B4-BE49-F238E27FC236}">
                <a16:creationId xmlns:a16="http://schemas.microsoft.com/office/drawing/2014/main" id="{A6A24426-6958-C981-C30B-C94359CFA8A9}"/>
              </a:ext>
            </a:extLst>
          </p:cNvPr>
          <p:cNvSpPr txBox="1"/>
          <p:nvPr/>
        </p:nvSpPr>
        <p:spPr>
          <a:xfrm>
            <a:off x="4800600" y="6406061"/>
            <a:ext cx="4260533" cy="276999"/>
          </a:xfrm>
          <a:prstGeom prst="rect">
            <a:avLst/>
          </a:prstGeom>
          <a:noFill/>
        </p:spPr>
        <p:txBody>
          <a:bodyPr wrap="square">
            <a:spAutoFit/>
          </a:bodyPr>
          <a:lstStyle/>
          <a:p>
            <a:pPr algn="r">
              <a:defRPr/>
            </a:pPr>
            <a:r>
              <a:rPr lang="en-US" sz="1200" dirty="0"/>
              <a:t>UNE Annual Geriatrics Conference, 05/22/202</a:t>
            </a:r>
          </a:p>
        </p:txBody>
      </p:sp>
    </p:spTree>
    <p:extLst>
      <p:ext uri="{BB962C8B-B14F-4D97-AF65-F5344CB8AC3E}">
        <p14:creationId xmlns:p14="http://schemas.microsoft.com/office/powerpoint/2010/main" val="3568319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713" y="2"/>
            <a:ext cx="8412162" cy="1279525"/>
          </a:xfrm>
        </p:spPr>
        <p:txBody>
          <a:bodyPr wrap="square" anchor="ctr">
            <a:normAutofit/>
          </a:bodyPr>
          <a:lstStyle/>
          <a:p>
            <a:r>
              <a:rPr lang="en-US" dirty="0"/>
              <a:t>Why Palliative Care &amp; Hospice?</a:t>
            </a:r>
          </a:p>
        </p:txBody>
      </p:sp>
      <p:sp>
        <p:nvSpPr>
          <p:cNvPr id="6" name="Content Placeholder 5"/>
          <p:cNvSpPr>
            <a:spLocks noGrp="1"/>
          </p:cNvSpPr>
          <p:nvPr>
            <p:ph sz="quarter" idx="13"/>
          </p:nvPr>
        </p:nvSpPr>
        <p:spPr>
          <a:xfrm>
            <a:off x="365760" y="1279527"/>
            <a:ext cx="5196840" cy="5045073"/>
          </a:xfrm>
        </p:spPr>
        <p:txBody>
          <a:bodyPr wrap="square" anchor="t">
            <a:normAutofit fontScale="92500" lnSpcReduction="20000"/>
          </a:bodyPr>
          <a:lstStyle/>
          <a:p>
            <a:pPr marL="687388" lvl="2" indent="-342900">
              <a:buFont typeface="Courier New" panose="02070309020205020404" pitchFamily="49" charset="0"/>
              <a:buChar char="o"/>
            </a:pPr>
            <a:endParaRPr lang="en-US" sz="2200" dirty="0">
              <a:solidFill>
                <a:srgbClr val="006877"/>
              </a:solidFill>
            </a:endParaRPr>
          </a:p>
          <a:p>
            <a:pPr marL="687388" lvl="2" indent="-342900">
              <a:buFont typeface="Courier New" panose="02070309020205020404" pitchFamily="49" charset="0"/>
              <a:buChar char="o"/>
            </a:pPr>
            <a:r>
              <a:rPr lang="en-US" sz="2200" dirty="0">
                <a:solidFill>
                  <a:srgbClr val="006877"/>
                </a:solidFill>
              </a:rPr>
              <a:t>High quality advance care planning</a:t>
            </a:r>
          </a:p>
          <a:p>
            <a:pPr marL="687388" lvl="2" indent="-342900">
              <a:buFont typeface="Courier New" panose="02070309020205020404" pitchFamily="49" charset="0"/>
              <a:buChar char="o"/>
            </a:pPr>
            <a:r>
              <a:rPr lang="en-US" sz="2200" dirty="0">
                <a:solidFill>
                  <a:srgbClr val="006877"/>
                </a:solidFill>
              </a:rPr>
              <a:t>Decrease admissions/readmissions/ER</a:t>
            </a:r>
          </a:p>
          <a:p>
            <a:pPr marL="687388" lvl="2" indent="-342900">
              <a:buFont typeface="Courier New" panose="02070309020205020404" pitchFamily="49" charset="0"/>
              <a:buChar char="o"/>
            </a:pPr>
            <a:r>
              <a:rPr lang="en-US" sz="2200" dirty="0">
                <a:solidFill>
                  <a:srgbClr val="006877"/>
                </a:solidFill>
              </a:rPr>
              <a:t>Less “crisis driven” care</a:t>
            </a:r>
          </a:p>
          <a:p>
            <a:pPr marL="687388" lvl="2" indent="-342900">
              <a:buFont typeface="Courier New" panose="02070309020205020404" pitchFamily="49" charset="0"/>
              <a:buChar char="o"/>
            </a:pPr>
            <a:r>
              <a:rPr lang="en-US" sz="2200" dirty="0">
                <a:solidFill>
                  <a:srgbClr val="006877"/>
                </a:solidFill>
              </a:rPr>
              <a:t>Improvement in quality of life</a:t>
            </a:r>
          </a:p>
          <a:p>
            <a:pPr marL="687388" lvl="2" indent="-342900">
              <a:buFont typeface="Courier New" panose="02070309020205020404" pitchFamily="49" charset="0"/>
              <a:buChar char="o"/>
            </a:pPr>
            <a:r>
              <a:rPr lang="en-US" sz="2200" dirty="0">
                <a:solidFill>
                  <a:srgbClr val="006877"/>
                </a:solidFill>
              </a:rPr>
              <a:t>Person is more likely to be in setting of choice at time of death</a:t>
            </a:r>
          </a:p>
          <a:p>
            <a:pPr marL="687388" lvl="2" indent="-342900">
              <a:buFont typeface="Courier New" panose="02070309020205020404" pitchFamily="49" charset="0"/>
              <a:buChar char="o"/>
            </a:pPr>
            <a:endParaRPr lang="en-US" sz="2200" dirty="0">
              <a:solidFill>
                <a:srgbClr val="006877"/>
              </a:solidFill>
            </a:endParaRPr>
          </a:p>
          <a:p>
            <a:pPr marL="344488" lvl="2" indent="0">
              <a:buNone/>
            </a:pPr>
            <a:r>
              <a:rPr lang="en-US" sz="2200" dirty="0">
                <a:solidFill>
                  <a:srgbClr val="006877"/>
                </a:solidFill>
              </a:rPr>
              <a:t>Hospice also offers:</a:t>
            </a:r>
          </a:p>
          <a:p>
            <a:pPr marL="858838" lvl="5" indent="-342900">
              <a:buFont typeface="Wingdings" panose="05000000000000000000" pitchFamily="2" charset="2"/>
              <a:buChar char="v"/>
            </a:pPr>
            <a:r>
              <a:rPr lang="en-US" sz="2200" dirty="0">
                <a:solidFill>
                  <a:srgbClr val="006877"/>
                </a:solidFill>
              </a:rPr>
              <a:t>Provision of DME and valuable services like frequent nursing visits, aides, social work, expert spiritual support, 24/7 access by phone and off-hours visits when needed, funeral planning, postmortem care, and volunteers. </a:t>
            </a:r>
          </a:p>
          <a:p>
            <a:pPr marL="858838" lvl="4" indent="-342900">
              <a:buFont typeface="Wingdings" panose="05000000000000000000" pitchFamily="2" charset="2"/>
              <a:buChar char="v"/>
            </a:pPr>
            <a:r>
              <a:rPr lang="en-US" sz="2200" dirty="0">
                <a:solidFill>
                  <a:srgbClr val="006877"/>
                </a:solidFill>
              </a:rPr>
              <a:t>Bereavement support for loved ones for 13 months after the patient’s death. </a:t>
            </a:r>
          </a:p>
          <a:p>
            <a:pPr marL="285750" lvl="1" indent="-285750">
              <a:buFont typeface="Arial" panose="020B0604020202020204" pitchFamily="34" charset="0"/>
              <a:buChar char="•"/>
            </a:pPr>
            <a:endParaRPr lang="en-US" sz="2200" dirty="0">
              <a:solidFill>
                <a:srgbClr val="006877"/>
              </a:solidFill>
            </a:endParaRPr>
          </a:p>
          <a:p>
            <a:pPr marL="342900" indent="-342900">
              <a:buFont typeface="Arial" panose="020B0604020202020204" pitchFamily="34" charset="0"/>
              <a:buChar char="•"/>
            </a:pPr>
            <a:endParaRPr lang="en-US" sz="2200" dirty="0"/>
          </a:p>
        </p:txBody>
      </p:sp>
      <p:sp>
        <p:nvSpPr>
          <p:cNvPr id="4" name="Footer Placeholder 3"/>
          <p:cNvSpPr>
            <a:spLocks noGrp="1"/>
          </p:cNvSpPr>
          <p:nvPr>
            <p:ph type="ftr" sz="quarter" idx="16"/>
          </p:nvPr>
        </p:nvSpPr>
        <p:spPr>
          <a:xfrm>
            <a:off x="4414990" y="6482549"/>
            <a:ext cx="4398810" cy="182880"/>
          </a:xfrm>
        </p:spPr>
        <p:txBody>
          <a:bodyPr vert="horz" lIns="0" tIns="0" rIns="0" bIns="0" rtlCol="0" anchor="b" anchorCtr="0">
            <a:normAutofit/>
          </a:bodyPr>
          <a:lstStyle>
            <a:defPPr>
              <a:defRPr lang="en-US"/>
            </a:defPPr>
            <a:lvl1pPr marL="0" algn="r" defTabSz="457200" rtl="0" eaLnBrk="1" latinLnBrk="0" hangingPunct="1">
              <a:defRPr sz="1000" kern="1200">
                <a:solidFill>
                  <a:srgbClr val="777777"/>
                </a:solidFill>
                <a:latin typeface="+mn-lt"/>
                <a:ea typeface="+mn-ea"/>
                <a:cs typeface="+mn-cs"/>
              </a:defRPr>
            </a:lvl1pPr>
            <a:lvl2pPr marL="457200" algn="r" defTabSz="457200" rtl="0" eaLnBrk="1" latinLnBrk="0" hangingPunct="1">
              <a:defRPr sz="1000" kern="1200">
                <a:solidFill>
                  <a:srgbClr val="777777"/>
                </a:solidFill>
                <a:latin typeface="+mn-lt"/>
                <a:ea typeface="+mn-ea"/>
                <a:cs typeface="+mn-cs"/>
              </a:defRPr>
            </a:lvl2pPr>
            <a:lvl3pPr marL="914400" algn="r" defTabSz="457200" rtl="0" eaLnBrk="1" latinLnBrk="0" hangingPunct="1">
              <a:defRPr sz="1000" kern="1200">
                <a:solidFill>
                  <a:srgbClr val="777777"/>
                </a:solidFill>
                <a:latin typeface="+mn-lt"/>
                <a:ea typeface="+mn-ea"/>
                <a:cs typeface="+mn-cs"/>
              </a:defRPr>
            </a:lvl3pPr>
            <a:lvl4pPr marL="1371600" algn="r" defTabSz="457200" rtl="0" eaLnBrk="1" latinLnBrk="0" hangingPunct="1">
              <a:defRPr sz="1000" kern="1200">
                <a:solidFill>
                  <a:srgbClr val="777777"/>
                </a:solidFill>
                <a:latin typeface="+mn-lt"/>
                <a:ea typeface="+mn-ea"/>
                <a:cs typeface="+mn-cs"/>
              </a:defRPr>
            </a:lvl4pPr>
            <a:lvl5pPr marL="1828800" algn="r" defTabSz="457200" rtl="0" eaLnBrk="1" latinLnBrk="0" hangingPunct="1">
              <a:defRPr sz="1000" kern="1200">
                <a:solidFill>
                  <a:srgbClr val="777777"/>
                </a:solidFill>
                <a:latin typeface="+mn-lt"/>
                <a:ea typeface="+mn-ea"/>
                <a:cs typeface="+mn-cs"/>
              </a:defRPr>
            </a:lvl5pPr>
            <a:lvl6pPr marL="2286000" algn="r" defTabSz="457200" rtl="0" eaLnBrk="1" latinLnBrk="0" hangingPunct="1">
              <a:defRPr sz="1000" kern="1200">
                <a:solidFill>
                  <a:srgbClr val="777777"/>
                </a:solidFill>
                <a:latin typeface="+mn-lt"/>
                <a:ea typeface="+mn-ea"/>
                <a:cs typeface="+mn-cs"/>
              </a:defRPr>
            </a:lvl6pPr>
            <a:lvl7pPr marL="2743200" algn="r" defTabSz="457200" rtl="0" eaLnBrk="1" latinLnBrk="0" hangingPunct="1">
              <a:defRPr sz="1000" kern="1200">
                <a:solidFill>
                  <a:srgbClr val="777777"/>
                </a:solidFill>
                <a:latin typeface="+mn-lt"/>
                <a:ea typeface="+mn-ea"/>
                <a:cs typeface="+mn-cs"/>
              </a:defRPr>
            </a:lvl7pPr>
            <a:lvl8pPr marL="3200400" algn="r" defTabSz="457200" rtl="0" eaLnBrk="1" latinLnBrk="0" hangingPunct="1">
              <a:defRPr sz="1000" kern="1200">
                <a:solidFill>
                  <a:srgbClr val="777777"/>
                </a:solidFill>
                <a:latin typeface="+mn-lt"/>
                <a:ea typeface="+mn-ea"/>
                <a:cs typeface="+mn-cs"/>
              </a:defRPr>
            </a:lvl8pPr>
            <a:lvl9pPr marL="3657600" algn="r" defTabSz="457200" rtl="0" eaLnBrk="1" latinLnBrk="0" hangingPunct="1">
              <a:defRPr sz="1000" kern="1200">
                <a:solidFill>
                  <a:srgbClr val="777777"/>
                </a:solidFill>
                <a:latin typeface="+mn-lt"/>
                <a:ea typeface="+mn-ea"/>
                <a:cs typeface="+mn-cs"/>
              </a:defRPr>
            </a:lvl9pPr>
          </a:lstStyle>
          <a:p>
            <a:pPr algn="r">
              <a:defRPr/>
            </a:pPr>
            <a:r>
              <a:rPr lang="en-US" sz="1000" dirty="0"/>
              <a:t>UNE Annual Geriatrics Conference, 05/22/202</a:t>
            </a:r>
          </a:p>
        </p:txBody>
      </p:sp>
      <p:sp>
        <p:nvSpPr>
          <p:cNvPr id="5" name="Slide Number Placeholder 4"/>
          <p:cNvSpPr>
            <a:spLocks noGrp="1"/>
          </p:cNvSpPr>
          <p:nvPr>
            <p:ph type="sldNum" sz="quarter" idx="17"/>
          </p:nvPr>
        </p:nvSpPr>
        <p:spPr>
          <a:xfrm>
            <a:off x="8460581" y="6482550"/>
            <a:ext cx="318294" cy="180183"/>
          </a:xfrm>
        </p:spPr>
        <p:txBody>
          <a:bodyPr vert="horz" wrap="square" lIns="0" tIns="0" rIns="0" bIns="0" rtlCol="0" anchor="b" anchorCtr="0">
            <a:normAutofit/>
          </a:bodyPr>
          <a:lstStyle>
            <a:defPPr>
              <a:defRPr lang="en-US"/>
            </a:defPPr>
            <a:lvl1pPr marL="0" algn="r" defTabSz="457200" rtl="0" eaLnBrk="1" latinLnBrk="0" hangingPunct="1">
              <a:defRPr sz="1000" b="1" kern="1200">
                <a:solidFill>
                  <a:srgbClr val="777777"/>
                </a:solidFill>
                <a:latin typeface="+mn-lt"/>
                <a:ea typeface="+mn-ea"/>
                <a:cs typeface="+mn-cs"/>
              </a:defRPr>
            </a:lvl1pPr>
            <a:lvl2pPr marL="0" algn="r" defTabSz="457200" rtl="0" eaLnBrk="1" latinLnBrk="0" hangingPunct="1">
              <a:defRPr sz="1000" b="1" kern="1200">
                <a:solidFill>
                  <a:srgbClr val="777777"/>
                </a:solidFill>
                <a:latin typeface="+mn-lt"/>
                <a:ea typeface="+mn-ea"/>
                <a:cs typeface="+mn-cs"/>
              </a:defRPr>
            </a:lvl2pPr>
            <a:lvl3pPr marL="0" algn="r" defTabSz="457200" rtl="0" eaLnBrk="1" latinLnBrk="0" hangingPunct="1">
              <a:defRPr sz="1000" b="1" kern="1200">
                <a:solidFill>
                  <a:srgbClr val="777777"/>
                </a:solidFill>
                <a:latin typeface="+mn-lt"/>
                <a:ea typeface="+mn-ea"/>
                <a:cs typeface="+mn-cs"/>
              </a:defRPr>
            </a:lvl3pPr>
            <a:lvl4pPr marL="0" algn="r" defTabSz="457200" rtl="0" eaLnBrk="1" latinLnBrk="0" hangingPunct="1">
              <a:defRPr sz="1000" b="1" kern="1200">
                <a:solidFill>
                  <a:srgbClr val="777777"/>
                </a:solidFill>
                <a:latin typeface="+mn-lt"/>
                <a:ea typeface="+mn-ea"/>
                <a:cs typeface="+mn-cs"/>
              </a:defRPr>
            </a:lvl4pPr>
            <a:lvl5pPr marL="0" algn="r" defTabSz="457200" rtl="0" eaLnBrk="1" latinLnBrk="0" hangingPunct="1">
              <a:defRPr sz="1000" b="1" kern="1200">
                <a:solidFill>
                  <a:srgbClr val="777777"/>
                </a:solidFill>
                <a:latin typeface="+mn-lt"/>
                <a:ea typeface="+mn-ea"/>
                <a:cs typeface="+mn-cs"/>
              </a:defRPr>
            </a:lvl5pPr>
            <a:lvl6pPr marL="0" algn="r" defTabSz="457200" rtl="0" eaLnBrk="1" latinLnBrk="0" hangingPunct="1">
              <a:defRPr sz="1000" b="1" kern="1200">
                <a:solidFill>
                  <a:srgbClr val="777777"/>
                </a:solidFill>
                <a:latin typeface="+mn-lt"/>
                <a:ea typeface="+mn-ea"/>
                <a:cs typeface="+mn-cs"/>
              </a:defRPr>
            </a:lvl6pPr>
            <a:lvl7pPr marL="0" algn="r" defTabSz="457200" rtl="0" eaLnBrk="1" latinLnBrk="0" hangingPunct="1">
              <a:defRPr sz="1000" b="1" kern="1200">
                <a:solidFill>
                  <a:srgbClr val="777777"/>
                </a:solidFill>
                <a:latin typeface="+mn-lt"/>
                <a:ea typeface="+mn-ea"/>
                <a:cs typeface="+mn-cs"/>
              </a:defRPr>
            </a:lvl7pPr>
            <a:lvl8pPr marL="0" algn="r" defTabSz="457200" rtl="0" eaLnBrk="1" latinLnBrk="0" hangingPunct="1">
              <a:defRPr sz="1000" b="1" kern="1200">
                <a:solidFill>
                  <a:srgbClr val="777777"/>
                </a:solidFill>
                <a:latin typeface="+mn-lt"/>
                <a:ea typeface="+mn-ea"/>
                <a:cs typeface="+mn-cs"/>
              </a:defRPr>
            </a:lvl8pPr>
            <a:lvl9pPr marL="0" algn="r" defTabSz="457200" rtl="0" eaLnBrk="1" latinLnBrk="0" hangingPunct="1">
              <a:defRPr sz="1000" b="1" kern="1200">
                <a:solidFill>
                  <a:srgbClr val="777777"/>
                </a:solidFill>
                <a:latin typeface="+mn-lt"/>
                <a:ea typeface="+mn-ea"/>
                <a:cs typeface="+mn-cs"/>
              </a:defRPr>
            </a:lvl9pPr>
          </a:lstStyle>
          <a:p>
            <a:pPr lvl="8" algn="l">
              <a:spcAft>
                <a:spcPts val="600"/>
              </a:spcAft>
            </a:pPr>
            <a:fld id="{63DCA5C9-2E11-4C67-86EB-AE1DE127DC64}" type="slidenum">
              <a:rPr lang="en-US" smtClean="0"/>
              <a:pPr lvl="8" algn="l">
                <a:spcAft>
                  <a:spcPts val="600"/>
                </a:spcAft>
              </a:pPr>
              <a:t>5</a:t>
            </a:fld>
            <a:endParaRPr lang="en-US"/>
          </a:p>
        </p:txBody>
      </p:sp>
      <p:pic>
        <p:nvPicPr>
          <p:cNvPr id="9" name="Picture 8" descr="A cat sleeping on a blanket&#10;&#10;AI-generated content may be incorrect.">
            <a:extLst>
              <a:ext uri="{FF2B5EF4-FFF2-40B4-BE49-F238E27FC236}">
                <a16:creationId xmlns:a16="http://schemas.microsoft.com/office/drawing/2014/main" id="{0762233A-0846-1166-81B7-AD1D131373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347970" y="2406568"/>
            <a:ext cx="3931920" cy="2948940"/>
          </a:xfrm>
          <a:prstGeom prst="rect">
            <a:avLst/>
          </a:prstGeom>
          <a:ln>
            <a:noFill/>
          </a:ln>
          <a:effectLst>
            <a:glow rad="63500">
              <a:schemeClr val="accent1">
                <a:satMod val="175000"/>
                <a:alpha val="40000"/>
              </a:schemeClr>
            </a:glow>
          </a:effectLst>
        </p:spPr>
      </p:pic>
    </p:spTree>
    <p:extLst>
      <p:ext uri="{BB962C8B-B14F-4D97-AF65-F5344CB8AC3E}">
        <p14:creationId xmlns:p14="http://schemas.microsoft.com/office/powerpoint/2010/main" val="294480251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dirty="0"/>
              <a:t>Asking the right question…..</a:t>
            </a:r>
          </a:p>
        </p:txBody>
      </p:sp>
      <p:sp>
        <p:nvSpPr>
          <p:cNvPr id="76803" name="Content Placeholder 2"/>
          <p:cNvSpPr>
            <a:spLocks noGrp="1"/>
          </p:cNvSpPr>
          <p:nvPr>
            <p:ph sz="quarter" idx="14"/>
          </p:nvPr>
        </p:nvSpPr>
        <p:spPr>
          <a:xfrm>
            <a:off x="685801" y="1447801"/>
            <a:ext cx="7696200" cy="1752600"/>
          </a:xfrm>
        </p:spPr>
        <p:txBody>
          <a:bodyPr/>
          <a:lstStyle/>
          <a:p>
            <a:pPr algn="ctr">
              <a:lnSpc>
                <a:spcPct val="150000"/>
              </a:lnSpc>
            </a:pPr>
            <a:r>
              <a:rPr lang="en-US" altLang="en-US" sz="2000" dirty="0">
                <a:solidFill>
                  <a:schemeClr val="accent2">
                    <a:lumMod val="75000"/>
                  </a:schemeClr>
                </a:solidFill>
              </a:rPr>
              <a:t>…instead of </a:t>
            </a:r>
            <a:r>
              <a:rPr lang="en-US" altLang="en-US" sz="2800" dirty="0">
                <a:solidFill>
                  <a:schemeClr val="accent2">
                    <a:lumMod val="75000"/>
                  </a:schemeClr>
                </a:solidFill>
              </a:rPr>
              <a:t>“What </a:t>
            </a:r>
            <a:r>
              <a:rPr lang="en-US" altLang="en-US" sz="2800" u="sng" dirty="0">
                <a:solidFill>
                  <a:schemeClr val="accent2">
                    <a:lumMod val="75000"/>
                  </a:schemeClr>
                </a:solidFill>
              </a:rPr>
              <a:t>can</a:t>
            </a:r>
            <a:r>
              <a:rPr lang="en-US" altLang="en-US" sz="2800" dirty="0">
                <a:solidFill>
                  <a:schemeClr val="accent2">
                    <a:lumMod val="75000"/>
                  </a:schemeClr>
                </a:solidFill>
              </a:rPr>
              <a:t> we do?”</a:t>
            </a:r>
          </a:p>
          <a:p>
            <a:pPr algn="ctr">
              <a:lnSpc>
                <a:spcPct val="150000"/>
              </a:lnSpc>
            </a:pPr>
            <a:r>
              <a:rPr lang="en-US" altLang="en-US" sz="4000" i="1" dirty="0">
                <a:solidFill>
                  <a:schemeClr val="accent2">
                    <a:lumMod val="75000"/>
                  </a:schemeClr>
                </a:solidFill>
              </a:rPr>
              <a:t>“What </a:t>
            </a:r>
            <a:r>
              <a:rPr lang="en-US" altLang="en-US" sz="4000" i="1" u="sng" dirty="0">
                <a:solidFill>
                  <a:schemeClr val="accent2">
                    <a:lumMod val="75000"/>
                  </a:schemeClr>
                </a:solidFill>
              </a:rPr>
              <a:t>should</a:t>
            </a:r>
            <a:r>
              <a:rPr lang="en-US" altLang="en-US" sz="4000" i="1" dirty="0">
                <a:solidFill>
                  <a:schemeClr val="accent2">
                    <a:lumMod val="75000"/>
                  </a:schemeClr>
                </a:solidFill>
              </a:rPr>
              <a:t> we do?”</a:t>
            </a:r>
          </a:p>
        </p:txBody>
      </p:sp>
      <p:pic>
        <p:nvPicPr>
          <p:cNvPr id="8" name="Picture 7" descr="A stone bridge over a road&#10;&#10;AI-generated content may be incorrect.">
            <a:extLst>
              <a:ext uri="{FF2B5EF4-FFF2-40B4-BE49-F238E27FC236}">
                <a16:creationId xmlns:a16="http://schemas.microsoft.com/office/drawing/2014/main" id="{E2688680-6A38-5FD8-1462-E428AFAB52B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160" y="3543300"/>
            <a:ext cx="9144000" cy="2286000"/>
          </a:xfrm>
          <a:prstGeom prst="rect">
            <a:avLst/>
          </a:prstGeom>
        </p:spPr>
      </p:pic>
      <p:sp>
        <p:nvSpPr>
          <p:cNvPr id="9" name="TextBox 8">
            <a:extLst>
              <a:ext uri="{FF2B5EF4-FFF2-40B4-BE49-F238E27FC236}">
                <a16:creationId xmlns:a16="http://schemas.microsoft.com/office/drawing/2014/main" id="{B5966CC0-2B1F-2EB9-F7EE-5E1AA528F38A}"/>
              </a:ext>
            </a:extLst>
          </p:cNvPr>
          <p:cNvSpPr txBox="1"/>
          <p:nvPr/>
        </p:nvSpPr>
        <p:spPr>
          <a:xfrm>
            <a:off x="10160" y="6172200"/>
            <a:ext cx="9144000" cy="230832"/>
          </a:xfrm>
          <a:prstGeom prst="rect">
            <a:avLst/>
          </a:prstGeom>
          <a:noFill/>
        </p:spPr>
        <p:txBody>
          <a:bodyPr wrap="square" rtlCol="0">
            <a:spAutoFit/>
          </a:bodyPr>
          <a:lstStyle/>
          <a:p>
            <a:r>
              <a:rPr lang="en-US" sz="900" dirty="0">
                <a:hlinkClick r:id="rId4" tooltip="https://wikitravel.org/de/Acadia_National_Park"/>
              </a:rPr>
              <a:t>This Photo</a:t>
            </a:r>
            <a:r>
              <a:rPr lang="en-US" sz="900" dirty="0"/>
              <a:t> by Unknown Author is licensed under </a:t>
            </a:r>
            <a:r>
              <a:rPr lang="en-US" sz="900" dirty="0">
                <a:hlinkClick r:id="rId5" tooltip="https://creativecommons.org/licenses/by-sa/3.0/"/>
              </a:rPr>
              <a:t>CC BY-SA</a:t>
            </a:r>
            <a:endParaRPr lang="en-US" sz="900" dirty="0"/>
          </a:p>
        </p:txBody>
      </p:sp>
      <p:sp>
        <p:nvSpPr>
          <p:cNvPr id="3" name="TextBox 2">
            <a:extLst>
              <a:ext uri="{FF2B5EF4-FFF2-40B4-BE49-F238E27FC236}">
                <a16:creationId xmlns:a16="http://schemas.microsoft.com/office/drawing/2014/main" id="{F24ADE70-0B26-F521-515F-39A589CDE292}"/>
              </a:ext>
            </a:extLst>
          </p:cNvPr>
          <p:cNvSpPr txBox="1"/>
          <p:nvPr/>
        </p:nvSpPr>
        <p:spPr>
          <a:xfrm>
            <a:off x="4566920" y="6366441"/>
            <a:ext cx="4577080" cy="276999"/>
          </a:xfrm>
          <a:prstGeom prst="rect">
            <a:avLst/>
          </a:prstGeom>
          <a:noFill/>
        </p:spPr>
        <p:txBody>
          <a:bodyPr wrap="square">
            <a:spAutoFit/>
          </a:bodyPr>
          <a:lstStyle/>
          <a:p>
            <a:pPr algn="r">
              <a:defRPr/>
            </a:pPr>
            <a:r>
              <a:rPr lang="en-US" sz="1200" dirty="0"/>
              <a:t>UNE Annual Geriatrics Conference, 05/22/202</a:t>
            </a:r>
          </a:p>
        </p:txBody>
      </p:sp>
    </p:spTree>
    <p:extLst>
      <p:ext uri="{BB962C8B-B14F-4D97-AF65-F5344CB8AC3E}">
        <p14:creationId xmlns:p14="http://schemas.microsoft.com/office/powerpoint/2010/main" val="34184983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3EEA2-1FBC-14AC-4785-536D60236E1A}"/>
              </a:ext>
            </a:extLst>
          </p:cNvPr>
          <p:cNvSpPr>
            <a:spLocks noGrp="1"/>
          </p:cNvSpPr>
          <p:nvPr>
            <p:ph type="title"/>
          </p:nvPr>
        </p:nvSpPr>
        <p:spPr>
          <a:xfrm>
            <a:off x="366714" y="0"/>
            <a:ext cx="8412162" cy="1279525"/>
          </a:xfrm>
        </p:spPr>
        <p:txBody>
          <a:bodyPr/>
          <a:lstStyle/>
          <a:p>
            <a:r>
              <a:rPr lang="en-US" sz="3600" dirty="0"/>
              <a:t>Prognostic Variables in Dementia Patients</a:t>
            </a:r>
            <a:br>
              <a:rPr lang="en-US" sz="3600" dirty="0"/>
            </a:br>
            <a:r>
              <a:rPr lang="en-US" sz="3600" dirty="0"/>
              <a:t> </a:t>
            </a:r>
            <a:r>
              <a:rPr lang="en-US" sz="2400" b="0" dirty="0" err="1"/>
              <a:t>Haaksma</a:t>
            </a:r>
            <a:r>
              <a:rPr lang="en-US" sz="2400" b="0" dirty="0"/>
              <a:t> ML et al. Neurology 2020; 94:1-11</a:t>
            </a:r>
            <a:endParaRPr lang="en-US" sz="3600" b="0" dirty="0"/>
          </a:p>
        </p:txBody>
      </p:sp>
      <p:sp>
        <p:nvSpPr>
          <p:cNvPr id="4" name="Date Placeholder 3">
            <a:extLst>
              <a:ext uri="{FF2B5EF4-FFF2-40B4-BE49-F238E27FC236}">
                <a16:creationId xmlns:a16="http://schemas.microsoft.com/office/drawing/2014/main" id="{6711AA2F-8FCB-ED06-5BA4-9B6E5B819BD3}"/>
              </a:ext>
            </a:extLst>
          </p:cNvPr>
          <p:cNvSpPr>
            <a:spLocks noGrp="1"/>
          </p:cNvSpPr>
          <p:nvPr>
            <p:ph type="dt" sz="half" idx="15"/>
          </p:nvPr>
        </p:nvSpPr>
        <p:spPr/>
        <p:txBody>
          <a:bodyPr/>
          <a:lstStyle/>
          <a:p>
            <a:pPr>
              <a:defRPr/>
            </a:pPr>
            <a:r>
              <a:rPr lang="en-US" dirty="0"/>
              <a:t>05/22/2025</a:t>
            </a:r>
          </a:p>
        </p:txBody>
      </p:sp>
      <p:sp>
        <p:nvSpPr>
          <p:cNvPr id="5" name="Footer Placeholder 4">
            <a:extLst>
              <a:ext uri="{FF2B5EF4-FFF2-40B4-BE49-F238E27FC236}">
                <a16:creationId xmlns:a16="http://schemas.microsoft.com/office/drawing/2014/main" id="{35B442B0-609F-9D0E-C217-71ECBF071429}"/>
              </a:ext>
            </a:extLst>
          </p:cNvPr>
          <p:cNvSpPr>
            <a:spLocks noGrp="1"/>
          </p:cNvSpPr>
          <p:nvPr>
            <p:ph type="ftr" sz="quarter" idx="16"/>
          </p:nvPr>
        </p:nvSpPr>
        <p:spPr/>
        <p:txBody>
          <a:bodyPr/>
          <a:lstStyle/>
          <a:p>
            <a:pPr>
              <a:defRPr/>
            </a:pPr>
            <a:r>
              <a:rPr lang="en-US" dirty="0"/>
              <a:t>UNE Annual Geriatrics Conference</a:t>
            </a:r>
          </a:p>
        </p:txBody>
      </p:sp>
      <p:sp>
        <p:nvSpPr>
          <p:cNvPr id="6" name="Slide Number Placeholder 5">
            <a:extLst>
              <a:ext uri="{FF2B5EF4-FFF2-40B4-BE49-F238E27FC236}">
                <a16:creationId xmlns:a16="http://schemas.microsoft.com/office/drawing/2014/main" id="{0CCD30F6-C47A-A5CA-E888-838E71A56638}"/>
              </a:ext>
            </a:extLst>
          </p:cNvPr>
          <p:cNvSpPr>
            <a:spLocks noGrp="1"/>
          </p:cNvSpPr>
          <p:nvPr>
            <p:ph type="sldNum" sz="quarter" idx="17"/>
          </p:nvPr>
        </p:nvSpPr>
        <p:spPr/>
        <p:txBody>
          <a:bodyPr/>
          <a:lstStyle/>
          <a:p>
            <a:pPr lvl="4">
              <a:defRPr/>
            </a:pPr>
            <a:fld id="{BD812787-F11D-452B-9D6D-9D074AA21EA0}" type="slidenum">
              <a:rPr lang="en-US" altLang="en-US" smtClean="0"/>
              <a:pPr lvl="4">
                <a:defRPr/>
              </a:pPr>
              <a:t>7</a:t>
            </a:fld>
            <a:endParaRPr lang="en-US" altLang="en-US"/>
          </a:p>
        </p:txBody>
      </p:sp>
      <p:pic>
        <p:nvPicPr>
          <p:cNvPr id="8" name="Picture 7">
            <a:extLst>
              <a:ext uri="{FF2B5EF4-FFF2-40B4-BE49-F238E27FC236}">
                <a16:creationId xmlns:a16="http://schemas.microsoft.com/office/drawing/2014/main" id="{0E64F551-F120-3298-8068-F83F8F8C032B}"/>
              </a:ext>
            </a:extLst>
          </p:cNvPr>
          <p:cNvPicPr>
            <a:picLocks noChangeAspect="1"/>
          </p:cNvPicPr>
          <p:nvPr/>
        </p:nvPicPr>
        <p:blipFill>
          <a:blip r:embed="rId2"/>
          <a:stretch>
            <a:fillRect/>
          </a:stretch>
        </p:blipFill>
        <p:spPr>
          <a:xfrm>
            <a:off x="1054101" y="1439214"/>
            <a:ext cx="6946899" cy="4959287"/>
          </a:xfrm>
          <a:prstGeom prst="rect">
            <a:avLst/>
          </a:prstGeom>
        </p:spPr>
      </p:pic>
    </p:spTree>
    <p:extLst>
      <p:ext uri="{BB962C8B-B14F-4D97-AF65-F5344CB8AC3E}">
        <p14:creationId xmlns:p14="http://schemas.microsoft.com/office/powerpoint/2010/main" val="1999533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ED402-9213-A5C9-FFD1-9598AB0EE062}"/>
              </a:ext>
            </a:extLst>
          </p:cNvPr>
          <p:cNvSpPr>
            <a:spLocks noGrp="1"/>
          </p:cNvSpPr>
          <p:nvPr>
            <p:ph type="title"/>
          </p:nvPr>
        </p:nvSpPr>
        <p:spPr/>
        <p:txBody>
          <a:bodyPr/>
          <a:lstStyle/>
          <a:p>
            <a:r>
              <a:rPr lang="en-US" sz="4800" dirty="0"/>
              <a:t>Prognosis matters for Hospice  </a:t>
            </a:r>
          </a:p>
        </p:txBody>
      </p:sp>
      <p:sp>
        <p:nvSpPr>
          <p:cNvPr id="3" name="Content Placeholder 2">
            <a:extLst>
              <a:ext uri="{FF2B5EF4-FFF2-40B4-BE49-F238E27FC236}">
                <a16:creationId xmlns:a16="http://schemas.microsoft.com/office/drawing/2014/main" id="{1FE07003-27AB-4346-2479-EBEE43B9ADAB}"/>
              </a:ext>
            </a:extLst>
          </p:cNvPr>
          <p:cNvSpPr>
            <a:spLocks noGrp="1"/>
          </p:cNvSpPr>
          <p:nvPr>
            <p:ph sz="quarter" idx="14"/>
          </p:nvPr>
        </p:nvSpPr>
        <p:spPr>
          <a:xfrm>
            <a:off x="500856" y="1698467"/>
            <a:ext cx="8118476" cy="4435475"/>
          </a:xfrm>
        </p:spPr>
        <p:txBody>
          <a:bodyPr/>
          <a:lstStyle/>
          <a:p>
            <a:pPr marL="342900" indent="-342900">
              <a:buFont typeface="Arial" panose="020B0604020202020204" pitchFamily="34" charset="0"/>
              <a:buChar char="•"/>
            </a:pPr>
            <a:r>
              <a:rPr lang="en-US" dirty="0"/>
              <a:t>Prognosis/estimating life expectancy can be challenging in advanced dementia.  </a:t>
            </a:r>
          </a:p>
          <a:p>
            <a:endParaRPr lang="en-US" dirty="0"/>
          </a:p>
          <a:p>
            <a:pPr marL="342900" indent="-342900">
              <a:buFont typeface="Arial" panose="020B0604020202020204" pitchFamily="34" charset="0"/>
              <a:buChar char="•"/>
            </a:pPr>
            <a:r>
              <a:rPr lang="en-US" dirty="0"/>
              <a:t>People with dementia may have very advanced cognitive changes and profound functional limitations well prior to the last 6 months of life. </a:t>
            </a:r>
          </a:p>
          <a:p>
            <a:endParaRPr lang="en-US" dirty="0"/>
          </a:p>
          <a:p>
            <a:pPr marL="342900" indent="-342900">
              <a:buFont typeface="Arial" panose="020B0604020202020204" pitchFamily="34" charset="0"/>
              <a:buChar char="•"/>
            </a:pPr>
            <a:r>
              <a:rPr lang="en-US" dirty="0"/>
              <a:t>Comorbidities can be important in assessing life expectancy and trajectory of declines.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Anticipatory guidance for families is needed when there is prognostic uncertainty. </a:t>
            </a:r>
          </a:p>
          <a:p>
            <a:endParaRPr lang="en-US" dirty="0"/>
          </a:p>
          <a:p>
            <a:endParaRPr lang="en-US" dirty="0"/>
          </a:p>
        </p:txBody>
      </p:sp>
      <p:sp>
        <p:nvSpPr>
          <p:cNvPr id="5" name="Footer Placeholder 4">
            <a:extLst>
              <a:ext uri="{FF2B5EF4-FFF2-40B4-BE49-F238E27FC236}">
                <a16:creationId xmlns:a16="http://schemas.microsoft.com/office/drawing/2014/main" id="{1744A3BE-5390-0C54-DD34-E50BED2B57D9}"/>
              </a:ext>
            </a:extLst>
          </p:cNvPr>
          <p:cNvSpPr>
            <a:spLocks noGrp="1"/>
          </p:cNvSpPr>
          <p:nvPr>
            <p:ph type="ftr" sz="quarter" idx="16"/>
          </p:nvPr>
        </p:nvSpPr>
        <p:spPr>
          <a:xfrm>
            <a:off x="4220369" y="6460807"/>
            <a:ext cx="4398963" cy="184150"/>
          </a:xfrm>
        </p:spPr>
        <p:txBody>
          <a:bodyPr/>
          <a:lstStyle/>
          <a:p>
            <a:pPr algn="r">
              <a:defRPr/>
            </a:pPr>
            <a:r>
              <a:rPr lang="en-US" sz="1000" dirty="0"/>
              <a:t>UNE Annual Geriatrics Conference, 05/22/202</a:t>
            </a:r>
          </a:p>
        </p:txBody>
      </p:sp>
      <p:sp>
        <p:nvSpPr>
          <p:cNvPr id="6" name="Slide Number Placeholder 5">
            <a:extLst>
              <a:ext uri="{FF2B5EF4-FFF2-40B4-BE49-F238E27FC236}">
                <a16:creationId xmlns:a16="http://schemas.microsoft.com/office/drawing/2014/main" id="{7ECAD6A0-2016-79E8-86F9-8F10999E0006}"/>
              </a:ext>
            </a:extLst>
          </p:cNvPr>
          <p:cNvSpPr>
            <a:spLocks noGrp="1"/>
          </p:cNvSpPr>
          <p:nvPr>
            <p:ph type="sldNum" sz="quarter" idx="17"/>
          </p:nvPr>
        </p:nvSpPr>
        <p:spPr/>
        <p:txBody>
          <a:bodyPr/>
          <a:lstStyle/>
          <a:p>
            <a:pPr lvl="4">
              <a:defRPr/>
            </a:pPr>
            <a:fld id="{BD812787-F11D-452B-9D6D-9D074AA21EA0}" type="slidenum">
              <a:rPr lang="en-US" altLang="en-US" smtClean="0"/>
              <a:pPr lvl="4">
                <a:defRPr/>
              </a:pPr>
              <a:t>8</a:t>
            </a:fld>
            <a:endParaRPr lang="en-US" altLang="en-US"/>
          </a:p>
        </p:txBody>
      </p:sp>
    </p:spTree>
    <p:extLst>
      <p:ext uri="{BB962C8B-B14F-4D97-AF65-F5344CB8AC3E}">
        <p14:creationId xmlns:p14="http://schemas.microsoft.com/office/powerpoint/2010/main" val="2705568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2DCAD-90D7-6022-83A5-1280F461181C}"/>
              </a:ext>
            </a:extLst>
          </p:cNvPr>
          <p:cNvSpPr>
            <a:spLocks noGrp="1"/>
          </p:cNvSpPr>
          <p:nvPr>
            <p:ph type="title"/>
          </p:nvPr>
        </p:nvSpPr>
        <p:spPr>
          <a:xfrm>
            <a:off x="366713" y="2"/>
            <a:ext cx="7558087" cy="1279525"/>
          </a:xfrm>
        </p:spPr>
        <p:txBody>
          <a:bodyPr/>
          <a:lstStyle/>
          <a:p>
            <a:r>
              <a:rPr lang="en-US" sz="3200" dirty="0"/>
              <a:t>Discussing life expectancy in </a:t>
            </a:r>
            <a:br>
              <a:rPr lang="en-US" sz="3200" dirty="0"/>
            </a:br>
            <a:r>
              <a:rPr lang="en-US" sz="3200" dirty="0"/>
              <a:t>uncertain times… </a:t>
            </a:r>
          </a:p>
        </p:txBody>
      </p:sp>
      <p:pic>
        <p:nvPicPr>
          <p:cNvPr id="8" name="Content Placeholder 7">
            <a:extLst>
              <a:ext uri="{FF2B5EF4-FFF2-40B4-BE49-F238E27FC236}">
                <a16:creationId xmlns:a16="http://schemas.microsoft.com/office/drawing/2014/main" id="{D8ABDADB-5140-2B01-E50C-7605027C0066}"/>
              </a:ext>
            </a:extLst>
          </p:cNvPr>
          <p:cNvPicPr>
            <a:picLocks noGrp="1" noChangeAspect="1"/>
          </p:cNvPicPr>
          <p:nvPr>
            <p:ph sz="quarter" idx="14"/>
          </p:nvPr>
        </p:nvPicPr>
        <p:blipFill>
          <a:blip r:embed="rId2"/>
          <a:stretch>
            <a:fillRect/>
          </a:stretch>
        </p:blipFill>
        <p:spPr>
          <a:xfrm>
            <a:off x="366712" y="1676400"/>
            <a:ext cx="8371249" cy="3581400"/>
          </a:xfrm>
        </p:spPr>
      </p:pic>
      <p:sp>
        <p:nvSpPr>
          <p:cNvPr id="6" name="Slide Number Placeholder 5">
            <a:extLst>
              <a:ext uri="{FF2B5EF4-FFF2-40B4-BE49-F238E27FC236}">
                <a16:creationId xmlns:a16="http://schemas.microsoft.com/office/drawing/2014/main" id="{D8F0F75D-1AD1-A798-4EB6-9AB2E8BF2B47}"/>
              </a:ext>
            </a:extLst>
          </p:cNvPr>
          <p:cNvSpPr>
            <a:spLocks noGrp="1"/>
          </p:cNvSpPr>
          <p:nvPr>
            <p:ph type="sldNum" sz="quarter" idx="17"/>
          </p:nvPr>
        </p:nvSpPr>
        <p:spPr/>
        <p:txBody>
          <a:bodyPr/>
          <a:lstStyle/>
          <a:p>
            <a:pPr lvl="4">
              <a:defRPr/>
            </a:pPr>
            <a:fld id="{BD812787-F11D-452B-9D6D-9D074AA21EA0}" type="slidenum">
              <a:rPr lang="en-US" altLang="en-US" smtClean="0"/>
              <a:pPr lvl="4">
                <a:defRPr/>
              </a:pPr>
              <a:t>9</a:t>
            </a:fld>
            <a:endParaRPr lang="en-US" altLang="en-US"/>
          </a:p>
        </p:txBody>
      </p:sp>
      <p:sp>
        <p:nvSpPr>
          <p:cNvPr id="10" name="TextBox 9">
            <a:extLst>
              <a:ext uri="{FF2B5EF4-FFF2-40B4-BE49-F238E27FC236}">
                <a16:creationId xmlns:a16="http://schemas.microsoft.com/office/drawing/2014/main" id="{0D30C9A6-5B3C-AD46-0D22-71625CF03E1E}"/>
              </a:ext>
            </a:extLst>
          </p:cNvPr>
          <p:cNvSpPr txBox="1"/>
          <p:nvPr/>
        </p:nvSpPr>
        <p:spPr>
          <a:xfrm>
            <a:off x="633730" y="5454284"/>
            <a:ext cx="7826059" cy="830997"/>
          </a:xfrm>
          <a:prstGeom prst="rect">
            <a:avLst/>
          </a:prstGeom>
          <a:noFill/>
        </p:spPr>
        <p:txBody>
          <a:bodyPr wrap="square">
            <a:spAutoFit/>
          </a:bodyPr>
          <a:lstStyle/>
          <a:p>
            <a:r>
              <a:rPr lang="en-US" sz="1200" dirty="0"/>
              <a:t>© 2015–2023 Ariadne Labs: A Joint Center for Health Systems Innovation (www.ariadnelabs.org) between Brigham and Women’s Hospital and the Harvard T.H. Chan School of Public Health, in collaboration with Dana-Farber Cancer Institute. Licensed under the Creative Commons Attribution-</a:t>
            </a:r>
            <a:r>
              <a:rPr lang="en-US" sz="1200" dirty="0" err="1"/>
              <a:t>NonCommercial</a:t>
            </a:r>
            <a:r>
              <a:rPr lang="en-US" sz="1200" dirty="0"/>
              <a:t>-</a:t>
            </a:r>
            <a:r>
              <a:rPr lang="en-US" sz="1200" dirty="0" err="1"/>
              <a:t>ShareAlike</a:t>
            </a:r>
            <a:r>
              <a:rPr lang="en-US" sz="1200" dirty="0"/>
              <a:t> 4.0 International License, http://creativecommons.org/licenses/by-nc-sa/4.0</a:t>
            </a:r>
          </a:p>
        </p:txBody>
      </p:sp>
      <p:pic>
        <p:nvPicPr>
          <p:cNvPr id="12" name="Picture 11" descr="A person holding a blue ball&#10;&#10;AI-generated content may be incorrect.">
            <a:extLst>
              <a:ext uri="{FF2B5EF4-FFF2-40B4-BE49-F238E27FC236}">
                <a16:creationId xmlns:a16="http://schemas.microsoft.com/office/drawing/2014/main" id="{E21CD480-7A04-E0B6-0ED7-3ABDE7673A4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675563" y="134274"/>
            <a:ext cx="2101724" cy="1681379"/>
          </a:xfrm>
          <a:prstGeom prst="rect">
            <a:avLst/>
          </a:prstGeom>
        </p:spPr>
      </p:pic>
      <p:sp>
        <p:nvSpPr>
          <p:cNvPr id="4" name="TextBox 3">
            <a:extLst>
              <a:ext uri="{FF2B5EF4-FFF2-40B4-BE49-F238E27FC236}">
                <a16:creationId xmlns:a16="http://schemas.microsoft.com/office/drawing/2014/main" id="{423D384D-B7DA-CA5B-F4DD-5101ABE87E28}"/>
              </a:ext>
            </a:extLst>
          </p:cNvPr>
          <p:cNvSpPr txBox="1"/>
          <p:nvPr/>
        </p:nvSpPr>
        <p:spPr>
          <a:xfrm>
            <a:off x="3733800" y="6379794"/>
            <a:ext cx="5222240" cy="276999"/>
          </a:xfrm>
          <a:prstGeom prst="rect">
            <a:avLst/>
          </a:prstGeom>
          <a:noFill/>
        </p:spPr>
        <p:txBody>
          <a:bodyPr wrap="square">
            <a:spAutoFit/>
          </a:bodyPr>
          <a:lstStyle/>
          <a:p>
            <a:pPr algn="r">
              <a:defRPr/>
            </a:pPr>
            <a:r>
              <a:rPr lang="en-US" sz="1200" dirty="0"/>
              <a:t>UNE </a:t>
            </a:r>
            <a:r>
              <a:rPr lang="en-US" sz="1100" dirty="0"/>
              <a:t>Annual</a:t>
            </a:r>
            <a:r>
              <a:rPr lang="en-US" sz="1200" dirty="0"/>
              <a:t> Geriatrics Conference, 05/22/202</a:t>
            </a:r>
          </a:p>
        </p:txBody>
      </p:sp>
    </p:spTree>
    <p:extLst>
      <p:ext uri="{BB962C8B-B14F-4D97-AF65-F5344CB8AC3E}">
        <p14:creationId xmlns:p14="http://schemas.microsoft.com/office/powerpoint/2010/main" val="458856613"/>
      </p:ext>
    </p:extLst>
  </p:cSld>
  <p:clrMapOvr>
    <a:masterClrMapping/>
  </p:clrMapOvr>
</p:sld>
</file>

<file path=ppt/theme/theme1.xml><?xml version="1.0" encoding="utf-8"?>
<a:theme xmlns:a="http://schemas.openxmlformats.org/drawingml/2006/main" name="Office Theme">
  <a:themeElements>
    <a:clrScheme name="nlh_colors_ppt">
      <a:dk1>
        <a:sysClr val="windowText" lastClr="000000"/>
      </a:dk1>
      <a:lt1>
        <a:sysClr val="window" lastClr="FFFFFF"/>
      </a:lt1>
      <a:dk2>
        <a:srgbClr val="44546A"/>
      </a:dk2>
      <a:lt2>
        <a:srgbClr val="E7E6E6"/>
      </a:lt2>
      <a:accent1>
        <a:srgbClr val="006877"/>
      </a:accent1>
      <a:accent2>
        <a:srgbClr val="19909B"/>
      </a:accent2>
      <a:accent3>
        <a:srgbClr val="4CA585"/>
      </a:accent3>
      <a:accent4>
        <a:srgbClr val="8CAC17"/>
      </a:accent4>
      <a:accent5>
        <a:srgbClr val="E87722"/>
      </a:accent5>
      <a:accent6>
        <a:srgbClr val="FFB600"/>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t_nlh_ppt_std_4x3_180724" id="{2D1016C7-35BE-47A2-AC8E-89937F4F8967}" vid="{89517AB2-FB0B-4CA2-824B-56947574CF8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
  <TotalTime>17917</TotalTime>
  <Words>1253</Words>
  <Application>Microsoft Office PowerPoint</Application>
  <PresentationFormat>On-screen Show (4:3)</PresentationFormat>
  <Paragraphs>149</Paragraphs>
  <Slides>18</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Aptos</vt:lpstr>
      <vt:lpstr>Arial</vt:lpstr>
      <vt:lpstr>Calibri</vt:lpstr>
      <vt:lpstr>Cambria</vt:lpstr>
      <vt:lpstr>Courier New</vt:lpstr>
      <vt:lpstr>Helvetica</vt:lpstr>
      <vt:lpstr>SourceSansPro</vt:lpstr>
      <vt:lpstr>Symbol</vt:lpstr>
      <vt:lpstr>Wingdings</vt:lpstr>
      <vt:lpstr>Office Theme</vt:lpstr>
      <vt:lpstr>Palliative &amp; Hospice approach to supporting people with advanced dementia </vt:lpstr>
      <vt:lpstr>Disclosures</vt:lpstr>
      <vt:lpstr>Palliative &amp; Hospice Approach: today’s goals  </vt:lpstr>
      <vt:lpstr>Principles of Palliative Care &amp; Hospice </vt:lpstr>
      <vt:lpstr>Why Palliative Care &amp; Hospice?</vt:lpstr>
      <vt:lpstr>Asking the right question…..</vt:lpstr>
      <vt:lpstr>Prognostic Variables in Dementia Patients  Haaksma ML et al. Neurology 2020; 94:1-11</vt:lpstr>
      <vt:lpstr>Prognosis matters for Hospice  </vt:lpstr>
      <vt:lpstr>Discussing life expectancy in  uncertain times… </vt:lpstr>
      <vt:lpstr>General Hospice eligibility guidelines from CMS </vt:lpstr>
      <vt:lpstr>Patients should have had one of the following within the past 12 months:</vt:lpstr>
      <vt:lpstr>Recertification in Hospice </vt:lpstr>
      <vt:lpstr>A few thoughts- </vt:lpstr>
      <vt:lpstr>Pearls from a Hospice team with 273 years combined experience </vt:lpstr>
      <vt:lpstr> Communication  </vt:lpstr>
      <vt:lpstr>PowerPoint Presentation</vt:lpstr>
      <vt:lpstr>“Forget Me Not” </vt:lpstr>
      <vt:lpstr>PowerPoint Presentation</vt:lpstr>
    </vt:vector>
  </TitlesOfParts>
  <Company>Eastern Maine Healthcare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Kerns, Erin</dc:creator>
  <cp:lastModifiedBy>Julie Guerette</cp:lastModifiedBy>
  <cp:revision>291</cp:revision>
  <cp:lastPrinted>2020-02-06T20:18:52Z</cp:lastPrinted>
  <dcterms:created xsi:type="dcterms:W3CDTF">2017-01-16T15:39:19Z</dcterms:created>
  <dcterms:modified xsi:type="dcterms:W3CDTF">2025-05-13T15:54:54Z</dcterms:modified>
</cp:coreProperties>
</file>