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9" r:id="rId3"/>
    <p:sldId id="374" r:id="rId4"/>
    <p:sldId id="392" r:id="rId5"/>
    <p:sldId id="394" r:id="rId6"/>
    <p:sldId id="3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00"/>
    <a:srgbClr val="EF00F7"/>
    <a:srgbClr val="D8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19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872EA-4407-374C-97C2-B66E0704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91" y="1555141"/>
            <a:ext cx="2651756" cy="1381333"/>
          </a:xfrm>
          <a:prstGeom prst="rect">
            <a:avLst/>
          </a:prstGeom>
          <a:ln w="127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B50828-BCCA-3246-A375-FA10E2072069}"/>
              </a:ext>
            </a:extLst>
          </p:cNvPr>
          <p:cNvSpPr/>
          <p:nvPr/>
        </p:nvSpPr>
        <p:spPr>
          <a:xfrm>
            <a:off x="2136913" y="3921526"/>
            <a:ext cx="8050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Bridge exists to end the emotional isolation of people with dementia. We aspire to heal with companionship what medicine cannot cure. </a:t>
            </a:r>
          </a:p>
        </p:txBody>
      </p:sp>
    </p:spTree>
    <p:extLst>
      <p:ext uri="{BB962C8B-B14F-4D97-AF65-F5344CB8AC3E}">
        <p14:creationId xmlns:p14="http://schemas.microsoft.com/office/powerpoint/2010/main" val="80439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65F3-BA7E-CE4A-83CA-F66B5FEE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5100"/>
            </a:br>
            <a:br>
              <a:rPr lang="en-US" sz="5100"/>
            </a:br>
            <a:endParaRPr lang="en-US" sz="5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27E3C-C24E-1F42-B554-F9006052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50" y="2275008"/>
            <a:ext cx="3538067" cy="3484996"/>
          </a:xfrm>
          <a:prstGeom prst="rect">
            <a:avLst/>
          </a:prstGeom>
          <a:ln w="127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46033-73E5-654E-AB85-DF4419D56AFF}"/>
              </a:ext>
            </a:extLst>
          </p:cNvPr>
          <p:cNvSpPr txBox="1"/>
          <p:nvPr/>
        </p:nvSpPr>
        <p:spPr>
          <a:xfrm>
            <a:off x="2611808" y="808056"/>
            <a:ext cx="6830366" cy="11541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latin typeface="Arial Rounded MT Bold" panose="020F0704030504030204" pitchFamily="34" charset="77"/>
              </a:rPr>
              <a:t>The Caregiver’s Library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Inspiring Insights for Caring Minds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459B3-7AA5-A2A0-BD27-F62014BF6F7B}"/>
              </a:ext>
            </a:extLst>
          </p:cNvPr>
          <p:cNvSpPr txBox="1"/>
          <p:nvPr/>
        </p:nvSpPr>
        <p:spPr>
          <a:xfrm>
            <a:off x="1286932" y="3028890"/>
            <a:ext cx="416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ple Braille" pitchFamily="2" charset="0"/>
              </a:rPr>
              <a:t>Dementia Without Loneliness</a:t>
            </a:r>
          </a:p>
        </p:txBody>
      </p:sp>
    </p:spTree>
    <p:extLst>
      <p:ext uri="{BB962C8B-B14F-4D97-AF65-F5344CB8AC3E}">
        <p14:creationId xmlns:p14="http://schemas.microsoft.com/office/powerpoint/2010/main" val="185695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4CF28E-8ECF-5902-2060-9592E046DB88}"/>
              </a:ext>
            </a:extLst>
          </p:cNvPr>
          <p:cNvCxnSpPr>
            <a:cxnSpLocks/>
          </p:cNvCxnSpPr>
          <p:nvPr/>
        </p:nvCxnSpPr>
        <p:spPr>
          <a:xfrm>
            <a:off x="5420248" y="730014"/>
            <a:ext cx="0" cy="5156796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5C7CED-CB5B-6D9F-23C4-75ECB67C637A}"/>
              </a:ext>
            </a:extLst>
          </p:cNvPr>
          <p:cNvSpPr txBox="1"/>
          <p:nvPr/>
        </p:nvSpPr>
        <p:spPr>
          <a:xfrm>
            <a:off x="6096000" y="730014"/>
            <a:ext cx="860558" cy="515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pPr defTabSz="525780">
              <a:spcAft>
                <a:spcPts val="600"/>
              </a:spcAft>
            </a:pPr>
            <a:endParaRPr lang="en-US" sz="20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defTabSz="525780">
              <a:spcAft>
                <a:spcPts val="600"/>
              </a:spcAft>
            </a:pPr>
            <a:endParaRPr lang="en-US" sz="20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pPr defTabSz="525780">
              <a:spcAft>
                <a:spcPts val="600"/>
              </a:spcAft>
            </a:pPr>
            <a:endParaRPr lang="en-US" sz="20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</a:p>
          <a:p>
            <a:pPr defTabSz="525780">
              <a:spcAft>
                <a:spcPts val="600"/>
              </a:spcAft>
            </a:pPr>
            <a:endParaRPr lang="en-US" sz="20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</a:p>
          <a:p>
            <a:pPr defTabSz="525780">
              <a:spcAft>
                <a:spcPts val="600"/>
              </a:spcAft>
            </a:pPr>
            <a:endParaRPr lang="en-US" sz="20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</a:p>
          <a:p>
            <a:pPr defTabSz="525780">
              <a:spcAft>
                <a:spcPts val="600"/>
              </a:spcAft>
            </a:pPr>
            <a:endParaRPr lang="en-US" sz="207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25780">
              <a:spcAft>
                <a:spcPts val="600"/>
              </a:spcAft>
            </a:pPr>
            <a:r>
              <a:rPr lang="en-US" sz="207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endParaRPr lang="en-US" dirty="0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63082D54-6109-E498-F3CA-8EC901CDE68C}"/>
              </a:ext>
            </a:extLst>
          </p:cNvPr>
          <p:cNvSpPr/>
          <p:nvPr/>
        </p:nvSpPr>
        <p:spPr>
          <a:xfrm>
            <a:off x="7412736" y="853440"/>
            <a:ext cx="533400" cy="1731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CAD836B-6C2E-E516-9D65-2F2F738B267B}"/>
              </a:ext>
            </a:extLst>
          </p:cNvPr>
          <p:cNvSpPr/>
          <p:nvPr/>
        </p:nvSpPr>
        <p:spPr>
          <a:xfrm>
            <a:off x="7475303" y="4016838"/>
            <a:ext cx="533400" cy="1731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AC0FAF-236E-4F71-56B0-8D7487D3186E}"/>
              </a:ext>
            </a:extLst>
          </p:cNvPr>
          <p:cNvSpPr txBox="1"/>
          <p:nvPr/>
        </p:nvSpPr>
        <p:spPr>
          <a:xfrm>
            <a:off x="8402314" y="1524000"/>
            <a:ext cx="230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Attention to Control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81FCA1-2EC9-A14A-54E9-ED6421C7B082}"/>
              </a:ext>
            </a:extLst>
          </p:cNvPr>
          <p:cNvSpPr txBox="1"/>
          <p:nvPr/>
        </p:nvSpPr>
        <p:spPr>
          <a:xfrm>
            <a:off x="8402314" y="4632960"/>
            <a:ext cx="2810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Attention to Encounter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27AF3-0055-B91F-7EB9-12DCA361521B}"/>
              </a:ext>
            </a:extLst>
          </p:cNvPr>
          <p:cNvSpPr txBox="1"/>
          <p:nvPr/>
        </p:nvSpPr>
        <p:spPr>
          <a:xfrm>
            <a:off x="7412736" y="3169920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VALLEY OF AWKWARD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DBCF2A-C40C-0684-4858-C63FBFA5235D}"/>
              </a:ext>
            </a:extLst>
          </p:cNvPr>
          <p:cNvSpPr txBox="1"/>
          <p:nvPr/>
        </p:nvSpPr>
        <p:spPr>
          <a:xfrm>
            <a:off x="1633731" y="3609802"/>
            <a:ext cx="394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Person-Centered Care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CC94F9-DA90-B483-10DE-4411217BA0D4}"/>
              </a:ext>
            </a:extLst>
          </p:cNvPr>
          <p:cNvSpPr txBox="1"/>
          <p:nvPr/>
        </p:nvSpPr>
        <p:spPr>
          <a:xfrm>
            <a:off x="1633732" y="730014"/>
            <a:ext cx="284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Personalized Care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11FBED-14C3-710E-B618-1BCD76BD11A8}"/>
              </a:ext>
            </a:extLst>
          </p:cNvPr>
          <p:cNvCxnSpPr>
            <a:cxnSpLocks/>
          </p:cNvCxnSpPr>
          <p:nvPr/>
        </p:nvCxnSpPr>
        <p:spPr>
          <a:xfrm flipV="1">
            <a:off x="1633731" y="2987040"/>
            <a:ext cx="9076218" cy="609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2A2BE6-9984-DE63-A6BA-166A191076C8}"/>
              </a:ext>
            </a:extLst>
          </p:cNvPr>
          <p:cNvSpPr txBox="1"/>
          <p:nvPr/>
        </p:nvSpPr>
        <p:spPr>
          <a:xfrm>
            <a:off x="-504497" y="23438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127A4-AD63-1DBF-1E1E-001DA828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99" y="1756287"/>
            <a:ext cx="4774202" cy="33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3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7A5F56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C09316-A7CF-4938-9FCB-5501189F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13" y="643467"/>
            <a:ext cx="431757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2DC732-184C-DD83-E9C9-10F19744B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8" y="643467"/>
            <a:ext cx="97738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5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4207</TotalTime>
  <Words>57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Aharoni</vt:lpstr>
      <vt:lpstr>Apple Braille</vt:lpstr>
      <vt:lpstr>Arial</vt:lpstr>
      <vt:lpstr>Arial Rounded MT Bold</vt:lpstr>
      <vt:lpstr>Cavolini</vt:lpstr>
      <vt:lpstr>MS Shell Dlg 2</vt:lpstr>
      <vt:lpstr>Times New Roman</vt:lpstr>
      <vt:lpstr>Wingdings</vt:lpstr>
      <vt:lpstr>Wingdings 3</vt:lpstr>
      <vt:lpstr>Madison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Verde</cp:lastModifiedBy>
  <cp:revision>40</cp:revision>
  <dcterms:created xsi:type="dcterms:W3CDTF">2021-05-06T18:00:21Z</dcterms:created>
  <dcterms:modified xsi:type="dcterms:W3CDTF">2025-05-12T02:04:32Z</dcterms:modified>
</cp:coreProperties>
</file>