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ink/ink1.xml" ContentType="application/inkml+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84" r:id="rId1"/>
  </p:sldMasterIdLst>
  <p:notesMasterIdLst>
    <p:notesMasterId r:id="rId20"/>
  </p:notesMasterIdLst>
  <p:handoutMasterIdLst>
    <p:handoutMasterId r:id="rId21"/>
  </p:handoutMasterIdLst>
  <p:sldIdLst>
    <p:sldId id="256" r:id="rId2"/>
    <p:sldId id="262" r:id="rId3"/>
    <p:sldId id="263" r:id="rId4"/>
    <p:sldId id="264" r:id="rId5"/>
    <p:sldId id="265" r:id="rId6"/>
    <p:sldId id="266" r:id="rId7"/>
    <p:sldId id="269" r:id="rId8"/>
    <p:sldId id="267" r:id="rId9"/>
    <p:sldId id="268" r:id="rId10"/>
    <p:sldId id="270" r:id="rId11"/>
    <p:sldId id="271" r:id="rId12"/>
    <p:sldId id="272" r:id="rId13"/>
    <p:sldId id="273" r:id="rId14"/>
    <p:sldId id="274" r:id="rId15"/>
    <p:sldId id="275" r:id="rId16"/>
    <p:sldId id="277" r:id="rId17"/>
    <p:sldId id="276" r:id="rId18"/>
    <p:sldId id="278" r:id="rId19"/>
  </p:sldIdLst>
  <p:sldSz cx="14630400" cy="82296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42F87"/>
    <a:srgbClr val="067EA0"/>
    <a:srgbClr val="3D3D3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215"/>
    <p:restoredTop sz="94541"/>
  </p:normalViewPr>
  <p:slideViewPr>
    <p:cSldViewPr snapToGrid="0">
      <p:cViewPr varScale="1">
        <p:scale>
          <a:sx n="58" d="100"/>
          <a:sy n="58" d="100"/>
        </p:scale>
        <p:origin x="268" y="64"/>
      </p:cViewPr>
      <p:guideLst/>
    </p:cSldViewPr>
  </p:slideViewPr>
  <p:notesTextViewPr>
    <p:cViewPr>
      <p:scale>
        <a:sx n="1" d="1"/>
        <a:sy n="1" d="1"/>
      </p:scale>
      <p:origin x="0" y="0"/>
    </p:cViewPr>
  </p:notesTextViewPr>
  <p:notesViewPr>
    <p:cSldViewPr snapToGrid="0">
      <p:cViewPr varScale="1">
        <p:scale>
          <a:sx n="84" d="100"/>
          <a:sy n="84" d="100"/>
        </p:scale>
        <p:origin x="3960" y="20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58C0C30-BA64-0762-5B33-AB26775221A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84BCFCC-7DF4-5692-C242-68C4C1E2E8B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E0774E9-7AD4-2046-8767-E980D42D73EF}" type="datetimeFigureOut">
              <a:rPr lang="en-US" smtClean="0"/>
              <a:t>5/13/2025</a:t>
            </a:fld>
            <a:endParaRPr lang="en-US"/>
          </a:p>
        </p:txBody>
      </p:sp>
      <p:sp>
        <p:nvSpPr>
          <p:cNvPr id="4" name="Footer Placeholder 3">
            <a:extLst>
              <a:ext uri="{FF2B5EF4-FFF2-40B4-BE49-F238E27FC236}">
                <a16:creationId xmlns:a16="http://schemas.microsoft.com/office/drawing/2014/main" id="{FE772E44-0D57-F3BE-5BF7-0688059E91F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302144D5-5D41-14B5-FBFA-A7EA4A38380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CCA2CEA-5750-B54C-9C7C-CE8A90517713}" type="slidenum">
              <a:rPr lang="en-US" smtClean="0"/>
              <a:t>‹#›</a:t>
            </a:fld>
            <a:endParaRPr lang="en-US"/>
          </a:p>
        </p:txBody>
      </p:sp>
    </p:spTree>
    <p:extLst>
      <p:ext uri="{BB962C8B-B14F-4D97-AF65-F5344CB8AC3E}">
        <p14:creationId xmlns:p14="http://schemas.microsoft.com/office/powerpoint/2010/main" val="1356349482"/>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11-14T20:01:04.570"/>
    </inkml:context>
    <inkml:brush xml:id="br0">
      <inkml:brushProperty name="width" value="0.08571" units="cm"/>
      <inkml:brushProperty name="height" value="0.08571" units="cm"/>
    </inkml:brush>
  </inkml:definitions>
  <inkml:trace contextRef="#ctx0" brushRef="#br0">16 1 13308,'-8'13'-1718,"0"-3"0,13-10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FA1008-838C-5741-AF8A-CECF60A5B438}" type="datetimeFigureOut">
              <a:rPr lang="en-US" smtClean="0"/>
              <a:t>5/13/2025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54B73F-3764-3247-95A4-B23616F5FAA9}" type="slidenum">
              <a:rPr lang="en-US" smtClean="0"/>
              <a:t>‹#›</a:t>
            </a:fld>
            <a:endParaRPr lang="en-US"/>
          </a:p>
        </p:txBody>
      </p:sp>
    </p:spTree>
    <p:extLst>
      <p:ext uri="{BB962C8B-B14F-4D97-AF65-F5344CB8AC3E}">
        <p14:creationId xmlns:p14="http://schemas.microsoft.com/office/powerpoint/2010/main" val="37082288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image" Target="../media/image4.jp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FA5089D-6D49-2747-B4EC-66D1072138F3}" type="datetime1">
              <a:rPr lang="en-US" smtClean="0"/>
              <a:t>5/13/2025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8ED380-E017-CB4E-99E6-5089A11613E9}" type="slidenum">
              <a:rPr lang="en-US" smtClean="0"/>
              <a:t>‹#›</a:t>
            </a:fld>
            <a:endParaRPr lang="en-US" dirty="0"/>
          </a:p>
        </p:txBody>
      </p:sp>
      <p:pic>
        <p:nvPicPr>
          <p:cNvPr id="7" name="Picture 6" descr="A blue background with triangles&#10;&#10;Description automatically generated">
            <a:extLst>
              <a:ext uri="{FF2B5EF4-FFF2-40B4-BE49-F238E27FC236}">
                <a16:creationId xmlns:a16="http://schemas.microsoft.com/office/drawing/2014/main" id="{3F28D5A7-EFA8-9DBA-3122-F836E0EABCB9}"/>
              </a:ext>
            </a:extLst>
          </p:cNvPr>
          <p:cNvPicPr>
            <a:picLocks noChangeAspect="1"/>
          </p:cNvPicPr>
          <p:nvPr userDrawn="1"/>
        </p:nvPicPr>
        <p:blipFill>
          <a:blip r:embed="rId2"/>
          <a:stretch>
            <a:fillRect/>
          </a:stretch>
        </p:blipFill>
        <p:spPr>
          <a:xfrm>
            <a:off x="0" y="1"/>
            <a:ext cx="14849108" cy="8229600"/>
          </a:xfrm>
          <a:prstGeom prst="rect">
            <a:avLst/>
          </a:prstGeom>
        </p:spPr>
      </p:pic>
      <p:sp>
        <p:nvSpPr>
          <p:cNvPr id="8" name="Rectangle 7">
            <a:extLst>
              <a:ext uri="{FF2B5EF4-FFF2-40B4-BE49-F238E27FC236}">
                <a16:creationId xmlns:a16="http://schemas.microsoft.com/office/drawing/2014/main" id="{51971B8E-B116-54CA-EB3B-40F706DE4E0D}"/>
              </a:ext>
            </a:extLst>
          </p:cNvPr>
          <p:cNvSpPr/>
          <p:nvPr userDrawn="1"/>
        </p:nvSpPr>
        <p:spPr>
          <a:xfrm>
            <a:off x="-1829" y="-104502"/>
            <a:ext cx="14849108" cy="5365616"/>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10"/>
          </a:p>
        </p:txBody>
      </p:sp>
      <p:pic>
        <p:nvPicPr>
          <p:cNvPr id="9" name="Picture 8" descr="A blue and black logo&#10;&#10;Description automatically generated">
            <a:extLst>
              <a:ext uri="{FF2B5EF4-FFF2-40B4-BE49-F238E27FC236}">
                <a16:creationId xmlns:a16="http://schemas.microsoft.com/office/drawing/2014/main" id="{5B515E56-D048-A3ED-6934-E424293570A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317534" y="1238310"/>
            <a:ext cx="9755212" cy="2823878"/>
          </a:xfrm>
          <a:prstGeom prst="rect">
            <a:avLst/>
          </a:prstGeom>
        </p:spPr>
      </p:pic>
      <p:sp>
        <p:nvSpPr>
          <p:cNvPr id="2" name="Text Placeholder 6">
            <a:extLst>
              <a:ext uri="{FF2B5EF4-FFF2-40B4-BE49-F238E27FC236}">
                <a16:creationId xmlns:a16="http://schemas.microsoft.com/office/drawing/2014/main" id="{EDE92C47-9939-2078-494D-2E0A8F57050F}"/>
              </a:ext>
            </a:extLst>
          </p:cNvPr>
          <p:cNvSpPr>
            <a:spLocks noGrp="1"/>
          </p:cNvSpPr>
          <p:nvPr>
            <p:ph type="body" sz="quarter" idx="13" hasCustomPrompt="1"/>
          </p:nvPr>
        </p:nvSpPr>
        <p:spPr>
          <a:xfrm>
            <a:off x="757703" y="5708054"/>
            <a:ext cx="7437437" cy="1283236"/>
          </a:xfrm>
          <a:prstGeom prst="rect">
            <a:avLst/>
          </a:prstGeom>
        </p:spPr>
        <p:txBody>
          <a:bodyPr/>
          <a:lstStyle>
            <a:lvl1pPr marL="0" indent="0" algn="l">
              <a:buNone/>
              <a:defRPr sz="4400" b="1">
                <a:solidFill>
                  <a:schemeClr val="bg1"/>
                </a:solidFill>
                <a:latin typeface="Century Gothic" panose="020B0502020202020204" pitchFamily="34" charset="0"/>
              </a:defRPr>
            </a:lvl1pPr>
          </a:lstStyle>
          <a:p>
            <a:pPr lvl="0"/>
            <a:r>
              <a:rPr lang="en-US" dirty="0"/>
              <a:t>Title of Document or Presentation</a:t>
            </a:r>
          </a:p>
        </p:txBody>
      </p:sp>
      <p:sp>
        <p:nvSpPr>
          <p:cNvPr id="3" name="Text Placeholder 6">
            <a:extLst>
              <a:ext uri="{FF2B5EF4-FFF2-40B4-BE49-F238E27FC236}">
                <a16:creationId xmlns:a16="http://schemas.microsoft.com/office/drawing/2014/main" id="{4F6B85FC-7811-8046-40AE-6DF0DCF3EA33}"/>
              </a:ext>
            </a:extLst>
          </p:cNvPr>
          <p:cNvSpPr>
            <a:spLocks noGrp="1"/>
          </p:cNvSpPr>
          <p:nvPr>
            <p:ph type="body" sz="quarter" idx="14" hasCustomPrompt="1"/>
          </p:nvPr>
        </p:nvSpPr>
        <p:spPr>
          <a:xfrm>
            <a:off x="761679" y="7031141"/>
            <a:ext cx="7437437" cy="531243"/>
          </a:xfrm>
          <a:prstGeom prst="rect">
            <a:avLst/>
          </a:prstGeom>
        </p:spPr>
        <p:txBody>
          <a:bodyPr/>
          <a:lstStyle>
            <a:lvl1pPr marL="0" indent="0" algn="l">
              <a:buNone/>
              <a:defRPr sz="3000" b="0" i="0">
                <a:solidFill>
                  <a:schemeClr val="bg1"/>
                </a:solidFill>
                <a:latin typeface="Century Gothic" panose="020B0502020202020204" pitchFamily="34" charset="0"/>
              </a:defRPr>
            </a:lvl1pPr>
          </a:lstStyle>
          <a:p>
            <a:pPr lvl="0"/>
            <a:r>
              <a:rPr lang="en-US" dirty="0"/>
              <a:t>Title of Document or Presentation</a:t>
            </a:r>
          </a:p>
        </p:txBody>
      </p:sp>
      <p:sp>
        <p:nvSpPr>
          <p:cNvPr id="10" name="Text Placeholder 6">
            <a:extLst>
              <a:ext uri="{FF2B5EF4-FFF2-40B4-BE49-F238E27FC236}">
                <a16:creationId xmlns:a16="http://schemas.microsoft.com/office/drawing/2014/main" id="{876D444E-0C17-ECFB-1316-584CF051CD8C}"/>
              </a:ext>
            </a:extLst>
          </p:cNvPr>
          <p:cNvSpPr>
            <a:spLocks noGrp="1"/>
          </p:cNvSpPr>
          <p:nvPr>
            <p:ph type="body" sz="quarter" idx="15" hasCustomPrompt="1"/>
          </p:nvPr>
        </p:nvSpPr>
        <p:spPr>
          <a:xfrm>
            <a:off x="8666922" y="5974770"/>
            <a:ext cx="5384516" cy="1587614"/>
          </a:xfrm>
          <a:prstGeom prst="rect">
            <a:avLst/>
          </a:prstGeom>
        </p:spPr>
        <p:txBody>
          <a:bodyPr/>
          <a:lstStyle>
            <a:lvl1pPr marL="0" indent="0" algn="r">
              <a:buNone/>
              <a:defRPr sz="2000" b="0" i="0">
                <a:solidFill>
                  <a:schemeClr val="bg1"/>
                </a:solidFill>
                <a:latin typeface="Century Gothic" panose="020B0502020202020204" pitchFamily="34" charset="0"/>
              </a:defRPr>
            </a:lvl1pPr>
          </a:lstStyle>
          <a:p>
            <a:pPr lvl="0"/>
            <a:r>
              <a:rPr lang="en-US" dirty="0"/>
              <a:t>First Name Last Name</a:t>
            </a:r>
          </a:p>
          <a:p>
            <a:pPr lvl="0"/>
            <a:r>
              <a:rPr lang="en-US" dirty="0"/>
              <a:t>Conference or Event</a:t>
            </a:r>
          </a:p>
          <a:p>
            <a:pPr lvl="0"/>
            <a:r>
              <a:rPr lang="en-US" dirty="0"/>
              <a:t>Monday Day, Year</a:t>
            </a:r>
          </a:p>
        </p:txBody>
      </p:sp>
    </p:spTree>
    <p:extLst>
      <p:ext uri="{BB962C8B-B14F-4D97-AF65-F5344CB8AC3E}">
        <p14:creationId xmlns:p14="http://schemas.microsoft.com/office/powerpoint/2010/main" val="34279262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5_Title and Content">
    <p:spTree>
      <p:nvGrpSpPr>
        <p:cNvPr id="1" name=""/>
        <p:cNvGrpSpPr/>
        <p:nvPr/>
      </p:nvGrpSpPr>
      <p:grpSpPr>
        <a:xfrm>
          <a:off x="0" y="0"/>
          <a:ext cx="0" cy="0"/>
          <a:chOff x="0" y="0"/>
          <a:chExt cx="0" cy="0"/>
        </a:xfrm>
      </p:grpSpPr>
      <p:pic>
        <p:nvPicPr>
          <p:cNvPr id="2" name="Picture 1" descr="A blue and white triangle with text&#10;&#10;Description automatically generated">
            <a:extLst>
              <a:ext uri="{FF2B5EF4-FFF2-40B4-BE49-F238E27FC236}">
                <a16:creationId xmlns:a16="http://schemas.microsoft.com/office/drawing/2014/main" id="{E6C988A5-CEB6-EAE4-3647-86EED50B4D6A}"/>
              </a:ext>
            </a:extLst>
          </p:cNvPr>
          <p:cNvPicPr>
            <a:picLocks noChangeAspect="1"/>
          </p:cNvPicPr>
          <p:nvPr userDrawn="1"/>
        </p:nvPicPr>
        <p:blipFill>
          <a:blip r:embed="rId2"/>
          <a:srcRect r="12" b="1"/>
          <a:stretch/>
        </p:blipFill>
        <p:spPr>
          <a:xfrm>
            <a:off x="0" y="0"/>
            <a:ext cx="14630400" cy="7510072"/>
          </a:xfrm>
          <a:prstGeom prst="rect">
            <a:avLst/>
          </a:prstGeom>
        </p:spPr>
      </p:pic>
      <p:sp>
        <p:nvSpPr>
          <p:cNvPr id="6" name="Rectangle 5">
            <a:extLst>
              <a:ext uri="{FF2B5EF4-FFF2-40B4-BE49-F238E27FC236}">
                <a16:creationId xmlns:a16="http://schemas.microsoft.com/office/drawing/2014/main" id="{D400EEE3-5AE1-65FC-AD86-186B4B9DFA52}"/>
              </a:ext>
            </a:extLst>
          </p:cNvPr>
          <p:cNvSpPr/>
          <p:nvPr userDrawn="1"/>
        </p:nvSpPr>
        <p:spPr>
          <a:xfrm>
            <a:off x="509666" y="5111646"/>
            <a:ext cx="6640642" cy="2008682"/>
          </a:xfrm>
          <a:prstGeom prst="rect">
            <a:avLst/>
          </a:prstGeom>
          <a:solidFill>
            <a:schemeClr val="bg1"/>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pic>
        <p:nvPicPr>
          <p:cNvPr id="5" name="Picture 4" descr="A blue and black logo&#10;&#10;Description automatically generated">
            <a:extLst>
              <a:ext uri="{FF2B5EF4-FFF2-40B4-BE49-F238E27FC236}">
                <a16:creationId xmlns:a16="http://schemas.microsoft.com/office/drawing/2014/main" id="{9169E650-5B1F-3D75-B468-9B93A7228AB7}"/>
              </a:ext>
            </a:extLst>
          </p:cNvPr>
          <p:cNvPicPr>
            <a:picLocks noChangeAspect="1"/>
          </p:cNvPicPr>
          <p:nvPr userDrawn="1"/>
        </p:nvPicPr>
        <p:blipFill>
          <a:blip r:embed="rId3"/>
          <a:stretch>
            <a:fillRect/>
          </a:stretch>
        </p:blipFill>
        <p:spPr>
          <a:xfrm>
            <a:off x="773357" y="5682897"/>
            <a:ext cx="4343400" cy="1257300"/>
          </a:xfrm>
          <a:prstGeom prst="rect">
            <a:avLst/>
          </a:prstGeom>
        </p:spPr>
      </p:pic>
      <p:sp>
        <p:nvSpPr>
          <p:cNvPr id="7" name="Text Placeholder 6">
            <a:extLst>
              <a:ext uri="{FF2B5EF4-FFF2-40B4-BE49-F238E27FC236}">
                <a16:creationId xmlns:a16="http://schemas.microsoft.com/office/drawing/2014/main" id="{7462BF83-D3B8-04A3-125C-0DFF3521D120}"/>
              </a:ext>
            </a:extLst>
          </p:cNvPr>
          <p:cNvSpPr>
            <a:spLocks noGrp="1"/>
          </p:cNvSpPr>
          <p:nvPr>
            <p:ph type="body" sz="quarter" idx="13" hasCustomPrompt="1"/>
          </p:nvPr>
        </p:nvSpPr>
        <p:spPr>
          <a:xfrm>
            <a:off x="6186488" y="949326"/>
            <a:ext cx="7437437" cy="1283236"/>
          </a:xfrm>
          <a:prstGeom prst="rect">
            <a:avLst/>
          </a:prstGeom>
        </p:spPr>
        <p:txBody>
          <a:bodyPr/>
          <a:lstStyle>
            <a:lvl1pPr marL="0" indent="0" algn="r">
              <a:buNone/>
              <a:defRPr sz="4400" b="1">
                <a:solidFill>
                  <a:schemeClr val="bg1"/>
                </a:solidFill>
                <a:latin typeface="Century Gothic" panose="020B0502020202020204" pitchFamily="34" charset="0"/>
              </a:defRPr>
            </a:lvl1pPr>
          </a:lstStyle>
          <a:p>
            <a:pPr lvl="0"/>
            <a:r>
              <a:rPr lang="en-US" dirty="0"/>
              <a:t>Title of Document or Presentation</a:t>
            </a:r>
          </a:p>
        </p:txBody>
      </p:sp>
      <p:sp>
        <p:nvSpPr>
          <p:cNvPr id="9" name="Text Placeholder 6">
            <a:extLst>
              <a:ext uri="{FF2B5EF4-FFF2-40B4-BE49-F238E27FC236}">
                <a16:creationId xmlns:a16="http://schemas.microsoft.com/office/drawing/2014/main" id="{6C7E7AC3-4B5D-DCCD-167E-6C40412E0D4E}"/>
              </a:ext>
            </a:extLst>
          </p:cNvPr>
          <p:cNvSpPr>
            <a:spLocks noGrp="1"/>
          </p:cNvSpPr>
          <p:nvPr>
            <p:ph type="body" sz="quarter" idx="14" hasCustomPrompt="1"/>
          </p:nvPr>
        </p:nvSpPr>
        <p:spPr>
          <a:xfrm>
            <a:off x="6186488" y="2331227"/>
            <a:ext cx="7437437" cy="531243"/>
          </a:xfrm>
          <a:prstGeom prst="rect">
            <a:avLst/>
          </a:prstGeom>
        </p:spPr>
        <p:txBody>
          <a:bodyPr/>
          <a:lstStyle>
            <a:lvl1pPr marL="0" indent="0" algn="r">
              <a:buNone/>
              <a:defRPr sz="3000" b="0" i="0">
                <a:solidFill>
                  <a:schemeClr val="bg1"/>
                </a:solidFill>
                <a:latin typeface="Century Gothic" panose="020B0502020202020204" pitchFamily="34" charset="0"/>
              </a:defRPr>
            </a:lvl1pPr>
          </a:lstStyle>
          <a:p>
            <a:pPr lvl="0"/>
            <a:r>
              <a:rPr lang="en-US" dirty="0"/>
              <a:t>Title of Document or Presentation</a:t>
            </a:r>
          </a:p>
        </p:txBody>
      </p:sp>
      <p:sp>
        <p:nvSpPr>
          <p:cNvPr id="10" name="Text Placeholder 6">
            <a:extLst>
              <a:ext uri="{FF2B5EF4-FFF2-40B4-BE49-F238E27FC236}">
                <a16:creationId xmlns:a16="http://schemas.microsoft.com/office/drawing/2014/main" id="{3158737F-114F-6512-7A7D-2C05622C0DC9}"/>
              </a:ext>
            </a:extLst>
          </p:cNvPr>
          <p:cNvSpPr>
            <a:spLocks noGrp="1"/>
          </p:cNvSpPr>
          <p:nvPr>
            <p:ph type="body" sz="quarter" idx="15" hasCustomPrompt="1"/>
          </p:nvPr>
        </p:nvSpPr>
        <p:spPr>
          <a:xfrm>
            <a:off x="6186487" y="3406483"/>
            <a:ext cx="7437437" cy="1587614"/>
          </a:xfrm>
          <a:prstGeom prst="rect">
            <a:avLst/>
          </a:prstGeom>
        </p:spPr>
        <p:txBody>
          <a:bodyPr/>
          <a:lstStyle>
            <a:lvl1pPr marL="0" indent="0" algn="r">
              <a:buNone/>
              <a:defRPr sz="2000" b="0" i="0">
                <a:solidFill>
                  <a:schemeClr val="bg1"/>
                </a:solidFill>
                <a:latin typeface="Century Gothic" panose="020B0502020202020204" pitchFamily="34" charset="0"/>
              </a:defRPr>
            </a:lvl1pPr>
          </a:lstStyle>
          <a:p>
            <a:pPr lvl="0"/>
            <a:r>
              <a:rPr lang="en-US" dirty="0"/>
              <a:t>First Name Last Name</a:t>
            </a:r>
          </a:p>
          <a:p>
            <a:pPr lvl="0"/>
            <a:r>
              <a:rPr lang="en-US" dirty="0"/>
              <a:t>Conference or Event</a:t>
            </a:r>
          </a:p>
          <a:p>
            <a:pPr lvl="0"/>
            <a:r>
              <a:rPr lang="en-US" dirty="0"/>
              <a:t>Monday Day, Year</a:t>
            </a:r>
          </a:p>
        </p:txBody>
      </p:sp>
      <p:cxnSp>
        <p:nvCxnSpPr>
          <p:cNvPr id="13" name="Straight Connector 12">
            <a:extLst>
              <a:ext uri="{FF2B5EF4-FFF2-40B4-BE49-F238E27FC236}">
                <a16:creationId xmlns:a16="http://schemas.microsoft.com/office/drawing/2014/main" id="{9BD5C386-682F-DB9B-435E-543AB471FB95}"/>
              </a:ext>
            </a:extLst>
          </p:cNvPr>
          <p:cNvCxnSpPr/>
          <p:nvPr userDrawn="1"/>
        </p:nvCxnSpPr>
        <p:spPr>
          <a:xfrm>
            <a:off x="6186487" y="3101009"/>
            <a:ext cx="7437437"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90723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10624268" y="7413599"/>
            <a:ext cx="3291840" cy="438150"/>
          </a:xfrm>
        </p:spPr>
        <p:txBody>
          <a:bodyPr/>
          <a:lstStyle>
            <a:lvl1pPr>
              <a:defRPr b="1" i="0">
                <a:solidFill>
                  <a:schemeClr val="tx1"/>
                </a:solidFill>
                <a:latin typeface="Century Gothic" panose="020B0502020202020204" pitchFamily="34" charset="0"/>
              </a:defRPr>
            </a:lvl1pPr>
          </a:lstStyle>
          <a:p>
            <a:fld id="{798ED380-E017-CB4E-99E6-5089A11613E9}" type="slidenum">
              <a:rPr lang="en-US" smtClean="0"/>
              <a:pPr/>
              <a:t>‹#›</a:t>
            </a:fld>
            <a:endParaRPr lang="en-US" dirty="0"/>
          </a:p>
        </p:txBody>
      </p:sp>
      <p:pic>
        <p:nvPicPr>
          <p:cNvPr id="8" name="Picture 7" descr="A blue and black logo&#10;&#10;Description automatically generated">
            <a:extLst>
              <a:ext uri="{FF2B5EF4-FFF2-40B4-BE49-F238E27FC236}">
                <a16:creationId xmlns:a16="http://schemas.microsoft.com/office/drawing/2014/main" id="{BC33E864-3BC1-CA3D-AFC7-B1A12B17FCA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37456" y="7130351"/>
            <a:ext cx="2561077" cy="739204"/>
          </a:xfrm>
          <a:prstGeom prst="rect">
            <a:avLst/>
          </a:prstGeom>
        </p:spPr>
      </p:pic>
      <p:sp>
        <p:nvSpPr>
          <p:cNvPr id="9" name="Rectangle 8">
            <a:extLst>
              <a:ext uri="{FF2B5EF4-FFF2-40B4-BE49-F238E27FC236}">
                <a16:creationId xmlns:a16="http://schemas.microsoft.com/office/drawing/2014/main" id="{5F6B5FE0-B879-5646-58C9-2ECEFDF25825}"/>
              </a:ext>
            </a:extLst>
          </p:cNvPr>
          <p:cNvSpPr/>
          <p:nvPr userDrawn="1"/>
        </p:nvSpPr>
        <p:spPr>
          <a:xfrm>
            <a:off x="3497258" y="7632674"/>
            <a:ext cx="9659489" cy="45719"/>
          </a:xfrm>
          <a:prstGeom prst="rect">
            <a:avLst/>
          </a:prstGeom>
          <a:solidFill>
            <a:srgbClr val="067EA0"/>
          </a:solidFill>
          <a:ln w="12700" cap="flat" cmpd="sng" algn="ctr">
            <a:noFill/>
            <a:prstDash val="solid"/>
            <a:miter lim="800000"/>
          </a:ln>
          <a:effectLst/>
        </p:spPr>
        <p:txBody>
          <a:bodyPr rtlCol="0" anchor="ctr"/>
          <a:lstStyle/>
          <a:p>
            <a:pPr algn="ctr" defTabSz="1329970">
              <a:defRPr/>
            </a:pPr>
            <a:endParaRPr lang="en-US" sz="2618" kern="0">
              <a:solidFill>
                <a:srgbClr val="067EA0"/>
              </a:solidFill>
              <a:latin typeface="Calibri" panose="020F0502020204030204"/>
            </a:endParaRPr>
          </a:p>
        </p:txBody>
      </p:sp>
      <mc:AlternateContent xmlns:mc="http://schemas.openxmlformats.org/markup-compatibility/2006" xmlns:p14="http://schemas.microsoft.com/office/powerpoint/2010/main">
        <mc:Choice Requires="p14">
          <p:contentPart p14:bwMode="auto" r:id="rId3">
            <p14:nvContentPartPr>
              <p14:cNvPr id="10" name="Ink 9">
                <a:extLst>
                  <a:ext uri="{FF2B5EF4-FFF2-40B4-BE49-F238E27FC236}">
                    <a16:creationId xmlns:a16="http://schemas.microsoft.com/office/drawing/2014/main" id="{42336E66-C91B-E435-4DAA-636BC2671B15}"/>
                  </a:ext>
                </a:extLst>
              </p14:cNvPr>
              <p14:cNvContentPartPr/>
              <p14:nvPr userDrawn="1"/>
            </p14:nvContentPartPr>
            <p14:xfrm>
              <a:off x="-2070040" y="-1249908"/>
              <a:ext cx="5760" cy="9426"/>
            </p14:xfrm>
          </p:contentPart>
        </mc:Choice>
        <mc:Fallback xmlns="">
          <p:pic>
            <p:nvPicPr>
              <p:cNvPr id="10" name="Ink 9">
                <a:extLst>
                  <a:ext uri="{FF2B5EF4-FFF2-40B4-BE49-F238E27FC236}">
                    <a16:creationId xmlns:a16="http://schemas.microsoft.com/office/drawing/2014/main" id="{42336E66-C91B-E435-4DAA-636BC2671B15}"/>
                  </a:ext>
                </a:extLst>
              </p:cNvPr>
              <p:cNvPicPr/>
              <p:nvPr/>
            </p:nvPicPr>
            <p:blipFill>
              <a:blip r:embed="rId4"/>
              <a:stretch>
                <a:fillRect/>
              </a:stretch>
            </p:blipFill>
            <p:spPr>
              <a:xfrm>
                <a:off x="-2084609" y="-1266796"/>
                <a:ext cx="34560" cy="42810"/>
              </a:xfrm>
              <a:prstGeom prst="rect">
                <a:avLst/>
              </a:prstGeom>
            </p:spPr>
          </p:pic>
        </mc:Fallback>
      </mc:AlternateContent>
      <p:sp>
        <p:nvSpPr>
          <p:cNvPr id="3" name="Text Placeholder 2">
            <a:extLst>
              <a:ext uri="{FF2B5EF4-FFF2-40B4-BE49-F238E27FC236}">
                <a16:creationId xmlns:a16="http://schemas.microsoft.com/office/drawing/2014/main" id="{BA3050B6-DCF4-6E96-6E88-49F9F8CB4965}"/>
              </a:ext>
            </a:extLst>
          </p:cNvPr>
          <p:cNvSpPr>
            <a:spLocks noGrp="1"/>
          </p:cNvSpPr>
          <p:nvPr>
            <p:ph type="body" sz="quarter" idx="13" hasCustomPrompt="1"/>
          </p:nvPr>
        </p:nvSpPr>
        <p:spPr>
          <a:xfrm>
            <a:off x="1114238" y="2048442"/>
            <a:ext cx="10304059" cy="1146175"/>
          </a:xfrm>
          <a:prstGeom prst="rect">
            <a:avLst/>
          </a:prstGeom>
        </p:spPr>
        <p:txBody>
          <a:bodyPr/>
          <a:lstStyle>
            <a:lvl1pPr marL="0" indent="0">
              <a:buNone/>
              <a:defRPr sz="4660" b="1" i="0">
                <a:solidFill>
                  <a:srgbClr val="067EA0"/>
                </a:solidFill>
                <a:latin typeface="Century Gothic" panose="020B0502020202020204" pitchFamily="34" charset="0"/>
              </a:defRPr>
            </a:lvl1pPr>
          </a:lstStyle>
          <a:p>
            <a:pPr lvl="0"/>
            <a:r>
              <a:rPr lang="en-US" dirty="0" err="1"/>
              <a:t>Nullam</a:t>
            </a:r>
            <a:r>
              <a:rPr lang="en-US" dirty="0"/>
              <a:t> pharetra magna </a:t>
            </a:r>
            <a:r>
              <a:rPr lang="en-US" dirty="0" err="1"/>
              <a:t>quis</a:t>
            </a:r>
            <a:r>
              <a:rPr lang="en-US" dirty="0"/>
              <a:t> </a:t>
            </a:r>
            <a:r>
              <a:rPr lang="en-US" dirty="0" err="1"/>
              <a:t>erat</a:t>
            </a:r>
            <a:r>
              <a:rPr lang="en-US" dirty="0"/>
              <a:t> </a:t>
            </a:r>
            <a:r>
              <a:rPr lang="en-US" dirty="0" err="1"/>
              <a:t>vulputate</a:t>
            </a:r>
            <a:r>
              <a:rPr lang="en-US" dirty="0"/>
              <a:t> </a:t>
            </a:r>
            <a:r>
              <a:rPr lang="en-US" dirty="0" err="1"/>
              <a:t>ultricies</a:t>
            </a:r>
            <a:r>
              <a:rPr lang="en-US" dirty="0"/>
              <a:t>.</a:t>
            </a:r>
          </a:p>
        </p:txBody>
      </p:sp>
      <p:sp>
        <p:nvSpPr>
          <p:cNvPr id="15" name="Text Placeholder 14">
            <a:extLst>
              <a:ext uri="{FF2B5EF4-FFF2-40B4-BE49-F238E27FC236}">
                <a16:creationId xmlns:a16="http://schemas.microsoft.com/office/drawing/2014/main" id="{CA1700A0-BAA5-0F0B-9EA0-283C48E139F0}"/>
              </a:ext>
            </a:extLst>
          </p:cNvPr>
          <p:cNvSpPr>
            <a:spLocks noGrp="1"/>
          </p:cNvSpPr>
          <p:nvPr>
            <p:ph type="body" sz="quarter" idx="14" hasCustomPrompt="1"/>
          </p:nvPr>
        </p:nvSpPr>
        <p:spPr>
          <a:xfrm>
            <a:off x="1114238" y="3601194"/>
            <a:ext cx="10593537" cy="1871260"/>
          </a:xfrm>
          <a:prstGeom prst="rect">
            <a:avLst/>
          </a:prstGeom>
        </p:spPr>
        <p:txBody>
          <a:bodyPr/>
          <a:lstStyle>
            <a:lvl1pPr marL="0" indent="0">
              <a:lnSpc>
                <a:spcPct val="130000"/>
              </a:lnSpc>
              <a:buNone/>
              <a:defRPr sz="2620" b="0" i="0">
                <a:solidFill>
                  <a:srgbClr val="3D3D3D"/>
                </a:solidFill>
                <a:latin typeface="Century Gothic" panose="020B0502020202020204" pitchFamily="34" charset="0"/>
              </a:defRPr>
            </a:lvl1pPr>
            <a:lvl2pPr marL="548640" indent="0" algn="l">
              <a:lnSpc>
                <a:spcPct val="150000"/>
              </a:lnSpc>
              <a:buNone/>
              <a:defRPr sz="2620">
                <a:latin typeface="Century Gothic" panose="020B0502020202020204" pitchFamily="34" charset="0"/>
              </a:defRPr>
            </a:lvl2pPr>
          </a:lstStyle>
          <a:p>
            <a:pPr lvl="0"/>
            <a:r>
              <a:rPr lang="en-US" dirty="0"/>
              <a:t>Maecenas sed </a:t>
            </a:r>
            <a:r>
              <a:rPr lang="en-US" dirty="0" err="1"/>
              <a:t>felis</a:t>
            </a:r>
            <a:r>
              <a:rPr lang="en-US" dirty="0"/>
              <a:t> </a:t>
            </a:r>
            <a:r>
              <a:rPr lang="en-US" dirty="0" err="1"/>
              <a:t>tellus</a:t>
            </a:r>
            <a:r>
              <a:rPr lang="en-US" dirty="0"/>
              <a:t>. Vestibulum </a:t>
            </a:r>
            <a:r>
              <a:rPr lang="en-US" dirty="0" err="1"/>
              <a:t>felis</a:t>
            </a:r>
            <a:r>
              <a:rPr lang="en-US" dirty="0"/>
              <a:t> </a:t>
            </a:r>
            <a:r>
              <a:rPr lang="en-US" dirty="0" err="1"/>
              <a:t>neque</a:t>
            </a:r>
            <a:r>
              <a:rPr lang="en-US" dirty="0"/>
              <a:t>, </a:t>
            </a:r>
            <a:r>
              <a:rPr lang="en-US" dirty="0" err="1"/>
              <a:t>vehicula</a:t>
            </a:r>
            <a:r>
              <a:rPr lang="en-US" dirty="0"/>
              <a:t> non mi id, auctor </a:t>
            </a:r>
            <a:r>
              <a:rPr lang="en-US" dirty="0" err="1"/>
              <a:t>elementum</a:t>
            </a:r>
            <a:r>
              <a:rPr lang="en-US" dirty="0"/>
              <a:t> </a:t>
            </a:r>
            <a:r>
              <a:rPr lang="en-US" dirty="0" err="1"/>
              <a:t>est</a:t>
            </a:r>
            <a:r>
              <a:rPr lang="en-US" dirty="0"/>
              <a:t> </a:t>
            </a:r>
            <a:r>
              <a:rPr lang="en-US" dirty="0" err="1"/>
              <a:t>nunc</a:t>
            </a:r>
            <a:r>
              <a:rPr lang="en-US" dirty="0"/>
              <a:t> </a:t>
            </a:r>
            <a:r>
              <a:rPr lang="en-US" dirty="0" err="1"/>
              <a:t>dapibus</a:t>
            </a:r>
            <a:r>
              <a:rPr lang="en-US" dirty="0"/>
              <a:t> </a:t>
            </a:r>
            <a:r>
              <a:rPr lang="en-US" dirty="0" err="1"/>
              <a:t>enim</a:t>
            </a:r>
            <a:r>
              <a:rPr lang="en-US" dirty="0"/>
              <a:t> </a:t>
            </a:r>
            <a:r>
              <a:rPr lang="en-US" dirty="0" err="1"/>
              <a:t>quis</a:t>
            </a:r>
            <a:r>
              <a:rPr lang="en-US" dirty="0"/>
              <a:t> </a:t>
            </a:r>
            <a:r>
              <a:rPr lang="en-US" dirty="0" err="1"/>
              <a:t>loreet</a:t>
            </a:r>
            <a:r>
              <a:rPr lang="en-US" dirty="0"/>
              <a:t> </a:t>
            </a:r>
            <a:r>
              <a:rPr lang="en-US" dirty="0" err="1"/>
              <a:t>molestive</a:t>
            </a:r>
            <a:r>
              <a:rPr lang="en-US" dirty="0"/>
              <a:t> vestibulum in.</a:t>
            </a:r>
          </a:p>
        </p:txBody>
      </p:sp>
    </p:spTree>
    <p:extLst>
      <p:ext uri="{BB962C8B-B14F-4D97-AF65-F5344CB8AC3E}">
        <p14:creationId xmlns:p14="http://schemas.microsoft.com/office/powerpoint/2010/main" val="7025015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b="1" i="0">
                <a:solidFill>
                  <a:schemeClr val="tx1"/>
                </a:solidFill>
                <a:latin typeface="Century Gothic" panose="020B0502020202020204" pitchFamily="34" charset="0"/>
              </a:defRPr>
            </a:lvl1pPr>
          </a:lstStyle>
          <a:p>
            <a:fld id="{798ED380-E017-CB4E-99E6-5089A11613E9}" type="slidenum">
              <a:rPr lang="en-US" smtClean="0"/>
              <a:pPr/>
              <a:t>‹#›</a:t>
            </a:fld>
            <a:endParaRPr lang="en-US" dirty="0"/>
          </a:p>
        </p:txBody>
      </p:sp>
      <p:pic>
        <p:nvPicPr>
          <p:cNvPr id="2" name="Picture 1" descr="A blue background with triangles&#10;&#10;Description automatically generated">
            <a:extLst>
              <a:ext uri="{FF2B5EF4-FFF2-40B4-BE49-F238E27FC236}">
                <a16:creationId xmlns:a16="http://schemas.microsoft.com/office/drawing/2014/main" id="{4796FD13-7DA3-F237-27A4-717186D93E6A}"/>
              </a:ext>
            </a:extLst>
          </p:cNvPr>
          <p:cNvPicPr>
            <a:picLocks noChangeAspect="1"/>
          </p:cNvPicPr>
          <p:nvPr userDrawn="1"/>
        </p:nvPicPr>
        <p:blipFill>
          <a:blip r:embed="rId2"/>
          <a:stretch>
            <a:fillRect/>
          </a:stretch>
        </p:blipFill>
        <p:spPr>
          <a:xfrm>
            <a:off x="-1" y="0"/>
            <a:ext cx="14630400" cy="8229600"/>
          </a:xfrm>
          <a:prstGeom prst="rect">
            <a:avLst/>
          </a:prstGeom>
        </p:spPr>
      </p:pic>
      <p:sp>
        <p:nvSpPr>
          <p:cNvPr id="3" name="Rectangle 2">
            <a:extLst>
              <a:ext uri="{FF2B5EF4-FFF2-40B4-BE49-F238E27FC236}">
                <a16:creationId xmlns:a16="http://schemas.microsoft.com/office/drawing/2014/main" id="{091CA1DF-7146-23B6-3AF3-1F95B5144234}"/>
              </a:ext>
            </a:extLst>
          </p:cNvPr>
          <p:cNvSpPr/>
          <p:nvPr userDrawn="1"/>
        </p:nvSpPr>
        <p:spPr>
          <a:xfrm>
            <a:off x="3180522" y="0"/>
            <a:ext cx="11449878" cy="82296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618"/>
          </a:p>
        </p:txBody>
      </p:sp>
      <p:pic>
        <p:nvPicPr>
          <p:cNvPr id="4" name="Picture 3" descr="A blue and black logo&#10;&#10;Description automatically generated">
            <a:extLst>
              <a:ext uri="{FF2B5EF4-FFF2-40B4-BE49-F238E27FC236}">
                <a16:creationId xmlns:a16="http://schemas.microsoft.com/office/drawing/2014/main" id="{4D14A827-A151-04DF-0370-F7EF32369E5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068488" y="443707"/>
            <a:ext cx="2930144" cy="848199"/>
          </a:xfrm>
          <a:prstGeom prst="rect">
            <a:avLst/>
          </a:prstGeom>
        </p:spPr>
      </p:pic>
      <p:sp>
        <p:nvSpPr>
          <p:cNvPr id="13" name="Slide Number Placeholder 4">
            <a:extLst>
              <a:ext uri="{FF2B5EF4-FFF2-40B4-BE49-F238E27FC236}">
                <a16:creationId xmlns:a16="http://schemas.microsoft.com/office/drawing/2014/main" id="{7D7C8800-0EC6-4851-1599-8494A1ED565F}"/>
              </a:ext>
            </a:extLst>
          </p:cNvPr>
          <p:cNvSpPr txBox="1">
            <a:spLocks/>
          </p:cNvSpPr>
          <p:nvPr userDrawn="1"/>
        </p:nvSpPr>
        <p:spPr>
          <a:xfrm>
            <a:off x="13682748" y="7730054"/>
            <a:ext cx="631768" cy="314122"/>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endParaRPr lang="en-US" sz="1745" b="1" dirty="0">
              <a:latin typeface="Century Gothic" panose="020B0502020202020204" pitchFamily="34" charset="0"/>
            </a:endParaRPr>
          </a:p>
        </p:txBody>
      </p:sp>
      <p:sp>
        <p:nvSpPr>
          <p:cNvPr id="9" name="Text Placeholder 8">
            <a:extLst>
              <a:ext uri="{FF2B5EF4-FFF2-40B4-BE49-F238E27FC236}">
                <a16:creationId xmlns:a16="http://schemas.microsoft.com/office/drawing/2014/main" id="{E7C80F04-1B93-1798-891E-045E476C94D5}"/>
              </a:ext>
            </a:extLst>
          </p:cNvPr>
          <p:cNvSpPr>
            <a:spLocks noGrp="1"/>
          </p:cNvSpPr>
          <p:nvPr>
            <p:ph type="body" sz="quarter" idx="13" hasCustomPrompt="1"/>
          </p:nvPr>
        </p:nvSpPr>
        <p:spPr>
          <a:xfrm>
            <a:off x="4538748" y="2127320"/>
            <a:ext cx="9144000" cy="1175029"/>
          </a:xfrm>
          <a:prstGeom prst="rect">
            <a:avLst/>
          </a:prstGeom>
        </p:spPr>
        <p:txBody>
          <a:bodyPr/>
          <a:lstStyle>
            <a:lvl1pPr marL="0" indent="0">
              <a:lnSpc>
                <a:spcPct val="100000"/>
              </a:lnSpc>
              <a:buNone/>
              <a:defRPr sz="4650" b="1" i="0">
                <a:solidFill>
                  <a:srgbClr val="067EA0"/>
                </a:solidFill>
                <a:latin typeface="Century Gothic" panose="020B0502020202020204" pitchFamily="34" charset="0"/>
              </a:defRPr>
            </a:lvl1pPr>
          </a:lstStyle>
          <a:p>
            <a:pPr lvl="0"/>
            <a:r>
              <a:rPr lang="en-US" dirty="0" err="1"/>
              <a:t>Nullam</a:t>
            </a:r>
            <a:r>
              <a:rPr lang="en-US" dirty="0"/>
              <a:t> pharetra magna </a:t>
            </a:r>
            <a:r>
              <a:rPr lang="en-US" dirty="0" err="1"/>
              <a:t>quis</a:t>
            </a:r>
            <a:r>
              <a:rPr lang="en-US" dirty="0"/>
              <a:t> </a:t>
            </a:r>
            <a:r>
              <a:rPr lang="en-US" dirty="0" err="1"/>
              <a:t>erat</a:t>
            </a:r>
            <a:r>
              <a:rPr lang="en-US" dirty="0"/>
              <a:t> </a:t>
            </a:r>
            <a:r>
              <a:rPr lang="en-US" dirty="0" err="1"/>
              <a:t>vulputate</a:t>
            </a:r>
            <a:r>
              <a:rPr lang="en-US" dirty="0"/>
              <a:t> </a:t>
            </a:r>
            <a:r>
              <a:rPr lang="en-US" dirty="0" err="1"/>
              <a:t>ultricies</a:t>
            </a:r>
            <a:r>
              <a:rPr lang="en-US" dirty="0"/>
              <a:t>.</a:t>
            </a:r>
          </a:p>
        </p:txBody>
      </p:sp>
      <p:sp>
        <p:nvSpPr>
          <p:cNvPr id="11" name="Text Placeholder 10">
            <a:extLst>
              <a:ext uri="{FF2B5EF4-FFF2-40B4-BE49-F238E27FC236}">
                <a16:creationId xmlns:a16="http://schemas.microsoft.com/office/drawing/2014/main" id="{0331556D-7823-DE19-C339-E99C13C1C731}"/>
              </a:ext>
            </a:extLst>
          </p:cNvPr>
          <p:cNvSpPr>
            <a:spLocks noGrp="1"/>
          </p:cNvSpPr>
          <p:nvPr>
            <p:ph type="body" sz="quarter" idx="14" hasCustomPrompt="1"/>
          </p:nvPr>
        </p:nvSpPr>
        <p:spPr>
          <a:xfrm>
            <a:off x="4558747" y="3692164"/>
            <a:ext cx="8340451" cy="1824037"/>
          </a:xfrm>
          <a:prstGeom prst="rect">
            <a:avLst/>
          </a:prstGeom>
        </p:spPr>
        <p:txBody>
          <a:bodyPr/>
          <a:lstStyle>
            <a:lvl1pPr marL="0" indent="0">
              <a:lnSpc>
                <a:spcPct val="150000"/>
              </a:lnSpc>
              <a:buNone/>
              <a:defRPr sz="2620" b="0" i="0">
                <a:solidFill>
                  <a:srgbClr val="3D3D3D"/>
                </a:solidFill>
                <a:latin typeface="Century Gothic" panose="020B0502020202020204" pitchFamily="34" charset="0"/>
              </a:defRPr>
            </a:lvl1pPr>
          </a:lstStyle>
          <a:p>
            <a:pPr lvl="0"/>
            <a:r>
              <a:rPr lang="en-US" dirty="0"/>
              <a:t>Maecenas sed </a:t>
            </a:r>
            <a:r>
              <a:rPr lang="en-US" dirty="0" err="1"/>
              <a:t>felis</a:t>
            </a:r>
            <a:r>
              <a:rPr lang="en-US" dirty="0"/>
              <a:t> </a:t>
            </a:r>
            <a:r>
              <a:rPr lang="en-US" dirty="0" err="1"/>
              <a:t>tellus</a:t>
            </a:r>
            <a:r>
              <a:rPr lang="en-US" dirty="0"/>
              <a:t>. Vestibulum </a:t>
            </a:r>
            <a:r>
              <a:rPr lang="en-US" dirty="0" err="1"/>
              <a:t>felis</a:t>
            </a:r>
            <a:r>
              <a:rPr lang="en-US" dirty="0"/>
              <a:t> </a:t>
            </a:r>
            <a:r>
              <a:rPr lang="en-US" dirty="0" err="1"/>
              <a:t>neque</a:t>
            </a:r>
            <a:r>
              <a:rPr lang="en-US" dirty="0"/>
              <a:t>, vehicular non mi id, auctor </a:t>
            </a:r>
            <a:r>
              <a:rPr lang="en-US" dirty="0" err="1"/>
              <a:t>elementum</a:t>
            </a:r>
            <a:r>
              <a:rPr lang="en-US" dirty="0"/>
              <a:t> </a:t>
            </a:r>
            <a:r>
              <a:rPr lang="en-US" dirty="0" err="1"/>
              <a:t>est</a:t>
            </a:r>
            <a:r>
              <a:rPr lang="en-US" dirty="0"/>
              <a:t> </a:t>
            </a:r>
            <a:r>
              <a:rPr lang="en-US" dirty="0" err="1"/>
              <a:t>nunc</a:t>
            </a:r>
            <a:r>
              <a:rPr lang="en-US" dirty="0"/>
              <a:t> </a:t>
            </a:r>
            <a:r>
              <a:rPr lang="en-US" dirty="0" err="1"/>
              <a:t>dapibus</a:t>
            </a:r>
            <a:r>
              <a:rPr lang="en-US" dirty="0"/>
              <a:t> </a:t>
            </a:r>
            <a:r>
              <a:rPr lang="en-US" dirty="0" err="1"/>
              <a:t>enim</a:t>
            </a:r>
            <a:r>
              <a:rPr lang="en-US" dirty="0"/>
              <a:t> </a:t>
            </a:r>
            <a:r>
              <a:rPr lang="en-US" dirty="0" err="1"/>
              <a:t>quis</a:t>
            </a:r>
            <a:r>
              <a:rPr lang="en-US" dirty="0"/>
              <a:t> </a:t>
            </a:r>
            <a:r>
              <a:rPr lang="en-US" dirty="0" err="1"/>
              <a:t>laoreet</a:t>
            </a:r>
            <a:r>
              <a:rPr lang="en-US" dirty="0"/>
              <a:t> </a:t>
            </a:r>
            <a:r>
              <a:rPr lang="en-US" dirty="0" err="1"/>
              <a:t>molestive</a:t>
            </a:r>
            <a:r>
              <a:rPr lang="en-US" dirty="0"/>
              <a:t> vestibulum in. </a:t>
            </a:r>
          </a:p>
        </p:txBody>
      </p:sp>
      <p:sp>
        <p:nvSpPr>
          <p:cNvPr id="7" name="Slide Number Placeholder 5">
            <a:extLst>
              <a:ext uri="{FF2B5EF4-FFF2-40B4-BE49-F238E27FC236}">
                <a16:creationId xmlns:a16="http://schemas.microsoft.com/office/drawing/2014/main" id="{CB8C6710-C147-124A-B202-6EC9275828C9}"/>
              </a:ext>
            </a:extLst>
          </p:cNvPr>
          <p:cNvSpPr txBox="1">
            <a:spLocks/>
          </p:cNvSpPr>
          <p:nvPr userDrawn="1"/>
        </p:nvSpPr>
        <p:spPr>
          <a:xfrm>
            <a:off x="10624268" y="7413599"/>
            <a:ext cx="3291840" cy="438150"/>
          </a:xfrm>
          <a:prstGeom prst="rect">
            <a:avLst/>
          </a:prstGeom>
        </p:spPr>
        <p:txBody>
          <a:bodyPr vert="horz" lIns="91440" tIns="45720" rIns="91440" bIns="45720" rtlCol="0" anchor="ctr"/>
          <a:lstStyle>
            <a:defPPr>
              <a:defRPr lang="en-US"/>
            </a:defPPr>
            <a:lvl1pPr marL="0" algn="r" defTabSz="457200" rtl="0" eaLnBrk="1" latinLnBrk="0" hangingPunct="1">
              <a:defRPr sz="1440" b="1" i="0" kern="1200">
                <a:solidFill>
                  <a:schemeClr val="tx1"/>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798ED380-E017-CB4E-99E6-5089A11613E9}" type="slidenum">
              <a:rPr lang="en-US" smtClean="0"/>
              <a:pPr/>
              <a:t>‹#›</a:t>
            </a:fld>
            <a:endParaRPr lang="en-US" dirty="0"/>
          </a:p>
        </p:txBody>
      </p:sp>
    </p:spTree>
    <p:extLst>
      <p:ext uri="{BB962C8B-B14F-4D97-AF65-F5344CB8AC3E}">
        <p14:creationId xmlns:p14="http://schemas.microsoft.com/office/powerpoint/2010/main" val="6145034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A1DF5F94-1CB3-87A3-F5CC-4083D211CF9D}"/>
              </a:ext>
            </a:extLst>
          </p:cNvPr>
          <p:cNvSpPr txBox="1"/>
          <p:nvPr userDrawn="1"/>
        </p:nvSpPr>
        <p:spPr>
          <a:xfrm>
            <a:off x="8497353" y="2306716"/>
            <a:ext cx="3381680" cy="276999"/>
          </a:xfrm>
          <a:prstGeom prst="rect">
            <a:avLst/>
          </a:prstGeom>
          <a:noFill/>
        </p:spPr>
        <p:txBody>
          <a:bodyPr wrap="square" rtlCol="0">
            <a:spAutoFit/>
          </a:bodyPr>
          <a:lstStyle/>
          <a:p>
            <a:r>
              <a:rPr lang="en-US" sz="1200" dirty="0">
                <a:solidFill>
                  <a:schemeClr val="bg1">
                    <a:lumMod val="40000"/>
                    <a:lumOff val="60000"/>
                  </a:schemeClr>
                </a:solidFill>
                <a:latin typeface="Montserrat ExtraLight" panose="00000300000000000000" pitchFamily="50" charset="0"/>
                <a:ea typeface="Roboto Light" panose="02000000000000000000" pitchFamily="2" charset="0"/>
                <a:cs typeface="Open Sans Light" panose="020B0306030504020204" pitchFamily="34" charset="0"/>
              </a:rPr>
              <a:t>Please write your great title is here</a:t>
            </a:r>
            <a:endParaRPr lang="ru-RU" sz="1200" dirty="0">
              <a:solidFill>
                <a:schemeClr val="bg1">
                  <a:lumMod val="40000"/>
                  <a:lumOff val="60000"/>
                </a:schemeClr>
              </a:solidFill>
              <a:latin typeface="Roboto Light" panose="02000000000000000000" pitchFamily="2" charset="0"/>
              <a:ea typeface="Roboto Light" panose="02000000000000000000" pitchFamily="2" charset="0"/>
              <a:cs typeface="Open Sans Light" panose="020B0306030504020204" pitchFamily="34" charset="0"/>
            </a:endParaRPr>
          </a:p>
        </p:txBody>
      </p:sp>
      <p:sp>
        <p:nvSpPr>
          <p:cNvPr id="3" name="Text Placeholder 2">
            <a:extLst>
              <a:ext uri="{FF2B5EF4-FFF2-40B4-BE49-F238E27FC236}">
                <a16:creationId xmlns:a16="http://schemas.microsoft.com/office/drawing/2014/main" id="{0ACA5AFD-C4E4-5481-F269-AF392677E7F9}"/>
              </a:ext>
            </a:extLst>
          </p:cNvPr>
          <p:cNvSpPr>
            <a:spLocks noGrp="1"/>
          </p:cNvSpPr>
          <p:nvPr>
            <p:ph type="body" sz="quarter" idx="13" hasCustomPrompt="1"/>
          </p:nvPr>
        </p:nvSpPr>
        <p:spPr>
          <a:xfrm>
            <a:off x="6870434" y="1813892"/>
            <a:ext cx="7146208" cy="704579"/>
          </a:xfrm>
          <a:prstGeom prst="rect">
            <a:avLst/>
          </a:prstGeom>
        </p:spPr>
        <p:txBody>
          <a:bodyPr/>
          <a:lstStyle>
            <a:lvl1pPr marL="0" indent="0">
              <a:buNone/>
              <a:defRPr sz="4800" b="1" i="0">
                <a:solidFill>
                  <a:srgbClr val="3D3D3D"/>
                </a:solidFill>
                <a:latin typeface="Century Gothic" panose="020B0502020202020204" pitchFamily="34" charset="0"/>
              </a:defRPr>
            </a:lvl1pPr>
          </a:lstStyle>
          <a:p>
            <a:pPr lvl="0"/>
            <a:r>
              <a:rPr lang="en-US" dirty="0"/>
              <a:t>Page Title</a:t>
            </a:r>
          </a:p>
        </p:txBody>
      </p:sp>
      <p:sp>
        <p:nvSpPr>
          <p:cNvPr id="5" name="Text Placeholder 4">
            <a:extLst>
              <a:ext uri="{FF2B5EF4-FFF2-40B4-BE49-F238E27FC236}">
                <a16:creationId xmlns:a16="http://schemas.microsoft.com/office/drawing/2014/main" id="{3C7315D3-7CBD-E5F5-6F6B-DE5A96A07B6E}"/>
              </a:ext>
            </a:extLst>
          </p:cNvPr>
          <p:cNvSpPr>
            <a:spLocks noGrp="1"/>
          </p:cNvSpPr>
          <p:nvPr>
            <p:ph type="body" sz="quarter" idx="14" hasCustomPrompt="1"/>
          </p:nvPr>
        </p:nvSpPr>
        <p:spPr>
          <a:xfrm>
            <a:off x="6870434" y="2701523"/>
            <a:ext cx="7146208" cy="1001224"/>
          </a:xfrm>
          <a:prstGeom prst="rect">
            <a:avLst/>
          </a:prstGeom>
        </p:spPr>
        <p:txBody>
          <a:bodyPr/>
          <a:lstStyle>
            <a:lvl1pPr marL="0" indent="0">
              <a:lnSpc>
                <a:spcPct val="120000"/>
              </a:lnSpc>
              <a:buNone/>
              <a:defRPr sz="1600" b="0" i="0">
                <a:solidFill>
                  <a:srgbClr val="3D3D3D"/>
                </a:solidFill>
                <a:latin typeface="Century Gothic" panose="020B0502020202020204" pitchFamily="34" charset="0"/>
              </a:defRPr>
            </a:lvl1pPr>
          </a:lstStyle>
          <a:p>
            <a:pPr lvl="0"/>
            <a:r>
              <a:rPr lang="en-US" dirty="0"/>
              <a:t>Maecenas sed </a:t>
            </a:r>
            <a:r>
              <a:rPr lang="en-US" dirty="0" err="1"/>
              <a:t>felis</a:t>
            </a:r>
            <a:r>
              <a:rPr lang="en-US" dirty="0"/>
              <a:t> </a:t>
            </a:r>
            <a:r>
              <a:rPr lang="en-US" dirty="0" err="1"/>
              <a:t>tellus</a:t>
            </a:r>
            <a:r>
              <a:rPr lang="en-US" dirty="0"/>
              <a:t>. Vestibulum </a:t>
            </a:r>
            <a:r>
              <a:rPr lang="en-US" dirty="0" err="1"/>
              <a:t>felis</a:t>
            </a:r>
            <a:r>
              <a:rPr lang="en-US" dirty="0"/>
              <a:t> </a:t>
            </a:r>
            <a:r>
              <a:rPr lang="en-US" dirty="0" err="1"/>
              <a:t>neque</a:t>
            </a:r>
            <a:r>
              <a:rPr lang="en-US" dirty="0"/>
              <a:t>, </a:t>
            </a:r>
            <a:r>
              <a:rPr lang="en-US" dirty="0" err="1"/>
              <a:t>vehicula</a:t>
            </a:r>
            <a:r>
              <a:rPr lang="en-US" dirty="0"/>
              <a:t> non mi id, auctor </a:t>
            </a:r>
            <a:r>
              <a:rPr lang="en-US" dirty="0" err="1"/>
              <a:t>elementum</a:t>
            </a:r>
            <a:r>
              <a:rPr lang="en-US" dirty="0"/>
              <a:t> </a:t>
            </a:r>
            <a:r>
              <a:rPr lang="en-US" dirty="0" err="1"/>
              <a:t>est</a:t>
            </a:r>
            <a:r>
              <a:rPr lang="en-US" dirty="0"/>
              <a:t> </a:t>
            </a:r>
            <a:r>
              <a:rPr lang="en-US" dirty="0" err="1"/>
              <a:t>nunc</a:t>
            </a:r>
            <a:r>
              <a:rPr lang="en-US" dirty="0"/>
              <a:t> </a:t>
            </a:r>
            <a:r>
              <a:rPr lang="en-US" dirty="0" err="1"/>
              <a:t>dapibus</a:t>
            </a:r>
            <a:r>
              <a:rPr lang="en-US" dirty="0"/>
              <a:t> </a:t>
            </a:r>
            <a:r>
              <a:rPr lang="en-US" dirty="0" err="1"/>
              <a:t>enim</a:t>
            </a:r>
            <a:r>
              <a:rPr lang="en-US" dirty="0"/>
              <a:t> </a:t>
            </a:r>
            <a:r>
              <a:rPr lang="en-US" dirty="0" err="1"/>
              <a:t>quis</a:t>
            </a:r>
            <a:r>
              <a:rPr lang="en-US" dirty="0"/>
              <a:t> </a:t>
            </a:r>
            <a:r>
              <a:rPr lang="en-US" dirty="0" err="1"/>
              <a:t>laoreet</a:t>
            </a:r>
            <a:r>
              <a:rPr lang="en-US" dirty="0"/>
              <a:t> </a:t>
            </a:r>
            <a:r>
              <a:rPr lang="en-US" dirty="0" err="1"/>
              <a:t>molestie</a:t>
            </a:r>
            <a:r>
              <a:rPr lang="en-US" dirty="0"/>
              <a:t> vestibulum in.</a:t>
            </a:r>
          </a:p>
        </p:txBody>
      </p:sp>
      <p:sp>
        <p:nvSpPr>
          <p:cNvPr id="6" name="Text Placeholder 4">
            <a:extLst>
              <a:ext uri="{FF2B5EF4-FFF2-40B4-BE49-F238E27FC236}">
                <a16:creationId xmlns:a16="http://schemas.microsoft.com/office/drawing/2014/main" id="{52A00FA6-09C3-768A-B641-D4277392B31F}"/>
              </a:ext>
            </a:extLst>
          </p:cNvPr>
          <p:cNvSpPr>
            <a:spLocks noGrp="1"/>
          </p:cNvSpPr>
          <p:nvPr>
            <p:ph type="body" sz="quarter" idx="15" hasCustomPrompt="1"/>
          </p:nvPr>
        </p:nvSpPr>
        <p:spPr>
          <a:xfrm>
            <a:off x="7284702" y="4526142"/>
            <a:ext cx="4726983" cy="848199"/>
          </a:xfrm>
          <a:prstGeom prst="rect">
            <a:avLst/>
          </a:prstGeom>
        </p:spPr>
        <p:txBody>
          <a:bodyPr/>
          <a:lstStyle>
            <a:lvl1pPr marL="0" indent="0">
              <a:lnSpc>
                <a:spcPct val="150000"/>
              </a:lnSpc>
              <a:buNone/>
              <a:defRPr sz="1600" b="0" i="0">
                <a:solidFill>
                  <a:srgbClr val="3D3D3D"/>
                </a:solidFill>
                <a:latin typeface="Century Gothic" panose="020B0502020202020204" pitchFamily="34" charset="0"/>
              </a:defRPr>
            </a:lvl1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consectetur</a:t>
            </a:r>
            <a:r>
              <a:rPr lang="en-US" dirty="0"/>
              <a:t> </a:t>
            </a:r>
            <a:r>
              <a:rPr lang="en-US" dirty="0" err="1"/>
              <a:t>quis</a:t>
            </a:r>
            <a:r>
              <a:rPr lang="en-US" dirty="0"/>
              <a:t> </a:t>
            </a:r>
            <a:r>
              <a:rPr lang="en-US" dirty="0" err="1"/>
              <a:t>nostrud</a:t>
            </a:r>
            <a:r>
              <a:rPr lang="en-US" dirty="0"/>
              <a:t>.</a:t>
            </a:r>
          </a:p>
        </p:txBody>
      </p:sp>
      <p:sp>
        <p:nvSpPr>
          <p:cNvPr id="14" name="Text Placeholder 13">
            <a:extLst>
              <a:ext uri="{FF2B5EF4-FFF2-40B4-BE49-F238E27FC236}">
                <a16:creationId xmlns:a16="http://schemas.microsoft.com/office/drawing/2014/main" id="{B0D5567F-F855-BB12-40D3-4611B9FA882E}"/>
              </a:ext>
            </a:extLst>
          </p:cNvPr>
          <p:cNvSpPr>
            <a:spLocks noGrp="1"/>
          </p:cNvSpPr>
          <p:nvPr>
            <p:ph type="body" sz="quarter" idx="17" hasCustomPrompt="1"/>
          </p:nvPr>
        </p:nvSpPr>
        <p:spPr>
          <a:xfrm>
            <a:off x="7280131" y="4031399"/>
            <a:ext cx="2635089" cy="373197"/>
          </a:xfrm>
          <a:prstGeom prst="rect">
            <a:avLst/>
          </a:prstGeom>
        </p:spPr>
        <p:txBody>
          <a:bodyPr/>
          <a:lstStyle>
            <a:lvl1pPr marL="0" indent="0">
              <a:buNone/>
              <a:defRPr sz="2400" b="1" i="0">
                <a:solidFill>
                  <a:srgbClr val="067EA0"/>
                </a:solidFill>
                <a:latin typeface="Century Gothic" panose="020B0502020202020204" pitchFamily="34" charset="0"/>
              </a:defRPr>
            </a:lvl1pPr>
          </a:lstStyle>
          <a:p>
            <a:pPr lvl="0"/>
            <a:r>
              <a:rPr lang="en-US" dirty="0"/>
              <a:t>Description Here</a:t>
            </a:r>
          </a:p>
        </p:txBody>
      </p:sp>
      <p:sp>
        <p:nvSpPr>
          <p:cNvPr id="4" name="Picture Placeholder 3">
            <a:extLst>
              <a:ext uri="{FF2B5EF4-FFF2-40B4-BE49-F238E27FC236}">
                <a16:creationId xmlns:a16="http://schemas.microsoft.com/office/drawing/2014/main" id="{8B35DB8B-DDB2-1C4A-66ED-4AA81352CCCC}"/>
              </a:ext>
            </a:extLst>
          </p:cNvPr>
          <p:cNvSpPr>
            <a:spLocks noGrp="1"/>
          </p:cNvSpPr>
          <p:nvPr>
            <p:ph type="pic" sz="quarter" idx="19"/>
          </p:nvPr>
        </p:nvSpPr>
        <p:spPr>
          <a:xfrm>
            <a:off x="18794" y="0"/>
            <a:ext cx="6424612" cy="8229600"/>
          </a:xfrm>
          <a:prstGeom prst="rect">
            <a:avLst/>
          </a:prstGeom>
        </p:spPr>
        <p:txBody>
          <a:bodyPr/>
          <a:lstStyle/>
          <a:p>
            <a:r>
              <a:rPr lang="en-US"/>
              <a:t>Click icon to add picture</a:t>
            </a:r>
            <a:endParaRPr lang="en-US" dirty="0"/>
          </a:p>
        </p:txBody>
      </p:sp>
      <p:pic>
        <p:nvPicPr>
          <p:cNvPr id="8" name="Picture 7" descr="A blue and black logo&#10;&#10;Description automatically generated">
            <a:extLst>
              <a:ext uri="{FF2B5EF4-FFF2-40B4-BE49-F238E27FC236}">
                <a16:creationId xmlns:a16="http://schemas.microsoft.com/office/drawing/2014/main" id="{574422C9-DCE4-E004-8F03-1377D580C3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68488" y="443707"/>
            <a:ext cx="2930144" cy="848199"/>
          </a:xfrm>
          <a:prstGeom prst="rect">
            <a:avLst/>
          </a:prstGeom>
        </p:spPr>
      </p:pic>
      <p:sp>
        <p:nvSpPr>
          <p:cNvPr id="10" name="Text Placeholder 4">
            <a:extLst>
              <a:ext uri="{FF2B5EF4-FFF2-40B4-BE49-F238E27FC236}">
                <a16:creationId xmlns:a16="http://schemas.microsoft.com/office/drawing/2014/main" id="{1C3E930D-E8FA-C26A-2787-CF1846FA7D76}"/>
              </a:ext>
            </a:extLst>
          </p:cNvPr>
          <p:cNvSpPr>
            <a:spLocks noGrp="1"/>
          </p:cNvSpPr>
          <p:nvPr>
            <p:ph type="body" sz="quarter" idx="20" hasCustomPrompt="1"/>
          </p:nvPr>
        </p:nvSpPr>
        <p:spPr>
          <a:xfrm>
            <a:off x="7284702" y="6197736"/>
            <a:ext cx="4726983" cy="848199"/>
          </a:xfrm>
          <a:prstGeom prst="rect">
            <a:avLst/>
          </a:prstGeom>
        </p:spPr>
        <p:txBody>
          <a:bodyPr/>
          <a:lstStyle>
            <a:lvl1pPr marL="0" indent="0">
              <a:lnSpc>
                <a:spcPct val="150000"/>
              </a:lnSpc>
              <a:buNone/>
              <a:defRPr sz="1600" b="0" i="0">
                <a:solidFill>
                  <a:srgbClr val="3D3D3D"/>
                </a:solidFill>
                <a:latin typeface="Century Gothic" panose="020B0502020202020204" pitchFamily="34" charset="0"/>
              </a:defRPr>
            </a:lvl1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consectetur</a:t>
            </a:r>
            <a:r>
              <a:rPr lang="en-US" dirty="0"/>
              <a:t> </a:t>
            </a:r>
            <a:r>
              <a:rPr lang="en-US" dirty="0" err="1"/>
              <a:t>quis</a:t>
            </a:r>
            <a:r>
              <a:rPr lang="en-US" dirty="0"/>
              <a:t> </a:t>
            </a:r>
            <a:r>
              <a:rPr lang="en-US" dirty="0" err="1"/>
              <a:t>nostrud</a:t>
            </a:r>
            <a:r>
              <a:rPr lang="en-US" dirty="0"/>
              <a:t>.</a:t>
            </a:r>
          </a:p>
        </p:txBody>
      </p:sp>
      <p:sp>
        <p:nvSpPr>
          <p:cNvPr id="11" name="Text Placeholder 13">
            <a:extLst>
              <a:ext uri="{FF2B5EF4-FFF2-40B4-BE49-F238E27FC236}">
                <a16:creationId xmlns:a16="http://schemas.microsoft.com/office/drawing/2014/main" id="{2BA609C9-B347-ECBC-8551-DB474FC50356}"/>
              </a:ext>
            </a:extLst>
          </p:cNvPr>
          <p:cNvSpPr>
            <a:spLocks noGrp="1"/>
          </p:cNvSpPr>
          <p:nvPr>
            <p:ph type="body" sz="quarter" idx="21" hasCustomPrompt="1"/>
          </p:nvPr>
        </p:nvSpPr>
        <p:spPr>
          <a:xfrm>
            <a:off x="7280131" y="5702993"/>
            <a:ext cx="2635089" cy="373197"/>
          </a:xfrm>
          <a:prstGeom prst="rect">
            <a:avLst/>
          </a:prstGeom>
        </p:spPr>
        <p:txBody>
          <a:bodyPr/>
          <a:lstStyle>
            <a:lvl1pPr marL="0" indent="0">
              <a:buNone/>
              <a:defRPr sz="2400" b="1" i="0">
                <a:solidFill>
                  <a:srgbClr val="067EA0"/>
                </a:solidFill>
                <a:latin typeface="Century Gothic" panose="020B0502020202020204" pitchFamily="34" charset="0"/>
              </a:defRPr>
            </a:lvl1pPr>
          </a:lstStyle>
          <a:p>
            <a:pPr lvl="0"/>
            <a:r>
              <a:rPr lang="en-US" dirty="0"/>
              <a:t>Description Here</a:t>
            </a:r>
          </a:p>
        </p:txBody>
      </p:sp>
      <p:sp>
        <p:nvSpPr>
          <p:cNvPr id="12" name="Slide Number Placeholder 5">
            <a:extLst>
              <a:ext uri="{FF2B5EF4-FFF2-40B4-BE49-F238E27FC236}">
                <a16:creationId xmlns:a16="http://schemas.microsoft.com/office/drawing/2014/main" id="{68FABEEA-7279-DCE7-4700-3B1109F633C4}"/>
              </a:ext>
            </a:extLst>
          </p:cNvPr>
          <p:cNvSpPr>
            <a:spLocks noGrp="1"/>
          </p:cNvSpPr>
          <p:nvPr>
            <p:ph type="sldNum" sz="quarter" idx="12"/>
          </p:nvPr>
        </p:nvSpPr>
        <p:spPr>
          <a:xfrm>
            <a:off x="10624268" y="7413599"/>
            <a:ext cx="3291840" cy="438150"/>
          </a:xfrm>
        </p:spPr>
        <p:txBody>
          <a:bodyPr/>
          <a:lstStyle>
            <a:lvl1pPr>
              <a:defRPr b="1" i="0">
                <a:solidFill>
                  <a:schemeClr val="tx1"/>
                </a:solidFill>
                <a:latin typeface="Century Gothic" panose="020B0502020202020204" pitchFamily="34" charset="0"/>
              </a:defRPr>
            </a:lvl1pPr>
          </a:lstStyle>
          <a:p>
            <a:fld id="{798ED380-E017-CB4E-99E6-5089A11613E9}" type="slidenum">
              <a:rPr lang="en-US" smtClean="0"/>
              <a:pPr/>
              <a:t>‹#›</a:t>
            </a:fld>
            <a:endParaRPr lang="en-US" dirty="0"/>
          </a:p>
        </p:txBody>
      </p:sp>
    </p:spTree>
    <p:extLst>
      <p:ext uri="{BB962C8B-B14F-4D97-AF65-F5344CB8AC3E}">
        <p14:creationId xmlns:p14="http://schemas.microsoft.com/office/powerpoint/2010/main" val="3676899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A1DF5F94-1CB3-87A3-F5CC-4083D211CF9D}"/>
              </a:ext>
            </a:extLst>
          </p:cNvPr>
          <p:cNvSpPr txBox="1"/>
          <p:nvPr userDrawn="1"/>
        </p:nvSpPr>
        <p:spPr>
          <a:xfrm>
            <a:off x="8497353" y="2306716"/>
            <a:ext cx="3381680" cy="276999"/>
          </a:xfrm>
          <a:prstGeom prst="rect">
            <a:avLst/>
          </a:prstGeom>
          <a:noFill/>
        </p:spPr>
        <p:txBody>
          <a:bodyPr wrap="square" rtlCol="0">
            <a:spAutoFit/>
          </a:bodyPr>
          <a:lstStyle/>
          <a:p>
            <a:r>
              <a:rPr lang="en-US" sz="1200" dirty="0">
                <a:solidFill>
                  <a:schemeClr val="bg1">
                    <a:lumMod val="40000"/>
                    <a:lumOff val="60000"/>
                  </a:schemeClr>
                </a:solidFill>
                <a:latin typeface="Montserrat ExtraLight" panose="00000300000000000000" pitchFamily="50" charset="0"/>
                <a:ea typeface="Roboto Light" panose="02000000000000000000" pitchFamily="2" charset="0"/>
                <a:cs typeface="Open Sans Light" panose="020B0306030504020204" pitchFamily="34" charset="0"/>
              </a:rPr>
              <a:t>Please write your great title is here</a:t>
            </a:r>
            <a:endParaRPr lang="ru-RU" sz="1200" dirty="0">
              <a:solidFill>
                <a:schemeClr val="bg1">
                  <a:lumMod val="40000"/>
                  <a:lumOff val="60000"/>
                </a:schemeClr>
              </a:solidFill>
              <a:latin typeface="Roboto Light" panose="02000000000000000000" pitchFamily="2" charset="0"/>
              <a:ea typeface="Roboto Light" panose="02000000000000000000" pitchFamily="2" charset="0"/>
              <a:cs typeface="Open Sans Light" panose="020B0306030504020204" pitchFamily="34" charset="0"/>
            </a:endParaRPr>
          </a:p>
        </p:txBody>
      </p:sp>
      <p:sp>
        <p:nvSpPr>
          <p:cNvPr id="3" name="Text Placeholder 2">
            <a:extLst>
              <a:ext uri="{FF2B5EF4-FFF2-40B4-BE49-F238E27FC236}">
                <a16:creationId xmlns:a16="http://schemas.microsoft.com/office/drawing/2014/main" id="{0ACA5AFD-C4E4-5481-F269-AF392677E7F9}"/>
              </a:ext>
            </a:extLst>
          </p:cNvPr>
          <p:cNvSpPr>
            <a:spLocks noGrp="1"/>
          </p:cNvSpPr>
          <p:nvPr>
            <p:ph type="body" sz="quarter" idx="13" hasCustomPrompt="1"/>
          </p:nvPr>
        </p:nvSpPr>
        <p:spPr>
          <a:xfrm>
            <a:off x="579013" y="1813892"/>
            <a:ext cx="8277603" cy="704579"/>
          </a:xfrm>
          <a:prstGeom prst="rect">
            <a:avLst/>
          </a:prstGeom>
        </p:spPr>
        <p:txBody>
          <a:bodyPr/>
          <a:lstStyle>
            <a:lvl1pPr marL="0" indent="0">
              <a:buNone/>
              <a:defRPr sz="4800" b="1" i="0">
                <a:solidFill>
                  <a:srgbClr val="3D3D3D"/>
                </a:solidFill>
                <a:latin typeface="Century Gothic" panose="020B0502020202020204" pitchFamily="34" charset="0"/>
              </a:defRPr>
            </a:lvl1pPr>
          </a:lstStyle>
          <a:p>
            <a:pPr lvl="0"/>
            <a:r>
              <a:rPr lang="en-US" dirty="0"/>
              <a:t>Page Title</a:t>
            </a:r>
          </a:p>
        </p:txBody>
      </p:sp>
      <p:sp>
        <p:nvSpPr>
          <p:cNvPr id="5" name="Text Placeholder 4">
            <a:extLst>
              <a:ext uri="{FF2B5EF4-FFF2-40B4-BE49-F238E27FC236}">
                <a16:creationId xmlns:a16="http://schemas.microsoft.com/office/drawing/2014/main" id="{3C7315D3-7CBD-E5F5-6F6B-DE5A96A07B6E}"/>
              </a:ext>
            </a:extLst>
          </p:cNvPr>
          <p:cNvSpPr>
            <a:spLocks noGrp="1"/>
          </p:cNvSpPr>
          <p:nvPr>
            <p:ph type="body" sz="quarter" idx="14" hasCustomPrompt="1"/>
          </p:nvPr>
        </p:nvSpPr>
        <p:spPr>
          <a:xfrm>
            <a:off x="579014" y="2701523"/>
            <a:ext cx="7146208" cy="1001224"/>
          </a:xfrm>
          <a:prstGeom prst="rect">
            <a:avLst/>
          </a:prstGeom>
        </p:spPr>
        <p:txBody>
          <a:bodyPr/>
          <a:lstStyle>
            <a:lvl1pPr marL="0" indent="0">
              <a:lnSpc>
                <a:spcPct val="120000"/>
              </a:lnSpc>
              <a:buNone/>
              <a:defRPr sz="1600" b="0" i="0">
                <a:solidFill>
                  <a:srgbClr val="3D3D3D"/>
                </a:solidFill>
                <a:latin typeface="Century Gothic" panose="020B0502020202020204" pitchFamily="34" charset="0"/>
              </a:defRPr>
            </a:lvl1pPr>
          </a:lstStyle>
          <a:p>
            <a:pPr lvl="0"/>
            <a:r>
              <a:rPr lang="en-US" dirty="0"/>
              <a:t>Maecenas sed </a:t>
            </a:r>
            <a:r>
              <a:rPr lang="en-US" dirty="0" err="1"/>
              <a:t>felis</a:t>
            </a:r>
            <a:r>
              <a:rPr lang="en-US" dirty="0"/>
              <a:t> </a:t>
            </a:r>
            <a:r>
              <a:rPr lang="en-US" dirty="0" err="1"/>
              <a:t>tellus</a:t>
            </a:r>
            <a:r>
              <a:rPr lang="en-US" dirty="0"/>
              <a:t>. Vestibulum </a:t>
            </a:r>
            <a:r>
              <a:rPr lang="en-US" dirty="0" err="1"/>
              <a:t>felis</a:t>
            </a:r>
            <a:r>
              <a:rPr lang="en-US" dirty="0"/>
              <a:t> </a:t>
            </a:r>
            <a:r>
              <a:rPr lang="en-US" dirty="0" err="1"/>
              <a:t>neque</a:t>
            </a:r>
            <a:r>
              <a:rPr lang="en-US" dirty="0"/>
              <a:t>, </a:t>
            </a:r>
            <a:r>
              <a:rPr lang="en-US" dirty="0" err="1"/>
              <a:t>vehicula</a:t>
            </a:r>
            <a:r>
              <a:rPr lang="en-US" dirty="0"/>
              <a:t> non mi id, auctor </a:t>
            </a:r>
            <a:r>
              <a:rPr lang="en-US" dirty="0" err="1"/>
              <a:t>elementum</a:t>
            </a:r>
            <a:r>
              <a:rPr lang="en-US" dirty="0"/>
              <a:t> </a:t>
            </a:r>
            <a:r>
              <a:rPr lang="en-US" dirty="0" err="1"/>
              <a:t>est</a:t>
            </a:r>
            <a:r>
              <a:rPr lang="en-US" dirty="0"/>
              <a:t> </a:t>
            </a:r>
            <a:r>
              <a:rPr lang="en-US" dirty="0" err="1"/>
              <a:t>nunc</a:t>
            </a:r>
            <a:r>
              <a:rPr lang="en-US" dirty="0"/>
              <a:t> </a:t>
            </a:r>
            <a:r>
              <a:rPr lang="en-US" dirty="0" err="1"/>
              <a:t>dapibus</a:t>
            </a:r>
            <a:r>
              <a:rPr lang="en-US" dirty="0"/>
              <a:t> </a:t>
            </a:r>
            <a:r>
              <a:rPr lang="en-US" dirty="0" err="1"/>
              <a:t>enim</a:t>
            </a:r>
            <a:r>
              <a:rPr lang="en-US" dirty="0"/>
              <a:t> </a:t>
            </a:r>
            <a:r>
              <a:rPr lang="en-US" dirty="0" err="1"/>
              <a:t>quis</a:t>
            </a:r>
            <a:r>
              <a:rPr lang="en-US" dirty="0"/>
              <a:t> </a:t>
            </a:r>
            <a:r>
              <a:rPr lang="en-US" dirty="0" err="1"/>
              <a:t>laoreet</a:t>
            </a:r>
            <a:r>
              <a:rPr lang="en-US" dirty="0"/>
              <a:t> </a:t>
            </a:r>
            <a:r>
              <a:rPr lang="en-US" dirty="0" err="1"/>
              <a:t>molestie</a:t>
            </a:r>
            <a:r>
              <a:rPr lang="en-US" dirty="0"/>
              <a:t> vestibulum in.</a:t>
            </a:r>
          </a:p>
        </p:txBody>
      </p:sp>
      <p:sp>
        <p:nvSpPr>
          <p:cNvPr id="6" name="Text Placeholder 4">
            <a:extLst>
              <a:ext uri="{FF2B5EF4-FFF2-40B4-BE49-F238E27FC236}">
                <a16:creationId xmlns:a16="http://schemas.microsoft.com/office/drawing/2014/main" id="{52A00FA6-09C3-768A-B641-D4277392B31F}"/>
              </a:ext>
            </a:extLst>
          </p:cNvPr>
          <p:cNvSpPr>
            <a:spLocks noGrp="1"/>
          </p:cNvSpPr>
          <p:nvPr>
            <p:ph type="body" sz="quarter" idx="15" hasCustomPrompt="1"/>
          </p:nvPr>
        </p:nvSpPr>
        <p:spPr>
          <a:xfrm>
            <a:off x="993282" y="4526142"/>
            <a:ext cx="4726983" cy="848199"/>
          </a:xfrm>
          <a:prstGeom prst="rect">
            <a:avLst/>
          </a:prstGeom>
        </p:spPr>
        <p:txBody>
          <a:bodyPr/>
          <a:lstStyle>
            <a:lvl1pPr marL="0" indent="0">
              <a:lnSpc>
                <a:spcPct val="150000"/>
              </a:lnSpc>
              <a:buNone/>
              <a:defRPr sz="1600" b="0" i="0">
                <a:solidFill>
                  <a:srgbClr val="3D3D3D"/>
                </a:solidFill>
                <a:latin typeface="Century Gothic" panose="020B0502020202020204" pitchFamily="34" charset="0"/>
              </a:defRPr>
            </a:lvl1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consectetur</a:t>
            </a:r>
            <a:r>
              <a:rPr lang="en-US" dirty="0"/>
              <a:t> </a:t>
            </a:r>
            <a:r>
              <a:rPr lang="en-US" dirty="0" err="1"/>
              <a:t>quis</a:t>
            </a:r>
            <a:r>
              <a:rPr lang="en-US" dirty="0"/>
              <a:t> </a:t>
            </a:r>
            <a:r>
              <a:rPr lang="en-US" dirty="0" err="1"/>
              <a:t>nostrud</a:t>
            </a:r>
            <a:r>
              <a:rPr lang="en-US" dirty="0"/>
              <a:t>.</a:t>
            </a:r>
          </a:p>
        </p:txBody>
      </p:sp>
      <p:sp>
        <p:nvSpPr>
          <p:cNvPr id="14" name="Text Placeholder 13">
            <a:extLst>
              <a:ext uri="{FF2B5EF4-FFF2-40B4-BE49-F238E27FC236}">
                <a16:creationId xmlns:a16="http://schemas.microsoft.com/office/drawing/2014/main" id="{B0D5567F-F855-BB12-40D3-4611B9FA882E}"/>
              </a:ext>
            </a:extLst>
          </p:cNvPr>
          <p:cNvSpPr>
            <a:spLocks noGrp="1"/>
          </p:cNvSpPr>
          <p:nvPr>
            <p:ph type="body" sz="quarter" idx="17" hasCustomPrompt="1"/>
          </p:nvPr>
        </p:nvSpPr>
        <p:spPr>
          <a:xfrm>
            <a:off x="988711" y="4031399"/>
            <a:ext cx="2635089" cy="373197"/>
          </a:xfrm>
          <a:prstGeom prst="rect">
            <a:avLst/>
          </a:prstGeom>
        </p:spPr>
        <p:txBody>
          <a:bodyPr/>
          <a:lstStyle>
            <a:lvl1pPr marL="0" indent="0">
              <a:buNone/>
              <a:defRPr sz="2400" b="1" i="0">
                <a:solidFill>
                  <a:srgbClr val="067EA0"/>
                </a:solidFill>
                <a:latin typeface="Century Gothic" panose="020B0502020202020204" pitchFamily="34" charset="0"/>
              </a:defRPr>
            </a:lvl1pPr>
          </a:lstStyle>
          <a:p>
            <a:pPr lvl="0"/>
            <a:r>
              <a:rPr lang="en-US" dirty="0"/>
              <a:t>Description Here</a:t>
            </a:r>
          </a:p>
        </p:txBody>
      </p:sp>
      <p:sp>
        <p:nvSpPr>
          <p:cNvPr id="4" name="Picture Placeholder 3">
            <a:extLst>
              <a:ext uri="{FF2B5EF4-FFF2-40B4-BE49-F238E27FC236}">
                <a16:creationId xmlns:a16="http://schemas.microsoft.com/office/drawing/2014/main" id="{8B35DB8B-DDB2-1C4A-66ED-4AA81352CCCC}"/>
              </a:ext>
            </a:extLst>
          </p:cNvPr>
          <p:cNvSpPr>
            <a:spLocks noGrp="1"/>
          </p:cNvSpPr>
          <p:nvPr>
            <p:ph type="pic" sz="quarter" idx="19"/>
          </p:nvPr>
        </p:nvSpPr>
        <p:spPr>
          <a:xfrm>
            <a:off x="8205788" y="0"/>
            <a:ext cx="6424612" cy="8229600"/>
          </a:xfrm>
          <a:prstGeom prst="rect">
            <a:avLst/>
          </a:prstGeom>
        </p:spPr>
        <p:txBody>
          <a:bodyPr/>
          <a:lstStyle/>
          <a:p>
            <a:r>
              <a:rPr lang="en-US"/>
              <a:t>Click icon to add picture</a:t>
            </a:r>
            <a:endParaRPr lang="en-US" dirty="0"/>
          </a:p>
        </p:txBody>
      </p:sp>
      <p:pic>
        <p:nvPicPr>
          <p:cNvPr id="8" name="Picture 7" descr="A blue and black logo&#10;&#10;Description automatically generated">
            <a:extLst>
              <a:ext uri="{FF2B5EF4-FFF2-40B4-BE49-F238E27FC236}">
                <a16:creationId xmlns:a16="http://schemas.microsoft.com/office/drawing/2014/main" id="{574422C9-DCE4-E004-8F03-1377D580C3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79014" y="443707"/>
            <a:ext cx="2930144" cy="848199"/>
          </a:xfrm>
          <a:prstGeom prst="rect">
            <a:avLst/>
          </a:prstGeom>
        </p:spPr>
      </p:pic>
      <p:sp>
        <p:nvSpPr>
          <p:cNvPr id="10" name="Text Placeholder 4">
            <a:extLst>
              <a:ext uri="{FF2B5EF4-FFF2-40B4-BE49-F238E27FC236}">
                <a16:creationId xmlns:a16="http://schemas.microsoft.com/office/drawing/2014/main" id="{1C3E930D-E8FA-C26A-2787-CF1846FA7D76}"/>
              </a:ext>
            </a:extLst>
          </p:cNvPr>
          <p:cNvSpPr>
            <a:spLocks noGrp="1"/>
          </p:cNvSpPr>
          <p:nvPr>
            <p:ph type="body" sz="quarter" idx="20" hasCustomPrompt="1"/>
          </p:nvPr>
        </p:nvSpPr>
        <p:spPr>
          <a:xfrm>
            <a:off x="993282" y="6197736"/>
            <a:ext cx="4726983" cy="848199"/>
          </a:xfrm>
          <a:prstGeom prst="rect">
            <a:avLst/>
          </a:prstGeom>
        </p:spPr>
        <p:txBody>
          <a:bodyPr/>
          <a:lstStyle>
            <a:lvl1pPr marL="0" indent="0">
              <a:lnSpc>
                <a:spcPct val="150000"/>
              </a:lnSpc>
              <a:buNone/>
              <a:defRPr sz="1600" b="0" i="0">
                <a:solidFill>
                  <a:srgbClr val="3D3D3D"/>
                </a:solidFill>
                <a:latin typeface="Century Gothic" panose="020B0502020202020204" pitchFamily="34" charset="0"/>
              </a:defRPr>
            </a:lvl1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consectetur</a:t>
            </a:r>
            <a:r>
              <a:rPr lang="en-US" dirty="0"/>
              <a:t> </a:t>
            </a:r>
            <a:r>
              <a:rPr lang="en-US" dirty="0" err="1"/>
              <a:t>quis</a:t>
            </a:r>
            <a:r>
              <a:rPr lang="en-US" dirty="0"/>
              <a:t> </a:t>
            </a:r>
            <a:r>
              <a:rPr lang="en-US" dirty="0" err="1"/>
              <a:t>nostrud</a:t>
            </a:r>
            <a:r>
              <a:rPr lang="en-US" dirty="0"/>
              <a:t>.</a:t>
            </a:r>
          </a:p>
        </p:txBody>
      </p:sp>
      <p:sp>
        <p:nvSpPr>
          <p:cNvPr id="11" name="Text Placeholder 13">
            <a:extLst>
              <a:ext uri="{FF2B5EF4-FFF2-40B4-BE49-F238E27FC236}">
                <a16:creationId xmlns:a16="http://schemas.microsoft.com/office/drawing/2014/main" id="{2BA609C9-B347-ECBC-8551-DB474FC50356}"/>
              </a:ext>
            </a:extLst>
          </p:cNvPr>
          <p:cNvSpPr>
            <a:spLocks noGrp="1"/>
          </p:cNvSpPr>
          <p:nvPr>
            <p:ph type="body" sz="quarter" idx="21" hasCustomPrompt="1"/>
          </p:nvPr>
        </p:nvSpPr>
        <p:spPr>
          <a:xfrm>
            <a:off x="988711" y="5702993"/>
            <a:ext cx="2635089" cy="373197"/>
          </a:xfrm>
          <a:prstGeom prst="rect">
            <a:avLst/>
          </a:prstGeom>
        </p:spPr>
        <p:txBody>
          <a:bodyPr/>
          <a:lstStyle>
            <a:lvl1pPr marL="0" indent="0">
              <a:buNone/>
              <a:defRPr sz="2400" b="1" i="0">
                <a:solidFill>
                  <a:srgbClr val="067EA0"/>
                </a:solidFill>
                <a:latin typeface="Century Gothic" panose="020B0502020202020204" pitchFamily="34" charset="0"/>
              </a:defRPr>
            </a:lvl1pPr>
          </a:lstStyle>
          <a:p>
            <a:pPr lvl="0"/>
            <a:r>
              <a:rPr lang="en-US" dirty="0"/>
              <a:t>Description Here</a:t>
            </a:r>
          </a:p>
        </p:txBody>
      </p:sp>
      <p:sp>
        <p:nvSpPr>
          <p:cNvPr id="12" name="Slide Number Placeholder 5">
            <a:extLst>
              <a:ext uri="{FF2B5EF4-FFF2-40B4-BE49-F238E27FC236}">
                <a16:creationId xmlns:a16="http://schemas.microsoft.com/office/drawing/2014/main" id="{68FABEEA-7279-DCE7-4700-3B1109F633C4}"/>
              </a:ext>
            </a:extLst>
          </p:cNvPr>
          <p:cNvSpPr>
            <a:spLocks noGrp="1"/>
          </p:cNvSpPr>
          <p:nvPr>
            <p:ph type="sldNum" sz="quarter" idx="12"/>
          </p:nvPr>
        </p:nvSpPr>
        <p:spPr>
          <a:xfrm>
            <a:off x="579013" y="7413599"/>
            <a:ext cx="3291840" cy="438150"/>
          </a:xfrm>
        </p:spPr>
        <p:txBody>
          <a:bodyPr/>
          <a:lstStyle>
            <a:lvl1pPr algn="l">
              <a:defRPr b="1" i="0">
                <a:solidFill>
                  <a:schemeClr val="tx1"/>
                </a:solidFill>
                <a:latin typeface="Century Gothic" panose="020B0502020202020204" pitchFamily="34" charset="0"/>
              </a:defRPr>
            </a:lvl1pPr>
          </a:lstStyle>
          <a:p>
            <a:fld id="{798ED380-E017-CB4E-99E6-5089A11613E9}" type="slidenum">
              <a:rPr lang="en-US" smtClean="0"/>
              <a:pPr/>
              <a:t>‹#›</a:t>
            </a:fld>
            <a:endParaRPr lang="en-US" dirty="0"/>
          </a:p>
        </p:txBody>
      </p:sp>
    </p:spTree>
    <p:extLst>
      <p:ext uri="{BB962C8B-B14F-4D97-AF65-F5344CB8AC3E}">
        <p14:creationId xmlns:p14="http://schemas.microsoft.com/office/powerpoint/2010/main" val="265365019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1005840" y="7627621"/>
            <a:ext cx="3291840" cy="438150"/>
          </a:xfrm>
          <a:prstGeom prst="rect">
            <a:avLst/>
          </a:prstGeom>
        </p:spPr>
        <p:txBody>
          <a:bodyPr vert="horz" lIns="91440" tIns="45720" rIns="91440" bIns="45720" rtlCol="0" anchor="ctr"/>
          <a:lstStyle>
            <a:lvl1pPr algn="l">
              <a:defRPr sz="1440">
                <a:solidFill>
                  <a:schemeClr val="tx1">
                    <a:tint val="82000"/>
                  </a:schemeClr>
                </a:solidFill>
              </a:defRPr>
            </a:lvl1pPr>
          </a:lstStyle>
          <a:p>
            <a:fld id="{4BC4E332-675A-624B-B34E-D61F72EB8757}" type="datetime1">
              <a:rPr lang="en-US" smtClean="0"/>
              <a:t>5/13/2025</a:t>
            </a:fld>
            <a:endParaRPr lang="en-US"/>
          </a:p>
        </p:txBody>
      </p:sp>
      <p:sp>
        <p:nvSpPr>
          <p:cNvPr id="5" name="Footer Placeholder 4"/>
          <p:cNvSpPr>
            <a:spLocks noGrp="1"/>
          </p:cNvSpPr>
          <p:nvPr>
            <p:ph type="ftr" sz="quarter" idx="3"/>
          </p:nvPr>
        </p:nvSpPr>
        <p:spPr>
          <a:xfrm>
            <a:off x="4846320" y="7627621"/>
            <a:ext cx="4937760" cy="438150"/>
          </a:xfrm>
          <a:prstGeom prst="rect">
            <a:avLst/>
          </a:prstGeom>
        </p:spPr>
        <p:txBody>
          <a:bodyPr vert="horz" lIns="91440" tIns="45720" rIns="91440" bIns="45720" rtlCol="0" anchor="ctr"/>
          <a:lstStyle>
            <a:lvl1pPr algn="ctr">
              <a:defRPr sz="144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10332720" y="7627621"/>
            <a:ext cx="3291840" cy="438150"/>
          </a:xfrm>
          <a:prstGeom prst="rect">
            <a:avLst/>
          </a:prstGeom>
        </p:spPr>
        <p:txBody>
          <a:bodyPr vert="horz" lIns="91440" tIns="45720" rIns="91440" bIns="45720" rtlCol="0" anchor="ctr"/>
          <a:lstStyle>
            <a:lvl1pPr algn="r">
              <a:defRPr sz="1440">
                <a:solidFill>
                  <a:schemeClr val="tx1">
                    <a:tint val="82000"/>
                  </a:schemeClr>
                </a:solidFill>
              </a:defRPr>
            </a:lvl1pPr>
          </a:lstStyle>
          <a:p>
            <a:fld id="{798ED380-E017-CB4E-99E6-5089A11613E9}" type="slidenum">
              <a:rPr lang="en-US" smtClean="0"/>
              <a:t>‹#›</a:t>
            </a:fld>
            <a:endParaRPr lang="en-US"/>
          </a:p>
        </p:txBody>
      </p:sp>
    </p:spTree>
    <p:extLst>
      <p:ext uri="{BB962C8B-B14F-4D97-AF65-F5344CB8AC3E}">
        <p14:creationId xmlns:p14="http://schemas.microsoft.com/office/powerpoint/2010/main" val="3095351581"/>
      </p:ext>
    </p:extLst>
  </p:cSld>
  <p:clrMap bg1="lt1" tx1="dk1" bg2="lt2" tx2="dk2" accent1="accent1" accent2="accent2" accent3="accent3" accent4="accent4" accent5="accent5" accent6="accent6" hlink="hlink" folHlink="folHlink"/>
  <p:sldLayoutIdLst>
    <p:sldLayoutId id="2147483685" r:id="rId1"/>
    <p:sldLayoutId id="2147483691" r:id="rId2"/>
    <p:sldLayoutId id="2147483686" r:id="rId3"/>
    <p:sldLayoutId id="2147483687" r:id="rId4"/>
    <p:sldLayoutId id="2147483688" r:id="rId5"/>
    <p:sldLayoutId id="2147483692" r:id="rId6"/>
  </p:sldLayoutIdLst>
  <p:hf hdr="0" ftr="0" dt="0"/>
  <p:txStyles>
    <p:titleStyle>
      <a:lvl1pPr algn="l" defTabSz="1097280" rtl="0" eaLnBrk="1" latinLnBrk="0" hangingPunct="1">
        <a:lnSpc>
          <a:spcPct val="90000"/>
        </a:lnSpc>
        <a:spcBef>
          <a:spcPct val="0"/>
        </a:spcBef>
        <a:buNone/>
        <a:defRPr sz="5280" kern="1200">
          <a:solidFill>
            <a:schemeClr val="tx1"/>
          </a:solidFill>
          <a:latin typeface="+mj-lt"/>
          <a:ea typeface="+mj-ea"/>
          <a:cs typeface="+mj-cs"/>
        </a:defRPr>
      </a:lvl1pPr>
    </p:titleStyle>
    <p:bodyStyle>
      <a:lvl1pPr marL="274320" indent="-274320" algn="l" defTabSz="1097280" rtl="0" eaLnBrk="1" latinLnBrk="0" hangingPunct="1">
        <a:lnSpc>
          <a:spcPct val="90000"/>
        </a:lnSpc>
        <a:spcBef>
          <a:spcPts val="1200"/>
        </a:spcBef>
        <a:buFont typeface="Arial" panose="020B0604020202020204" pitchFamily="34" charset="0"/>
        <a:buChar char="•"/>
        <a:defRPr sz="3360" kern="1200">
          <a:solidFill>
            <a:schemeClr val="tx1"/>
          </a:solidFill>
          <a:latin typeface="+mn-lt"/>
          <a:ea typeface="+mn-ea"/>
          <a:cs typeface="+mn-cs"/>
        </a:defRPr>
      </a:lvl1pPr>
      <a:lvl2pPr marL="822960" indent="-274320" algn="l" defTabSz="1097280" rtl="0" eaLnBrk="1" latinLnBrk="0" hangingPunct="1">
        <a:lnSpc>
          <a:spcPct val="90000"/>
        </a:lnSpc>
        <a:spcBef>
          <a:spcPts val="600"/>
        </a:spcBef>
        <a:buFont typeface="Arial" panose="020B0604020202020204" pitchFamily="34" charset="0"/>
        <a:buChar char="•"/>
        <a:defRPr sz="2880" kern="1200">
          <a:solidFill>
            <a:schemeClr val="tx1"/>
          </a:solidFill>
          <a:latin typeface="+mn-lt"/>
          <a:ea typeface="+mn-ea"/>
          <a:cs typeface="+mn-cs"/>
        </a:defRPr>
      </a:lvl2pPr>
      <a:lvl3pPr marL="1371600" indent="-274320" algn="l" defTabSz="1097280" rtl="0" eaLnBrk="1" latinLnBrk="0" hangingPunct="1">
        <a:lnSpc>
          <a:spcPct val="90000"/>
        </a:lnSpc>
        <a:spcBef>
          <a:spcPts val="600"/>
        </a:spcBef>
        <a:buFont typeface="Arial" panose="020B0604020202020204" pitchFamily="34" charset="0"/>
        <a:buChar char="•"/>
        <a:defRPr sz="2400" kern="1200">
          <a:solidFill>
            <a:schemeClr val="tx1"/>
          </a:solidFill>
          <a:latin typeface="+mn-lt"/>
          <a:ea typeface="+mn-ea"/>
          <a:cs typeface="+mn-cs"/>
        </a:defRPr>
      </a:lvl3pPr>
      <a:lvl4pPr marL="1920240" indent="-274320" algn="l" defTabSz="1097280" rtl="0" eaLnBrk="1" latinLnBrk="0" hangingPunct="1">
        <a:lnSpc>
          <a:spcPct val="90000"/>
        </a:lnSpc>
        <a:spcBef>
          <a:spcPts val="600"/>
        </a:spcBef>
        <a:buFont typeface="Arial" panose="020B0604020202020204" pitchFamily="34" charset="0"/>
        <a:buChar char="•"/>
        <a:defRPr sz="2160" kern="1200">
          <a:solidFill>
            <a:schemeClr val="tx1"/>
          </a:solidFill>
          <a:latin typeface="+mn-lt"/>
          <a:ea typeface="+mn-ea"/>
          <a:cs typeface="+mn-cs"/>
        </a:defRPr>
      </a:lvl4pPr>
      <a:lvl5pPr marL="2468880" indent="-274320" algn="l" defTabSz="1097280" rtl="0" eaLnBrk="1" latinLnBrk="0" hangingPunct="1">
        <a:lnSpc>
          <a:spcPct val="90000"/>
        </a:lnSpc>
        <a:spcBef>
          <a:spcPts val="600"/>
        </a:spcBef>
        <a:buFont typeface="Arial" panose="020B0604020202020204" pitchFamily="34" charset="0"/>
        <a:buChar char="•"/>
        <a:defRPr sz="2160" kern="1200">
          <a:solidFill>
            <a:schemeClr val="tx1"/>
          </a:solidFill>
          <a:latin typeface="+mn-lt"/>
          <a:ea typeface="+mn-ea"/>
          <a:cs typeface="+mn-cs"/>
        </a:defRPr>
      </a:lvl5pPr>
      <a:lvl6pPr marL="3017520" indent="-274320" algn="l" defTabSz="1097280" rtl="0" eaLnBrk="1" latinLnBrk="0" hangingPunct="1">
        <a:lnSpc>
          <a:spcPct val="90000"/>
        </a:lnSpc>
        <a:spcBef>
          <a:spcPts val="600"/>
        </a:spcBef>
        <a:buFont typeface="Arial" panose="020B0604020202020204" pitchFamily="34" charset="0"/>
        <a:buChar char="•"/>
        <a:defRPr sz="2160" kern="1200">
          <a:solidFill>
            <a:schemeClr val="tx1"/>
          </a:solidFill>
          <a:latin typeface="+mn-lt"/>
          <a:ea typeface="+mn-ea"/>
          <a:cs typeface="+mn-cs"/>
        </a:defRPr>
      </a:lvl6pPr>
      <a:lvl7pPr marL="3566160" indent="-274320" algn="l" defTabSz="1097280" rtl="0" eaLnBrk="1" latinLnBrk="0" hangingPunct="1">
        <a:lnSpc>
          <a:spcPct val="90000"/>
        </a:lnSpc>
        <a:spcBef>
          <a:spcPts val="600"/>
        </a:spcBef>
        <a:buFont typeface="Arial" panose="020B0604020202020204" pitchFamily="34" charset="0"/>
        <a:buChar char="•"/>
        <a:defRPr sz="2160" kern="1200">
          <a:solidFill>
            <a:schemeClr val="tx1"/>
          </a:solidFill>
          <a:latin typeface="+mn-lt"/>
          <a:ea typeface="+mn-ea"/>
          <a:cs typeface="+mn-cs"/>
        </a:defRPr>
      </a:lvl7pPr>
      <a:lvl8pPr marL="4114800" indent="-274320" algn="l" defTabSz="1097280" rtl="0" eaLnBrk="1" latinLnBrk="0" hangingPunct="1">
        <a:lnSpc>
          <a:spcPct val="90000"/>
        </a:lnSpc>
        <a:spcBef>
          <a:spcPts val="600"/>
        </a:spcBef>
        <a:buFont typeface="Arial" panose="020B0604020202020204" pitchFamily="34" charset="0"/>
        <a:buChar char="•"/>
        <a:defRPr sz="2160" kern="1200">
          <a:solidFill>
            <a:schemeClr val="tx1"/>
          </a:solidFill>
          <a:latin typeface="+mn-lt"/>
          <a:ea typeface="+mn-ea"/>
          <a:cs typeface="+mn-cs"/>
        </a:defRPr>
      </a:lvl8pPr>
      <a:lvl9pPr marL="4663440" indent="-274320" algn="l" defTabSz="1097280" rtl="0" eaLnBrk="1" latinLnBrk="0" hangingPunct="1">
        <a:lnSpc>
          <a:spcPct val="90000"/>
        </a:lnSpc>
        <a:spcBef>
          <a:spcPts val="600"/>
        </a:spcBef>
        <a:buFont typeface="Arial" panose="020B0604020202020204" pitchFamily="34" charset="0"/>
        <a:buChar char="•"/>
        <a:defRPr sz="2160" kern="1200">
          <a:solidFill>
            <a:schemeClr val="tx1"/>
          </a:solidFill>
          <a:latin typeface="+mn-lt"/>
          <a:ea typeface="+mn-ea"/>
          <a:cs typeface="+mn-cs"/>
        </a:defRPr>
      </a:lvl9pPr>
    </p:bodyStyle>
    <p:otherStyle>
      <a:defPPr>
        <a:defRPr lang="en-US"/>
      </a:defPPr>
      <a:lvl1pPr marL="0" algn="l" defTabSz="1097280" rtl="0" eaLnBrk="1" latinLnBrk="0" hangingPunct="1">
        <a:defRPr sz="2160" kern="1200">
          <a:solidFill>
            <a:schemeClr val="tx1"/>
          </a:solidFill>
          <a:latin typeface="+mn-lt"/>
          <a:ea typeface="+mn-ea"/>
          <a:cs typeface="+mn-cs"/>
        </a:defRPr>
      </a:lvl1pPr>
      <a:lvl2pPr marL="548640" algn="l" defTabSz="1097280" rtl="0" eaLnBrk="1" latinLnBrk="0" hangingPunct="1">
        <a:defRPr sz="2160" kern="1200">
          <a:solidFill>
            <a:schemeClr val="tx1"/>
          </a:solidFill>
          <a:latin typeface="+mn-lt"/>
          <a:ea typeface="+mn-ea"/>
          <a:cs typeface="+mn-cs"/>
        </a:defRPr>
      </a:lvl2pPr>
      <a:lvl3pPr marL="1097280" algn="l" defTabSz="1097280" rtl="0" eaLnBrk="1" latinLnBrk="0" hangingPunct="1">
        <a:defRPr sz="2160" kern="1200">
          <a:solidFill>
            <a:schemeClr val="tx1"/>
          </a:solidFill>
          <a:latin typeface="+mn-lt"/>
          <a:ea typeface="+mn-ea"/>
          <a:cs typeface="+mn-cs"/>
        </a:defRPr>
      </a:lvl3pPr>
      <a:lvl4pPr marL="1645920" algn="l" defTabSz="1097280" rtl="0" eaLnBrk="1" latinLnBrk="0" hangingPunct="1">
        <a:defRPr sz="2160" kern="1200">
          <a:solidFill>
            <a:schemeClr val="tx1"/>
          </a:solidFill>
          <a:latin typeface="+mn-lt"/>
          <a:ea typeface="+mn-ea"/>
          <a:cs typeface="+mn-cs"/>
        </a:defRPr>
      </a:lvl4pPr>
      <a:lvl5pPr marL="2194560" algn="l" defTabSz="1097280" rtl="0" eaLnBrk="1" latinLnBrk="0" hangingPunct="1">
        <a:defRPr sz="2160" kern="1200">
          <a:solidFill>
            <a:schemeClr val="tx1"/>
          </a:solidFill>
          <a:latin typeface="+mn-lt"/>
          <a:ea typeface="+mn-ea"/>
          <a:cs typeface="+mn-cs"/>
        </a:defRPr>
      </a:lvl5pPr>
      <a:lvl6pPr marL="2743200" algn="l" defTabSz="1097280" rtl="0" eaLnBrk="1" latinLnBrk="0" hangingPunct="1">
        <a:defRPr sz="2160" kern="1200">
          <a:solidFill>
            <a:schemeClr val="tx1"/>
          </a:solidFill>
          <a:latin typeface="+mn-lt"/>
          <a:ea typeface="+mn-ea"/>
          <a:cs typeface="+mn-cs"/>
        </a:defRPr>
      </a:lvl6pPr>
      <a:lvl7pPr marL="3291840" algn="l" defTabSz="1097280" rtl="0" eaLnBrk="1" latinLnBrk="0" hangingPunct="1">
        <a:defRPr sz="2160" kern="1200">
          <a:solidFill>
            <a:schemeClr val="tx1"/>
          </a:solidFill>
          <a:latin typeface="+mn-lt"/>
          <a:ea typeface="+mn-ea"/>
          <a:cs typeface="+mn-cs"/>
        </a:defRPr>
      </a:lvl7pPr>
      <a:lvl8pPr marL="3840480" algn="l" defTabSz="1097280" rtl="0" eaLnBrk="1" latinLnBrk="0" hangingPunct="1">
        <a:defRPr sz="2160" kern="1200">
          <a:solidFill>
            <a:schemeClr val="tx1"/>
          </a:solidFill>
          <a:latin typeface="+mn-lt"/>
          <a:ea typeface="+mn-ea"/>
          <a:cs typeface="+mn-cs"/>
        </a:defRPr>
      </a:lvl8pPr>
      <a:lvl9pPr marL="4389120" algn="l" defTabSz="1097280" rtl="0" eaLnBrk="1" latinLnBrk="0" hangingPunct="1">
        <a:defRPr sz="21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CF3F35E-2C64-348D-42AE-FE40C71DEB04}"/>
              </a:ext>
            </a:extLst>
          </p:cNvPr>
          <p:cNvSpPr>
            <a:spLocks noGrp="1"/>
          </p:cNvSpPr>
          <p:nvPr>
            <p:ph type="body" sz="quarter" idx="13"/>
          </p:nvPr>
        </p:nvSpPr>
        <p:spPr/>
        <p:txBody>
          <a:bodyPr/>
          <a:lstStyle/>
          <a:p>
            <a:r>
              <a:rPr lang="en-US" dirty="0"/>
              <a:t>Age-Friendly Health Systems Case Study</a:t>
            </a:r>
          </a:p>
        </p:txBody>
      </p:sp>
      <p:sp>
        <p:nvSpPr>
          <p:cNvPr id="3" name="Text Placeholder 2">
            <a:extLst>
              <a:ext uri="{FF2B5EF4-FFF2-40B4-BE49-F238E27FC236}">
                <a16:creationId xmlns:a16="http://schemas.microsoft.com/office/drawing/2014/main" id="{F8381931-D894-E4B2-D97F-40ED20019E3F}"/>
              </a:ext>
            </a:extLst>
          </p:cNvPr>
          <p:cNvSpPr>
            <a:spLocks noGrp="1"/>
          </p:cNvSpPr>
          <p:nvPr>
            <p:ph type="body" sz="quarter" idx="14"/>
          </p:nvPr>
        </p:nvSpPr>
        <p:spPr/>
        <p:txBody>
          <a:bodyPr/>
          <a:lstStyle/>
          <a:p>
            <a:r>
              <a:rPr lang="en-US" dirty="0"/>
              <a:t>Putting Age-Friendly into Practice</a:t>
            </a:r>
          </a:p>
        </p:txBody>
      </p:sp>
      <p:sp>
        <p:nvSpPr>
          <p:cNvPr id="4" name="Text Placeholder 3">
            <a:extLst>
              <a:ext uri="{FF2B5EF4-FFF2-40B4-BE49-F238E27FC236}">
                <a16:creationId xmlns:a16="http://schemas.microsoft.com/office/drawing/2014/main" id="{465765E6-E002-42DC-345D-0DFA12E5CB16}"/>
              </a:ext>
            </a:extLst>
          </p:cNvPr>
          <p:cNvSpPr>
            <a:spLocks noGrp="1"/>
          </p:cNvSpPr>
          <p:nvPr>
            <p:ph type="body" sz="quarter" idx="15"/>
          </p:nvPr>
        </p:nvSpPr>
        <p:spPr/>
        <p:txBody>
          <a:bodyPr/>
          <a:lstStyle/>
          <a:p>
            <a:r>
              <a:rPr lang="en-US" dirty="0"/>
              <a:t>Alice Bonner</a:t>
            </a:r>
          </a:p>
          <a:p>
            <a:r>
              <a:rPr lang="en-US" dirty="0"/>
              <a:t>IHI Senior Advisor for Aging</a:t>
            </a:r>
          </a:p>
          <a:p>
            <a:r>
              <a:rPr lang="en-US" dirty="0"/>
              <a:t>May 21</a:t>
            </a:r>
            <a:r>
              <a:rPr lang="en-US" baseline="30000" dirty="0"/>
              <a:t>st</a:t>
            </a:r>
            <a:r>
              <a:rPr lang="en-US" dirty="0"/>
              <a:t>, 2025</a:t>
            </a:r>
          </a:p>
        </p:txBody>
      </p:sp>
    </p:spTree>
    <p:extLst>
      <p:ext uri="{BB962C8B-B14F-4D97-AF65-F5344CB8AC3E}">
        <p14:creationId xmlns:p14="http://schemas.microsoft.com/office/powerpoint/2010/main" val="42832141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44B3693-EB83-8997-6E60-5D8BD9E464B0}"/>
              </a:ext>
            </a:extLst>
          </p:cNvPr>
          <p:cNvSpPr>
            <a:spLocks noGrp="1"/>
          </p:cNvSpPr>
          <p:nvPr>
            <p:ph type="body" sz="quarter" idx="14"/>
          </p:nvPr>
        </p:nvSpPr>
        <p:spPr>
          <a:xfrm>
            <a:off x="4386348" y="2082673"/>
            <a:ext cx="8340451" cy="1824037"/>
          </a:xfrm>
        </p:spPr>
        <p:txBody>
          <a:bodyPr/>
          <a:lstStyle/>
          <a:p>
            <a:pPr marL="0" marR="0">
              <a:spcBef>
                <a:spcPts val="0"/>
              </a:spcBef>
              <a:spcAft>
                <a:spcPts val="0"/>
              </a:spcAf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In terms of </a:t>
            </a:r>
            <a:r>
              <a:rPr lang="en-US" sz="2800" b="1" kern="100" dirty="0">
                <a:effectLst/>
                <a:latin typeface="Aptos" panose="020B0004020202020204" pitchFamily="34" charset="0"/>
                <a:ea typeface="Aptos" panose="020B0004020202020204" pitchFamily="34" charset="0"/>
                <a:cs typeface="Times New Roman" panose="02020603050405020304" pitchFamily="18" charset="0"/>
              </a:rPr>
              <a:t>Mentation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Mr. B is at high risk for delirium with the change in/unfamiliar environment, possible dehydration, possible increased urination with IV fluids, possible lack of sleep. </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endParaRPr lang="en-US" dirty="0"/>
          </a:p>
          <a:p>
            <a:r>
              <a:rPr lang="en-US" sz="2800" kern="100" dirty="0">
                <a:solidFill>
                  <a:srgbClr val="A42F87"/>
                </a:solidFill>
                <a:effectLst/>
                <a:latin typeface="Aptos" panose="020B0004020202020204" pitchFamily="34" charset="0"/>
                <a:ea typeface="Aptos" panose="020B0004020202020204" pitchFamily="34" charset="0"/>
                <a:cs typeface="Times New Roman" panose="02020603050405020304" pitchFamily="18" charset="0"/>
              </a:rPr>
              <a:t>If you were the nurse, what interventions would you use to prevent delirium (</a:t>
            </a:r>
            <a:r>
              <a:rPr lang="en-US" sz="2800" b="1" kern="100" dirty="0">
                <a:solidFill>
                  <a:srgbClr val="A42F87"/>
                </a:solidFill>
                <a:effectLst/>
                <a:latin typeface="Aptos" panose="020B0004020202020204" pitchFamily="34" charset="0"/>
                <a:ea typeface="Aptos" panose="020B0004020202020204" pitchFamily="34" charset="0"/>
                <a:cs typeface="Times New Roman" panose="02020603050405020304" pitchFamily="18" charset="0"/>
              </a:rPr>
              <a:t>Mentation</a:t>
            </a:r>
            <a:r>
              <a:rPr lang="en-US" sz="2800" kern="100" dirty="0">
                <a:solidFill>
                  <a:srgbClr val="A42F87"/>
                </a:solidFill>
                <a:effectLst/>
                <a:latin typeface="Aptos" panose="020B0004020202020204" pitchFamily="34" charset="0"/>
                <a:ea typeface="Aptos" panose="020B0004020202020204" pitchFamily="34" charset="0"/>
                <a:cs typeface="Times New Roman" panose="02020603050405020304" pitchFamily="18" charset="0"/>
              </a:rPr>
              <a:t>)?</a:t>
            </a:r>
          </a:p>
          <a:p>
            <a:endParaRPr lang="en-US" dirty="0"/>
          </a:p>
        </p:txBody>
      </p:sp>
    </p:spTree>
    <p:extLst>
      <p:ext uri="{BB962C8B-B14F-4D97-AF65-F5344CB8AC3E}">
        <p14:creationId xmlns:p14="http://schemas.microsoft.com/office/powerpoint/2010/main" val="251948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2364F95-C5B6-6EAA-5A26-41652AF89DD5}"/>
              </a:ext>
            </a:extLst>
          </p:cNvPr>
          <p:cNvSpPr>
            <a:spLocks noGrp="1"/>
          </p:cNvSpPr>
          <p:nvPr>
            <p:ph type="body" sz="quarter" idx="13"/>
          </p:nvPr>
        </p:nvSpPr>
        <p:spPr>
          <a:xfrm>
            <a:off x="4208548" y="1580744"/>
            <a:ext cx="9570952" cy="1175029"/>
          </a:xfrm>
        </p:spPr>
        <p:txBody>
          <a:bodyPr/>
          <a:lstStyle/>
          <a:p>
            <a:pPr marL="0" marR="0">
              <a:spcBef>
                <a:spcPts val="0"/>
              </a:spcBef>
              <a:spcAft>
                <a:spcPts val="0"/>
              </a:spcAft>
            </a:pPr>
            <a:r>
              <a:rPr lang="en-US" sz="4400" kern="100" dirty="0">
                <a:effectLst/>
                <a:latin typeface="Aptos" panose="020B0004020202020204" pitchFamily="34" charset="0"/>
                <a:ea typeface="Aptos" panose="020B0004020202020204" pitchFamily="34" charset="0"/>
                <a:cs typeface="Times New Roman" panose="02020603050405020304" pitchFamily="18" charset="0"/>
              </a:rPr>
              <a:t>Mobility</a:t>
            </a:r>
          </a:p>
        </p:txBody>
      </p:sp>
      <p:sp>
        <p:nvSpPr>
          <p:cNvPr id="4" name="Text Placeholder 3">
            <a:extLst>
              <a:ext uri="{FF2B5EF4-FFF2-40B4-BE49-F238E27FC236}">
                <a16:creationId xmlns:a16="http://schemas.microsoft.com/office/drawing/2014/main" id="{744B3693-EB83-8997-6E60-5D8BD9E464B0}"/>
              </a:ext>
            </a:extLst>
          </p:cNvPr>
          <p:cNvSpPr>
            <a:spLocks noGrp="1"/>
          </p:cNvSpPr>
          <p:nvPr>
            <p:ph type="body" sz="quarter" idx="14"/>
          </p:nvPr>
        </p:nvSpPr>
        <p:spPr>
          <a:xfrm>
            <a:off x="4314996" y="2590673"/>
            <a:ext cx="8340451" cy="1824037"/>
          </a:xfrm>
        </p:spPr>
        <p:txBody>
          <a:bodyPr/>
          <a:lstStyle/>
          <a:p>
            <a:pPr marL="0" marR="0">
              <a:spcBef>
                <a:spcPts val="0"/>
              </a:spcBef>
              <a:spcAft>
                <a:spcPts val="0"/>
              </a:spcAf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The day after surgery, Mr.  is seen by PT for a </a:t>
            </a:r>
            <a:r>
              <a:rPr lang="en-US" sz="2800" b="1" kern="100" dirty="0">
                <a:effectLst/>
                <a:latin typeface="Aptos" panose="020B0004020202020204" pitchFamily="34" charset="0"/>
                <a:ea typeface="Aptos" panose="020B0004020202020204" pitchFamily="34" charset="0"/>
                <a:cs typeface="Times New Roman" panose="02020603050405020304" pitchFamily="18" charset="0"/>
              </a:rPr>
              <a:t>Mobility </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screen and assessment. PT plans to see him twice a day while he is hospitalized to promote safe transfers, self-care, ambulation, strengthening.</a:t>
            </a:r>
          </a:p>
          <a:p>
            <a:pPr marL="0" marR="0">
              <a:spcBef>
                <a:spcPts val="0"/>
              </a:spcBef>
              <a:spcAft>
                <a:spcPts val="0"/>
              </a:spcAf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 </a:t>
            </a:r>
          </a:p>
          <a:p>
            <a:pPr marL="0" marR="0">
              <a:spcBef>
                <a:spcPts val="0"/>
              </a:spcBef>
              <a:spcAft>
                <a:spcPts val="0"/>
              </a:spcAf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Some of the nursing staff are not comfortable walking with Mr. B without physical therapy being present.</a:t>
            </a:r>
          </a:p>
          <a:p>
            <a:endParaRPr lang="en-US" dirty="0"/>
          </a:p>
        </p:txBody>
      </p:sp>
    </p:spTree>
    <p:extLst>
      <p:ext uri="{BB962C8B-B14F-4D97-AF65-F5344CB8AC3E}">
        <p14:creationId xmlns:p14="http://schemas.microsoft.com/office/powerpoint/2010/main" val="778149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2364F95-C5B6-6EAA-5A26-41652AF89DD5}"/>
              </a:ext>
            </a:extLst>
          </p:cNvPr>
          <p:cNvSpPr>
            <a:spLocks noGrp="1"/>
          </p:cNvSpPr>
          <p:nvPr>
            <p:ph type="body" sz="quarter" idx="13"/>
          </p:nvPr>
        </p:nvSpPr>
        <p:spPr>
          <a:xfrm>
            <a:off x="3510048" y="501244"/>
            <a:ext cx="9570952" cy="1175029"/>
          </a:xfrm>
        </p:spPr>
        <p:txBody>
          <a:bodyPr/>
          <a:lstStyle/>
          <a:p>
            <a:pPr marL="0" marR="0">
              <a:spcBef>
                <a:spcPts val="0"/>
              </a:spcBef>
              <a:spcAft>
                <a:spcPts val="0"/>
              </a:spcAft>
            </a:pPr>
            <a:endParaRPr lang="en-US" sz="2400" b="1" kern="100" cap="all" dirty="0">
              <a:solidFill>
                <a:srgbClr val="77206D"/>
              </a:solidFill>
              <a:effectLst/>
              <a:latin typeface="Aptos" panose="020B0004020202020204" pitchFamily="34" charset="0"/>
              <a:ea typeface="Aptos" panose="020B0004020202020204" pitchFamily="34" charset="0"/>
              <a:cs typeface="Times New Roman" panose="02020603050405020304" pitchFamily="18" charset="0"/>
            </a:endParaRPr>
          </a:p>
          <a:p>
            <a:pPr marL="0" marR="0">
              <a:spcBef>
                <a:spcPts val="0"/>
              </a:spcBef>
              <a:spcAft>
                <a:spcPts val="0"/>
              </a:spcAft>
            </a:pPr>
            <a:r>
              <a:rPr lang="en-US" sz="2400" b="1" kern="100" cap="all" dirty="0">
                <a:solidFill>
                  <a:srgbClr val="77206D"/>
                </a:solidFill>
                <a:effectLst/>
                <a:latin typeface="Aptos" panose="020B0004020202020204" pitchFamily="34" charset="0"/>
                <a:ea typeface="Aptos" panose="020B0004020202020204" pitchFamily="34" charset="0"/>
                <a:cs typeface="Times New Roman" panose="02020603050405020304" pitchFamily="18" charset="0"/>
              </a:rPr>
              <a:t>Transfer to a Skilled Nursing Facility (SNF) </a:t>
            </a:r>
            <a:br>
              <a:rPr lang="en-US" sz="2400" b="1" kern="100" cap="all" dirty="0">
                <a:solidFill>
                  <a:srgbClr val="77206D"/>
                </a:solidFill>
                <a:effectLst/>
                <a:latin typeface="Aptos" panose="020B0004020202020204" pitchFamily="34" charset="0"/>
                <a:ea typeface="Aptos" panose="020B0004020202020204" pitchFamily="34" charset="0"/>
                <a:cs typeface="Times New Roman" panose="02020603050405020304" pitchFamily="18" charset="0"/>
              </a:rPr>
            </a:b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Text Placeholder 3">
            <a:extLst>
              <a:ext uri="{FF2B5EF4-FFF2-40B4-BE49-F238E27FC236}">
                <a16:creationId xmlns:a16="http://schemas.microsoft.com/office/drawing/2014/main" id="{744B3693-EB83-8997-6E60-5D8BD9E464B0}"/>
              </a:ext>
            </a:extLst>
          </p:cNvPr>
          <p:cNvSpPr>
            <a:spLocks noGrp="1"/>
          </p:cNvSpPr>
          <p:nvPr>
            <p:ph type="body" sz="quarter" idx="14"/>
          </p:nvPr>
        </p:nvSpPr>
        <p:spPr>
          <a:xfrm>
            <a:off x="4238796" y="1574673"/>
            <a:ext cx="8340451" cy="1824037"/>
          </a:xfrm>
        </p:spPr>
        <p:txBody>
          <a:bodyPr/>
          <a:lstStyle/>
          <a:p>
            <a:pPr marL="0" marR="0">
              <a:spcBef>
                <a:spcPts val="0"/>
              </a:spcBef>
              <a:spcAft>
                <a:spcPts val="0"/>
              </a:spcAft>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Mr. </a:t>
            </a:r>
            <a:r>
              <a:rPr lang="en-US" sz="2400" kern="100" dirty="0">
                <a:latin typeface="Aptos" panose="020B0004020202020204" pitchFamily="34" charset="0"/>
                <a:ea typeface="Aptos" panose="020B0004020202020204" pitchFamily="34" charset="0"/>
                <a:cs typeface="Times New Roman" panose="02020603050405020304" pitchFamily="18" charset="0"/>
              </a:rPr>
              <a:t>B</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isn’t stable enough to return home right away, but he may be able to return home in about 10-14 days. The team explains that going from the hospital to a SNF setting will promote Mr. B’s goals of becoming more independent and hopefully safe enough to return to his home with his nephew. The team does have concerns that with his MCI and multiple fall risks, Mr. B’s quality of life may be better in either an assisted living residence or nursing home. However, he has a limited income and may not be able to afford assisted living. He is also worried that if he sells the house, his nephew will not have a place to live.</a:t>
            </a:r>
          </a:p>
          <a:p>
            <a:endParaRPr lang="en-US" dirty="0"/>
          </a:p>
        </p:txBody>
      </p:sp>
    </p:spTree>
    <p:extLst>
      <p:ext uri="{BB962C8B-B14F-4D97-AF65-F5344CB8AC3E}">
        <p14:creationId xmlns:p14="http://schemas.microsoft.com/office/powerpoint/2010/main" val="21257683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2364F95-C5B6-6EAA-5A26-41652AF89DD5}"/>
              </a:ext>
            </a:extLst>
          </p:cNvPr>
          <p:cNvSpPr>
            <a:spLocks noGrp="1"/>
          </p:cNvSpPr>
          <p:nvPr>
            <p:ph type="body" sz="quarter" idx="13"/>
          </p:nvPr>
        </p:nvSpPr>
        <p:spPr>
          <a:xfrm>
            <a:off x="4208548" y="1580744"/>
            <a:ext cx="9570952" cy="1175029"/>
          </a:xfrm>
        </p:spPr>
        <p:txBody>
          <a:bodyPr/>
          <a:lstStyle/>
          <a:p>
            <a:pPr marL="0" marR="0">
              <a:spcBef>
                <a:spcPts val="0"/>
              </a:spcBef>
              <a:spcAft>
                <a:spcPts val="0"/>
              </a:spcAft>
            </a:pPr>
            <a:r>
              <a:rPr lang="en-US" sz="4400" kern="100" dirty="0">
                <a:effectLst/>
                <a:latin typeface="Aptos" panose="020B0004020202020204" pitchFamily="34" charset="0"/>
                <a:ea typeface="Aptos" panose="020B0004020202020204" pitchFamily="34" charset="0"/>
                <a:cs typeface="Times New Roman" panose="02020603050405020304" pitchFamily="18" charset="0"/>
              </a:rPr>
              <a:t>Age-Friendly Implementation</a:t>
            </a:r>
          </a:p>
        </p:txBody>
      </p:sp>
      <p:sp>
        <p:nvSpPr>
          <p:cNvPr id="4" name="Text Placeholder 3">
            <a:extLst>
              <a:ext uri="{FF2B5EF4-FFF2-40B4-BE49-F238E27FC236}">
                <a16:creationId xmlns:a16="http://schemas.microsoft.com/office/drawing/2014/main" id="{744B3693-EB83-8997-6E60-5D8BD9E464B0}"/>
              </a:ext>
            </a:extLst>
          </p:cNvPr>
          <p:cNvSpPr>
            <a:spLocks noGrp="1"/>
          </p:cNvSpPr>
          <p:nvPr>
            <p:ph type="body" sz="quarter" idx="14"/>
          </p:nvPr>
        </p:nvSpPr>
        <p:spPr>
          <a:xfrm>
            <a:off x="4314996" y="2565273"/>
            <a:ext cx="8340451" cy="1824037"/>
          </a:xfrm>
        </p:spPr>
        <p:txBody>
          <a:bodyPr/>
          <a:lstStyle/>
          <a:p>
            <a:pPr marL="0" marR="0">
              <a:spcBef>
                <a:spcPts val="0"/>
              </a:spcBef>
              <a:spcAft>
                <a:spcPts val="0"/>
              </a:spcAf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How would you suggest that the new team in the SNF find out </a:t>
            </a:r>
            <a:r>
              <a:rPr lang="en-US" sz="2800" b="1" kern="100" dirty="0">
                <a:effectLst/>
                <a:latin typeface="Aptos" panose="020B0004020202020204" pitchFamily="34" charset="0"/>
                <a:ea typeface="Aptos" panose="020B0004020202020204" pitchFamily="34" charset="0"/>
                <a:cs typeface="Times New Roman" panose="02020603050405020304" pitchFamily="18" charset="0"/>
              </a:rPr>
              <a:t>What Matters </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to Mr. B right now? </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a:spcBef>
                <a:spcPts val="0"/>
              </a:spcBef>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Medications were added in the hospital (e.g., bowel medications, sleep medications, proton pump inhibitor). How would you evaluate whether Mr. B still needs to be on all those </a:t>
            </a:r>
            <a:r>
              <a:rPr lang="en-US" sz="2800" b="1" kern="100" dirty="0">
                <a:effectLst/>
                <a:latin typeface="Aptos" panose="020B0004020202020204" pitchFamily="34" charset="0"/>
                <a:ea typeface="Aptos" panose="020B0004020202020204" pitchFamily="34" charset="0"/>
                <a:cs typeface="Times New Roman" panose="02020603050405020304" pitchFamily="18" charset="0"/>
              </a:rPr>
              <a:t>Medications</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a:t>
            </a:r>
          </a:p>
          <a:p>
            <a:pPr marL="0" marR="0">
              <a:spcBef>
                <a:spcPts val="0"/>
              </a:spcBef>
              <a:spcAft>
                <a:spcPts val="0"/>
              </a:spcAf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14397219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2364F95-C5B6-6EAA-5A26-41652AF89DD5}"/>
              </a:ext>
            </a:extLst>
          </p:cNvPr>
          <p:cNvSpPr>
            <a:spLocks noGrp="1"/>
          </p:cNvSpPr>
          <p:nvPr>
            <p:ph type="body" sz="quarter" idx="13"/>
          </p:nvPr>
        </p:nvSpPr>
        <p:spPr>
          <a:xfrm>
            <a:off x="4208548" y="1580744"/>
            <a:ext cx="9570952" cy="1175029"/>
          </a:xfrm>
        </p:spPr>
        <p:txBody>
          <a:bodyPr/>
          <a:lstStyle/>
          <a:p>
            <a:pPr marL="0" marR="0">
              <a:spcBef>
                <a:spcPts val="0"/>
              </a:spcBef>
              <a:spcAft>
                <a:spcPts val="0"/>
              </a:spcAft>
            </a:pPr>
            <a:r>
              <a:rPr lang="en-US" sz="4400" kern="100" dirty="0">
                <a:effectLst/>
                <a:latin typeface="Aptos" panose="020B0004020202020204" pitchFamily="34" charset="0"/>
                <a:ea typeface="Aptos" panose="020B0004020202020204" pitchFamily="34" charset="0"/>
                <a:cs typeface="Times New Roman" panose="02020603050405020304" pitchFamily="18" charset="0"/>
              </a:rPr>
              <a:t>Age-Friendly Implementation</a:t>
            </a:r>
          </a:p>
        </p:txBody>
      </p:sp>
      <p:sp>
        <p:nvSpPr>
          <p:cNvPr id="4" name="Text Placeholder 3">
            <a:extLst>
              <a:ext uri="{FF2B5EF4-FFF2-40B4-BE49-F238E27FC236}">
                <a16:creationId xmlns:a16="http://schemas.microsoft.com/office/drawing/2014/main" id="{744B3693-EB83-8997-6E60-5D8BD9E464B0}"/>
              </a:ext>
            </a:extLst>
          </p:cNvPr>
          <p:cNvSpPr>
            <a:spLocks noGrp="1"/>
          </p:cNvSpPr>
          <p:nvPr>
            <p:ph type="body" sz="quarter" idx="14"/>
          </p:nvPr>
        </p:nvSpPr>
        <p:spPr>
          <a:xfrm>
            <a:off x="4365796" y="2897981"/>
            <a:ext cx="8340451" cy="1824037"/>
          </a:xfrm>
        </p:spPr>
        <p:txBody>
          <a:bodyPr/>
          <a:lstStyle/>
          <a:p>
            <a:pPr marL="0" marR="0">
              <a:spcBef>
                <a:spcPts val="0"/>
              </a:spcBef>
              <a:spcAft>
                <a:spcPts val="0"/>
              </a:spcAf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In terms of </a:t>
            </a:r>
            <a:r>
              <a:rPr lang="en-US" sz="2800" b="1" kern="100" dirty="0">
                <a:effectLst/>
                <a:latin typeface="Aptos" panose="020B0004020202020204" pitchFamily="34" charset="0"/>
                <a:ea typeface="Aptos" panose="020B0004020202020204" pitchFamily="34" charset="0"/>
                <a:cs typeface="Times New Roman" panose="02020603050405020304" pitchFamily="18" charset="0"/>
              </a:rPr>
              <a:t>Mentation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how would you screen and assess Mr. B for delirium in the SNF?</a:t>
            </a:r>
          </a:p>
          <a:p>
            <a:pPr marL="0" marR="0">
              <a:spcBef>
                <a:spcPts val="0"/>
              </a:spcBef>
              <a:spcAft>
                <a:spcPts val="0"/>
              </a:spcAft>
            </a:pP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kern="100" dirty="0">
                <a:effectLst/>
                <a:latin typeface="Aptos" panose="020B0004020202020204" pitchFamily="34" charset="0"/>
                <a:ea typeface="Aptos" panose="020B0004020202020204" pitchFamily="34" charset="0"/>
                <a:cs typeface="Times New Roman" panose="02020603050405020304" pitchFamily="18" charset="0"/>
              </a:rPr>
              <a:t>Mr. B sometimes becomes confused at night and tries to climb out of bed without assistance.</a:t>
            </a:r>
            <a:r>
              <a:rPr lang="en-US" sz="2800" kern="100" dirty="0">
                <a:latin typeface="Aptos" panose="020B0004020202020204" pitchFamily="34" charset="0"/>
                <a:ea typeface="Aptos" panose="020B0004020202020204" pitchFamily="34" charset="0"/>
                <a:cs typeface="Times New Roman" panose="02020603050405020304" pitchFamily="18" charset="0"/>
              </a:rPr>
              <a:t> </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How would you approach that issue if you were on the nursing home team?</a:t>
            </a:r>
          </a:p>
          <a:p>
            <a:pPr marL="0" marR="0">
              <a:spcBef>
                <a:spcPts val="0"/>
              </a:spcBef>
              <a:spcAft>
                <a:spcPts val="0"/>
              </a:spcAft>
            </a:pP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spcBef>
                <a:spcPts val="0"/>
              </a:spcBef>
              <a:spcAft>
                <a:spcPts val="0"/>
              </a:spcAf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26651215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2364F95-C5B6-6EAA-5A26-41652AF89DD5}"/>
              </a:ext>
            </a:extLst>
          </p:cNvPr>
          <p:cNvSpPr>
            <a:spLocks noGrp="1"/>
          </p:cNvSpPr>
          <p:nvPr>
            <p:ph type="body" sz="quarter" idx="13"/>
          </p:nvPr>
        </p:nvSpPr>
        <p:spPr>
          <a:xfrm>
            <a:off x="3852948" y="1123544"/>
            <a:ext cx="9570952" cy="1175029"/>
          </a:xfrm>
        </p:spPr>
        <p:txBody>
          <a:bodyPr/>
          <a:lstStyle/>
          <a:p>
            <a:pPr marL="0" marR="0">
              <a:spcBef>
                <a:spcPts val="0"/>
              </a:spcBef>
              <a:spcAft>
                <a:spcPts val="0"/>
              </a:spcAft>
            </a:pPr>
            <a:r>
              <a:rPr lang="en-US" sz="2800" b="1" kern="100" dirty="0">
                <a:solidFill>
                  <a:srgbClr val="77206D"/>
                </a:solidFill>
                <a:effectLst/>
                <a:latin typeface="Aptos" panose="020B0004020202020204" pitchFamily="34" charset="0"/>
                <a:ea typeface="Aptos" panose="020B0004020202020204" pitchFamily="34" charset="0"/>
                <a:cs typeface="Times New Roman" panose="02020603050405020304" pitchFamily="18" charset="0"/>
              </a:rPr>
              <a:t>Final Care Plan Updates Using the 4Ms – </a:t>
            </a:r>
            <a:br>
              <a:rPr lang="en-US" sz="2800" b="1" kern="100" dirty="0">
                <a:solidFill>
                  <a:srgbClr val="77206D"/>
                </a:solidFill>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solidFill>
                  <a:srgbClr val="77206D"/>
                </a:solidFill>
                <a:effectLst/>
                <a:latin typeface="Aptos" panose="020B0004020202020204" pitchFamily="34" charset="0"/>
                <a:ea typeface="Aptos" panose="020B0004020202020204" pitchFamily="34" charset="0"/>
                <a:cs typeface="Times New Roman" panose="02020603050405020304" pitchFamily="18" charset="0"/>
              </a:rPr>
              <a:t>Discharge Plan</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Text Placeholder 3">
            <a:extLst>
              <a:ext uri="{FF2B5EF4-FFF2-40B4-BE49-F238E27FC236}">
                <a16:creationId xmlns:a16="http://schemas.microsoft.com/office/drawing/2014/main" id="{744B3693-EB83-8997-6E60-5D8BD9E464B0}"/>
              </a:ext>
            </a:extLst>
          </p:cNvPr>
          <p:cNvSpPr>
            <a:spLocks noGrp="1"/>
          </p:cNvSpPr>
          <p:nvPr>
            <p:ph type="body" sz="quarter" idx="14"/>
          </p:nvPr>
        </p:nvSpPr>
        <p:spPr>
          <a:xfrm>
            <a:off x="4340396" y="2476373"/>
            <a:ext cx="8340451" cy="1824037"/>
          </a:xfrm>
        </p:spPr>
        <p:txBody>
          <a:bodyPr/>
          <a:lstStyle/>
          <a:p>
            <a:pPr marL="0" marR="0">
              <a:spcBef>
                <a:spcPts val="0"/>
              </a:spcBef>
              <a:spcAft>
                <a:spcPts val="0"/>
              </a:spcAf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After 21 days in SNF, the team and Mr. B determine that he is still not safe to return home to live with his nephew. After discussion with the team and family, Mr. B agrees that he will try living at the nursing home as a long-term care resident. His nephew has a new job in another state, so he does not mind that the house will be sold to ‘spend down’ for Mr. B’s nursing home care.</a:t>
            </a:r>
          </a:p>
          <a:p>
            <a:pPr marL="0" marR="0">
              <a:spcBef>
                <a:spcPts val="0"/>
              </a:spcBef>
              <a:spcAft>
                <a:spcPts val="0"/>
              </a:spcAft>
            </a:pP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spcBef>
                <a:spcPts val="0"/>
              </a:spcBef>
              <a:spcAft>
                <a:spcPts val="0"/>
              </a:spcAf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33569332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2364F95-C5B6-6EAA-5A26-41652AF89DD5}"/>
              </a:ext>
            </a:extLst>
          </p:cNvPr>
          <p:cNvSpPr>
            <a:spLocks noGrp="1"/>
          </p:cNvSpPr>
          <p:nvPr>
            <p:ph type="body" sz="quarter" idx="13"/>
          </p:nvPr>
        </p:nvSpPr>
        <p:spPr>
          <a:xfrm>
            <a:off x="3852948" y="1123544"/>
            <a:ext cx="9570952" cy="1175029"/>
          </a:xfrm>
        </p:spPr>
        <p:txBody>
          <a:bodyPr/>
          <a:lstStyle/>
          <a:p>
            <a:pPr marL="0" marR="0">
              <a:spcBef>
                <a:spcPts val="0"/>
              </a:spcBef>
              <a:spcAft>
                <a:spcPts val="0"/>
              </a:spcAft>
            </a:pPr>
            <a:r>
              <a:rPr lang="en-US" sz="2800" b="1" kern="100" dirty="0">
                <a:solidFill>
                  <a:srgbClr val="77206D"/>
                </a:solidFill>
                <a:effectLst/>
                <a:latin typeface="Aptos" panose="020B0004020202020204" pitchFamily="34" charset="0"/>
                <a:ea typeface="Aptos" panose="020B0004020202020204" pitchFamily="34" charset="0"/>
                <a:cs typeface="Times New Roman" panose="02020603050405020304" pitchFamily="18" charset="0"/>
              </a:rPr>
              <a:t>Final Care Plan Updates Using the 4Ms – </a:t>
            </a:r>
            <a:br>
              <a:rPr lang="en-US" sz="2800" b="1" kern="100" dirty="0">
                <a:solidFill>
                  <a:srgbClr val="77206D"/>
                </a:solidFill>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solidFill>
                  <a:srgbClr val="77206D"/>
                </a:solidFill>
                <a:effectLst/>
                <a:latin typeface="Aptos" panose="020B0004020202020204" pitchFamily="34" charset="0"/>
                <a:ea typeface="Aptos" panose="020B0004020202020204" pitchFamily="34" charset="0"/>
                <a:cs typeface="Times New Roman" panose="02020603050405020304" pitchFamily="18" charset="0"/>
              </a:rPr>
              <a:t>Discharge Plan</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Text Placeholder 3">
            <a:extLst>
              <a:ext uri="{FF2B5EF4-FFF2-40B4-BE49-F238E27FC236}">
                <a16:creationId xmlns:a16="http://schemas.microsoft.com/office/drawing/2014/main" id="{744B3693-EB83-8997-6E60-5D8BD9E464B0}"/>
              </a:ext>
            </a:extLst>
          </p:cNvPr>
          <p:cNvSpPr>
            <a:spLocks noGrp="1"/>
          </p:cNvSpPr>
          <p:nvPr>
            <p:ph type="body" sz="quarter" idx="14"/>
          </p:nvPr>
        </p:nvSpPr>
        <p:spPr>
          <a:xfrm>
            <a:off x="4289596" y="2290763"/>
            <a:ext cx="8340451" cy="1824037"/>
          </a:xfrm>
        </p:spPr>
        <p:txBody>
          <a:bodyPr/>
          <a:lstStyle/>
          <a:p>
            <a:pPr marL="0" marR="0">
              <a:spcBef>
                <a:spcPts val="0"/>
              </a:spcBef>
              <a:spcAft>
                <a:spcPts val="0"/>
              </a:spcAft>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The discharge summary including how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each of the 4Ms</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was addressed is sent to the long-term care neighborhood within the nursing home for the new care team. Documentation about the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What Matters</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conversations in the hospital and in SNF are shared with the new team as well. </a:t>
            </a:r>
          </a:p>
          <a:p>
            <a:pPr marL="0" marR="0">
              <a:spcBef>
                <a:spcPts val="0"/>
              </a:spcBef>
              <a:spcAft>
                <a:spcPts val="0"/>
              </a:spcAft>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 </a:t>
            </a:r>
          </a:p>
          <a:p>
            <a:pPr marL="0" marR="0">
              <a:spcBef>
                <a:spcPts val="0"/>
              </a:spcBef>
              <a:spcAft>
                <a:spcPts val="0"/>
              </a:spcAft>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Having the SNF and hospital discharge summaries with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all relevant 4Ms</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information will guide the new team in continuing to work with Mr. B so that he is able to achieve his health and quality of life goals. </a:t>
            </a:r>
          </a:p>
          <a:p>
            <a:pPr marL="0" marR="0">
              <a:spcBef>
                <a:spcPts val="0"/>
              </a:spcBef>
              <a:spcAft>
                <a:spcPts val="0"/>
              </a:spcAft>
            </a:pP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spcBef>
                <a:spcPts val="0"/>
              </a:spcBef>
              <a:spcAft>
                <a:spcPts val="0"/>
              </a:spcAf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33851119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2364F95-C5B6-6EAA-5A26-41652AF89DD5}"/>
              </a:ext>
            </a:extLst>
          </p:cNvPr>
          <p:cNvSpPr>
            <a:spLocks noGrp="1"/>
          </p:cNvSpPr>
          <p:nvPr>
            <p:ph type="body" sz="quarter" idx="13"/>
          </p:nvPr>
        </p:nvSpPr>
        <p:spPr>
          <a:xfrm>
            <a:off x="4208548" y="1580744"/>
            <a:ext cx="9570952" cy="1175029"/>
          </a:xfrm>
        </p:spPr>
        <p:txBody>
          <a:bodyPr/>
          <a:lstStyle/>
          <a:p>
            <a:pPr marL="0" marR="0">
              <a:spcBef>
                <a:spcPts val="0"/>
              </a:spcBef>
              <a:spcAft>
                <a:spcPts val="0"/>
              </a:spcAft>
            </a:pPr>
            <a:r>
              <a:rPr lang="en-US" sz="4400" kern="100" dirty="0">
                <a:effectLst/>
                <a:latin typeface="Aptos" panose="020B0004020202020204" pitchFamily="34" charset="0"/>
                <a:ea typeface="Aptos" panose="020B0004020202020204" pitchFamily="34" charset="0"/>
                <a:cs typeface="Times New Roman" panose="02020603050405020304" pitchFamily="18" charset="0"/>
              </a:rPr>
              <a:t>Summary and Discussion</a:t>
            </a:r>
          </a:p>
        </p:txBody>
      </p:sp>
      <p:sp>
        <p:nvSpPr>
          <p:cNvPr id="4" name="Text Placeholder 3">
            <a:extLst>
              <a:ext uri="{FF2B5EF4-FFF2-40B4-BE49-F238E27FC236}">
                <a16:creationId xmlns:a16="http://schemas.microsoft.com/office/drawing/2014/main" id="{744B3693-EB83-8997-6E60-5D8BD9E464B0}"/>
              </a:ext>
            </a:extLst>
          </p:cNvPr>
          <p:cNvSpPr>
            <a:spLocks noGrp="1"/>
          </p:cNvSpPr>
          <p:nvPr>
            <p:ph type="body" sz="quarter" idx="14"/>
          </p:nvPr>
        </p:nvSpPr>
        <p:spPr>
          <a:xfrm>
            <a:off x="4365796" y="2897981"/>
            <a:ext cx="8340451" cy="1824037"/>
          </a:xfrm>
        </p:spPr>
        <p:txBody>
          <a:bodyPr/>
          <a:lstStyle/>
          <a:p>
            <a:pPr marL="0" marR="0">
              <a:spcBef>
                <a:spcPts val="0"/>
              </a:spcBef>
              <a:spcAft>
                <a:spcPts val="0"/>
              </a:spcAft>
            </a:pPr>
            <a:r>
              <a:rPr lang="en-US" sz="1800" b="1" kern="100" dirty="0">
                <a:effectLst/>
                <a:latin typeface="Aptos" panose="020B0004020202020204" pitchFamily="34" charset="0"/>
                <a:ea typeface="Aptos" panose="020B0004020202020204" pitchFamily="34" charset="0"/>
                <a:cs typeface="Times New Roman" panose="02020603050405020304" pitchFamily="18" charset="0"/>
              </a:rPr>
              <a:t> </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The nursing home team </a:t>
            </a:r>
            <a:r>
              <a:rPr lang="en-US" sz="2800" b="1" kern="100" dirty="0">
                <a:effectLst/>
                <a:latin typeface="Aptos" panose="020B0004020202020204" pitchFamily="34" charset="0"/>
                <a:ea typeface="Aptos" panose="020B0004020202020204" pitchFamily="34" charset="0"/>
                <a:cs typeface="Times New Roman" panose="02020603050405020304" pitchFamily="18" charset="0"/>
              </a:rPr>
              <a:t>assessed</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each of the 4Ms in Mr. B’s case and documented their approach </a:t>
            </a:r>
            <a:r>
              <a:rPr lang="en-US" sz="2800" b="1" kern="100" dirty="0">
                <a:effectLst/>
                <a:latin typeface="Aptos" panose="020B0004020202020204" pitchFamily="34" charset="0"/>
                <a:ea typeface="Aptos" panose="020B0004020202020204" pitchFamily="34" charset="0"/>
                <a:cs typeface="Times New Roman" panose="02020603050405020304" pitchFamily="18" charset="0"/>
              </a:rPr>
              <a:t>(Act 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to each one and for the 4Ms as a set. Information on the 4Ms was documented and shared across settings.</a:t>
            </a:r>
          </a:p>
          <a:p>
            <a:pPr marL="0" marR="0">
              <a:spcBef>
                <a:spcPts val="0"/>
              </a:spcBef>
              <a:spcAft>
                <a:spcPts val="0"/>
              </a:spcAft>
            </a:pP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spcBef>
                <a:spcPts val="0"/>
              </a:spcBef>
              <a:spcAft>
                <a:spcPts val="0"/>
              </a:spcAf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8461134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435D6C5-EC32-211B-A0D7-CD087C4E856D}"/>
              </a:ext>
            </a:extLst>
          </p:cNvPr>
          <p:cNvSpPr>
            <a:spLocks noGrp="1"/>
          </p:cNvSpPr>
          <p:nvPr>
            <p:ph type="body" sz="quarter" idx="13"/>
          </p:nvPr>
        </p:nvSpPr>
        <p:spPr/>
        <p:txBody>
          <a:bodyPr/>
          <a:lstStyle/>
          <a:p>
            <a:r>
              <a:rPr lang="en-US" dirty="0"/>
              <a:t>Thank you!</a:t>
            </a:r>
          </a:p>
        </p:txBody>
      </p:sp>
      <p:sp>
        <p:nvSpPr>
          <p:cNvPr id="3" name="Text Placeholder 2">
            <a:extLst>
              <a:ext uri="{FF2B5EF4-FFF2-40B4-BE49-F238E27FC236}">
                <a16:creationId xmlns:a16="http://schemas.microsoft.com/office/drawing/2014/main" id="{257DCBBB-3317-DA1A-CA3E-E1F9ABE63ABD}"/>
              </a:ext>
            </a:extLst>
          </p:cNvPr>
          <p:cNvSpPr>
            <a:spLocks noGrp="1"/>
          </p:cNvSpPr>
          <p:nvPr>
            <p:ph type="body" sz="quarter" idx="14"/>
          </p:nvPr>
        </p:nvSpPr>
        <p:spPr>
          <a:xfrm>
            <a:off x="5361709" y="2355273"/>
            <a:ext cx="8844106" cy="264743"/>
          </a:xfrm>
        </p:spPr>
        <p:txBody>
          <a:bodyPr/>
          <a:lstStyle/>
          <a:p>
            <a:r>
              <a:rPr lang="en-US" dirty="0"/>
              <a:t>Questions about Age-Friendly Health Systems?</a:t>
            </a:r>
            <a:br>
              <a:rPr lang="en-US" dirty="0"/>
            </a:br>
            <a:r>
              <a:rPr lang="en-US" dirty="0"/>
              <a:t> </a:t>
            </a:r>
            <a:br>
              <a:rPr lang="en-US" dirty="0"/>
            </a:br>
            <a:br>
              <a:rPr lang="en-US" dirty="0"/>
            </a:br>
            <a:r>
              <a:rPr lang="en-US" dirty="0"/>
              <a:t>Please contact Alice Bonner</a:t>
            </a:r>
          </a:p>
          <a:p>
            <a:r>
              <a:rPr lang="en-US" dirty="0" err="1"/>
              <a:t>abonner@ihi.org</a:t>
            </a:r>
            <a:endParaRPr lang="en-US" dirty="0"/>
          </a:p>
        </p:txBody>
      </p:sp>
    </p:spTree>
    <p:extLst>
      <p:ext uri="{BB962C8B-B14F-4D97-AF65-F5344CB8AC3E}">
        <p14:creationId xmlns:p14="http://schemas.microsoft.com/office/powerpoint/2010/main" val="3557934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2364F95-C5B6-6EAA-5A26-41652AF89DD5}"/>
              </a:ext>
            </a:extLst>
          </p:cNvPr>
          <p:cNvSpPr>
            <a:spLocks noGrp="1"/>
          </p:cNvSpPr>
          <p:nvPr>
            <p:ph type="body" sz="quarter" idx="13"/>
          </p:nvPr>
        </p:nvSpPr>
        <p:spPr>
          <a:xfrm>
            <a:off x="4259348" y="1047344"/>
            <a:ext cx="9144000" cy="1175029"/>
          </a:xfrm>
        </p:spPr>
        <p:txBody>
          <a:bodyPr/>
          <a:lstStyle/>
          <a:p>
            <a:r>
              <a:rPr lang="en-US" dirty="0"/>
              <a:t>Background</a:t>
            </a:r>
          </a:p>
        </p:txBody>
      </p:sp>
      <p:sp>
        <p:nvSpPr>
          <p:cNvPr id="4" name="Text Placeholder 3">
            <a:extLst>
              <a:ext uri="{FF2B5EF4-FFF2-40B4-BE49-F238E27FC236}">
                <a16:creationId xmlns:a16="http://schemas.microsoft.com/office/drawing/2014/main" id="{744B3693-EB83-8997-6E60-5D8BD9E464B0}"/>
              </a:ext>
            </a:extLst>
          </p:cNvPr>
          <p:cNvSpPr>
            <a:spLocks noGrp="1"/>
          </p:cNvSpPr>
          <p:nvPr>
            <p:ph type="body" sz="quarter" idx="14"/>
          </p:nvPr>
        </p:nvSpPr>
        <p:spPr>
          <a:xfrm>
            <a:off x="4259348" y="2222373"/>
            <a:ext cx="8340451" cy="1824037"/>
          </a:xfrm>
        </p:spPr>
        <p:txBody>
          <a:bodyPr/>
          <a:lstStyle/>
          <a:p>
            <a:pPr marL="0" marR="0">
              <a:spcBef>
                <a:spcPts val="0"/>
              </a:spcBef>
              <a:spcAft>
                <a:spcPts val="0"/>
              </a:spcAft>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Mr. B is a 92-year-old gentleman who lives with his nephew in a small, isolated house in a low-income rural area. He was never married and has no children. Mr. B used to enjoy going out for a beer with his buddies and playing cards – but he doesn’t do that anymore because most of his friends have died or moved away. He still tries to be active and enjoys walking about two miles to the local convenience store to get the paper every day.</a:t>
            </a:r>
          </a:p>
          <a:p>
            <a:pPr marL="0" marR="0">
              <a:spcBef>
                <a:spcPts val="0"/>
              </a:spcBef>
              <a:spcAft>
                <a:spcPts val="0"/>
              </a:spcAft>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 </a:t>
            </a:r>
          </a:p>
          <a:p>
            <a:pPr marL="0" marR="0">
              <a:spcBef>
                <a:spcPts val="0"/>
              </a:spcBef>
              <a:spcAft>
                <a:spcPts val="0"/>
              </a:spcAft>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Mr. B’s health conditions include an old knee injury with mild chronic pain, arthritis, COPD (was a smoker for many years), and mild cognitive impairment (MCI).</a:t>
            </a:r>
          </a:p>
          <a:p>
            <a:pPr marL="0" marR="0">
              <a:spcBef>
                <a:spcPts val="0"/>
              </a:spcBef>
              <a:spcAft>
                <a:spcPts val="0"/>
              </a:spcAft>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He takes acetaminophen for knee pain, two inhalers for his COPD, and rivastigmine for his MCI.</a:t>
            </a:r>
          </a:p>
          <a:p>
            <a:endParaRPr lang="en-US" dirty="0"/>
          </a:p>
        </p:txBody>
      </p:sp>
    </p:spTree>
    <p:extLst>
      <p:ext uri="{BB962C8B-B14F-4D97-AF65-F5344CB8AC3E}">
        <p14:creationId xmlns:p14="http://schemas.microsoft.com/office/powerpoint/2010/main" val="27162396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2364F95-C5B6-6EAA-5A26-41652AF89DD5}"/>
              </a:ext>
            </a:extLst>
          </p:cNvPr>
          <p:cNvSpPr>
            <a:spLocks noGrp="1"/>
          </p:cNvSpPr>
          <p:nvPr>
            <p:ph type="body" sz="quarter" idx="13"/>
          </p:nvPr>
        </p:nvSpPr>
        <p:spPr>
          <a:xfrm>
            <a:off x="4373648" y="1250544"/>
            <a:ext cx="9144000" cy="1175029"/>
          </a:xfrm>
        </p:spPr>
        <p:txBody>
          <a:bodyPr/>
          <a:lstStyle/>
          <a:p>
            <a:r>
              <a:rPr lang="en-US" sz="4000" dirty="0"/>
              <a:t>Ambulatory Care Visit</a:t>
            </a:r>
          </a:p>
        </p:txBody>
      </p:sp>
      <p:sp>
        <p:nvSpPr>
          <p:cNvPr id="4" name="Text Placeholder 3">
            <a:extLst>
              <a:ext uri="{FF2B5EF4-FFF2-40B4-BE49-F238E27FC236}">
                <a16:creationId xmlns:a16="http://schemas.microsoft.com/office/drawing/2014/main" id="{744B3693-EB83-8997-6E60-5D8BD9E464B0}"/>
              </a:ext>
            </a:extLst>
          </p:cNvPr>
          <p:cNvSpPr>
            <a:spLocks noGrp="1"/>
          </p:cNvSpPr>
          <p:nvPr>
            <p:ph type="body" sz="quarter" idx="14"/>
          </p:nvPr>
        </p:nvSpPr>
        <p:spPr>
          <a:xfrm>
            <a:off x="4373648" y="2425573"/>
            <a:ext cx="8340451" cy="1824037"/>
          </a:xfrm>
        </p:spPr>
        <p:txBody>
          <a:bodyPr/>
          <a:lstStyle/>
          <a:p>
            <a:pPr marL="0" marR="0">
              <a:spcBef>
                <a:spcPts val="0"/>
              </a:spcBef>
              <a:spcAft>
                <a:spcPts val="0"/>
              </a:spcAf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Mr. B has a new primary care physician, Dr. Moore, as his previous physician moved away. Dr. </a:t>
            </a:r>
            <a:r>
              <a:rPr lang="en-US" sz="1800" kern="100" dirty="0">
                <a:latin typeface="Aptos" panose="020B0004020202020204" pitchFamily="34" charset="0"/>
                <a:ea typeface="Aptos" panose="020B0004020202020204" pitchFamily="34" charset="0"/>
                <a:cs typeface="Times New Roman" panose="02020603050405020304" pitchFamily="18" charset="0"/>
              </a:rPr>
              <a:t>Moore</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is trying to get to know Mr. B better with each visit. Mr. B walks slowly and with a slight limp. He speaks softly but clearly. He seems attentive and engaged. </a:t>
            </a:r>
          </a:p>
          <a:p>
            <a:pPr marL="0" marR="0">
              <a:spcBef>
                <a:spcPts val="0"/>
              </a:spcBef>
              <a:spcAft>
                <a:spcPts val="0"/>
              </a:spcAf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p>
          <a:p>
            <a:pPr marL="0" marR="0">
              <a:spcBef>
                <a:spcPts val="0"/>
              </a:spcBef>
              <a:spcAft>
                <a:spcPts val="0"/>
              </a:spcAf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Mr. B’s nephew drives him to the clinic but stays in the waiting room during the visit. He provides his cell phone number to Dr. Moore, with Mr. B’s consent, so that Dr. Moore can get in touch with him if needed (Mr. B has approved that plan to involve his nephew if needed).</a:t>
            </a:r>
          </a:p>
          <a:p>
            <a:pPr marL="0" marR="0">
              <a:spcBef>
                <a:spcPts val="0"/>
              </a:spcBef>
              <a:spcAft>
                <a:spcPts val="0"/>
              </a:spcAf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p>
          <a:p>
            <a:pPr marL="0" marR="0">
              <a:spcBef>
                <a:spcPts val="0"/>
              </a:spcBef>
              <a:spcAft>
                <a:spcPts val="0"/>
              </a:spcAf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Related to </a:t>
            </a:r>
            <a:r>
              <a:rPr lang="en-US" sz="1800" b="1" kern="100" dirty="0">
                <a:effectLst/>
                <a:latin typeface="Aptos" panose="020B0004020202020204" pitchFamily="34" charset="0"/>
                <a:ea typeface="Aptos" panose="020B0004020202020204" pitchFamily="34" charset="0"/>
                <a:cs typeface="Times New Roman" panose="02020603050405020304" pitchFamily="18" charset="0"/>
              </a:rPr>
              <a:t>What Matters</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Dr. Moore asks Mr. B about his previous work/career and his hobbies and interests. </a:t>
            </a:r>
          </a:p>
          <a:p>
            <a:endParaRPr lang="en-US" dirty="0"/>
          </a:p>
        </p:txBody>
      </p:sp>
    </p:spTree>
    <p:extLst>
      <p:ext uri="{BB962C8B-B14F-4D97-AF65-F5344CB8AC3E}">
        <p14:creationId xmlns:p14="http://schemas.microsoft.com/office/powerpoint/2010/main" val="3907376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2364F95-C5B6-6EAA-5A26-41652AF89DD5}"/>
              </a:ext>
            </a:extLst>
          </p:cNvPr>
          <p:cNvSpPr>
            <a:spLocks noGrp="1"/>
          </p:cNvSpPr>
          <p:nvPr>
            <p:ph type="body" sz="quarter" idx="13"/>
          </p:nvPr>
        </p:nvSpPr>
        <p:spPr>
          <a:xfrm>
            <a:off x="4208548" y="1720444"/>
            <a:ext cx="9570952" cy="1175029"/>
          </a:xfrm>
        </p:spPr>
        <p:txBody>
          <a:bodyPr/>
          <a:lstStyle/>
          <a:p>
            <a:r>
              <a:rPr lang="en-US" sz="4000" dirty="0"/>
              <a:t>Is Mr. B on any high-risk medications?</a:t>
            </a:r>
          </a:p>
        </p:txBody>
      </p:sp>
      <p:sp>
        <p:nvSpPr>
          <p:cNvPr id="4" name="Text Placeholder 3">
            <a:extLst>
              <a:ext uri="{FF2B5EF4-FFF2-40B4-BE49-F238E27FC236}">
                <a16:creationId xmlns:a16="http://schemas.microsoft.com/office/drawing/2014/main" id="{744B3693-EB83-8997-6E60-5D8BD9E464B0}"/>
              </a:ext>
            </a:extLst>
          </p:cNvPr>
          <p:cNvSpPr>
            <a:spLocks noGrp="1"/>
          </p:cNvSpPr>
          <p:nvPr>
            <p:ph type="body" sz="quarter" idx="14"/>
          </p:nvPr>
        </p:nvSpPr>
        <p:spPr>
          <a:xfrm>
            <a:off x="4373648" y="2755773"/>
            <a:ext cx="8340451" cy="1824037"/>
          </a:xfrm>
        </p:spPr>
        <p:txBody>
          <a:bodyPr/>
          <a:lstStyle/>
          <a:p>
            <a:pPr marL="0" marR="0">
              <a:spcBef>
                <a:spcPts val="0"/>
              </a:spcBef>
              <a:spcAft>
                <a:spcPts val="0"/>
              </a:spcAf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Dr. Moore does a brief cognitive assessment and determines that Mr. B’s cognitive status (</a:t>
            </a:r>
            <a:r>
              <a:rPr lang="en-US" sz="1800" b="1" kern="100" dirty="0">
                <a:effectLst/>
                <a:latin typeface="Aptos" panose="020B0004020202020204" pitchFamily="34" charset="0"/>
                <a:ea typeface="Aptos" panose="020B0004020202020204" pitchFamily="34" charset="0"/>
                <a:cs typeface="Times New Roman" panose="02020603050405020304" pitchFamily="18" charset="0"/>
              </a:rPr>
              <a:t>Mentation</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has not changed significantly since his last documented assessment. Other than occasional, mild memory issues, he seems to understand his current health status and his overall living situation. His nephew confirms that assessment in a telephone call with Dr. Moore after the visit.</a:t>
            </a:r>
          </a:p>
          <a:p>
            <a:pPr marL="0" marR="0">
              <a:spcBef>
                <a:spcPts val="0"/>
              </a:spcBef>
              <a:spcAft>
                <a:spcPts val="0"/>
              </a:spcAf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p>
          <a:p>
            <a:pPr marL="0" marR="0">
              <a:spcBef>
                <a:spcPts val="0"/>
              </a:spcBef>
              <a:spcAft>
                <a:spcPts val="0"/>
              </a:spcAf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Dr. Moore notes that Mr. B walks slowly and that his balance is generally ok but occasionally he seems slightly unsteady. He takes his time going from sitting to standing and turning while walking. Dr. Moore notices that Mr. B’s shoes are worn out (soles are flat and upper portions are threadbare).</a:t>
            </a:r>
          </a:p>
          <a:p>
            <a:endParaRPr lang="en-US" dirty="0"/>
          </a:p>
        </p:txBody>
      </p:sp>
    </p:spTree>
    <p:extLst>
      <p:ext uri="{BB962C8B-B14F-4D97-AF65-F5344CB8AC3E}">
        <p14:creationId xmlns:p14="http://schemas.microsoft.com/office/powerpoint/2010/main" val="13744936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2364F95-C5B6-6EAA-5A26-41652AF89DD5}"/>
              </a:ext>
            </a:extLst>
          </p:cNvPr>
          <p:cNvSpPr>
            <a:spLocks noGrp="1"/>
          </p:cNvSpPr>
          <p:nvPr>
            <p:ph type="body" sz="quarter" idx="13"/>
          </p:nvPr>
        </p:nvSpPr>
        <p:spPr>
          <a:xfrm>
            <a:off x="4386348" y="3358744"/>
            <a:ext cx="9144000" cy="1175029"/>
          </a:xfrm>
        </p:spPr>
        <p:txBody>
          <a:bodyPr/>
          <a:lstStyle/>
          <a:p>
            <a:pPr algn="ctr"/>
            <a:r>
              <a:rPr lang="en-US" dirty="0">
                <a:solidFill>
                  <a:srgbClr val="A42F87"/>
                </a:solidFill>
              </a:rPr>
              <a:t>What Risks to Mobility can you Identify?</a:t>
            </a:r>
          </a:p>
        </p:txBody>
      </p:sp>
    </p:spTree>
    <p:extLst>
      <p:ext uri="{BB962C8B-B14F-4D97-AF65-F5344CB8AC3E}">
        <p14:creationId xmlns:p14="http://schemas.microsoft.com/office/powerpoint/2010/main" val="3902038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2364F95-C5B6-6EAA-5A26-41652AF89DD5}"/>
              </a:ext>
            </a:extLst>
          </p:cNvPr>
          <p:cNvSpPr>
            <a:spLocks noGrp="1"/>
          </p:cNvSpPr>
          <p:nvPr>
            <p:ph type="body" sz="quarter" idx="13"/>
          </p:nvPr>
        </p:nvSpPr>
        <p:spPr>
          <a:xfrm>
            <a:off x="4208548" y="1580744"/>
            <a:ext cx="9570952" cy="1175029"/>
          </a:xfrm>
        </p:spPr>
        <p:txBody>
          <a:bodyPr/>
          <a:lstStyle/>
          <a:p>
            <a:r>
              <a:rPr lang="en-US" sz="4000" kern="100" dirty="0">
                <a:effectLst/>
                <a:latin typeface="Aptos" panose="020B0004020202020204" pitchFamily="34" charset="0"/>
                <a:ea typeface="Aptos" panose="020B0004020202020204" pitchFamily="34" charset="0"/>
                <a:cs typeface="Times New Roman" panose="02020603050405020304" pitchFamily="18" charset="0"/>
              </a:rPr>
              <a:t>Dr. Moore and Mr. B design and develop this care plan together:</a:t>
            </a:r>
            <a:endParaRPr lang="en-US" sz="4000" dirty="0"/>
          </a:p>
        </p:txBody>
      </p:sp>
      <p:sp>
        <p:nvSpPr>
          <p:cNvPr id="4" name="Text Placeholder 3">
            <a:extLst>
              <a:ext uri="{FF2B5EF4-FFF2-40B4-BE49-F238E27FC236}">
                <a16:creationId xmlns:a16="http://schemas.microsoft.com/office/drawing/2014/main" id="{744B3693-EB83-8997-6E60-5D8BD9E464B0}"/>
              </a:ext>
            </a:extLst>
          </p:cNvPr>
          <p:cNvSpPr>
            <a:spLocks noGrp="1"/>
          </p:cNvSpPr>
          <p:nvPr>
            <p:ph type="body" sz="quarter" idx="14"/>
          </p:nvPr>
        </p:nvSpPr>
        <p:spPr>
          <a:xfrm>
            <a:off x="4373648" y="2755773"/>
            <a:ext cx="8340451" cy="1824037"/>
          </a:xfrm>
        </p:spPr>
        <p:txBody>
          <a:bodyPr/>
          <a:lstStyle/>
          <a:p>
            <a:pPr marL="0" marR="0">
              <a:spcBef>
                <a:spcPts val="0"/>
              </a:spcBef>
              <a:spcAft>
                <a:spcPts val="0"/>
              </a:spcAft>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spcBef>
                <a:spcPts val="0"/>
              </a:spcBef>
              <a:spcAft>
                <a:spcPts val="0"/>
              </a:spcAft>
              <a:buFont typeface="Wingdings" pitchFamily="2" charset="2"/>
              <a:buChar cha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Continue same medications. Mr. B will let Dr. Moore know if the knee pain persists or gets worse.</a:t>
            </a:r>
          </a:p>
          <a:p>
            <a:pPr marL="342900" marR="0" lvl="0" indent="-342900">
              <a:spcBef>
                <a:spcPts val="0"/>
              </a:spcBef>
              <a:spcAft>
                <a:spcPts val="0"/>
              </a:spcAft>
              <a:buFont typeface="Wingdings" pitchFamily="2" charset="2"/>
              <a:buChar cha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PT referral for increasing strength and balance. </a:t>
            </a:r>
          </a:p>
          <a:p>
            <a:pPr marL="342900" marR="0" lvl="0" indent="-342900">
              <a:spcBef>
                <a:spcPts val="0"/>
              </a:spcBef>
              <a:spcAft>
                <a:spcPts val="0"/>
              </a:spcAft>
              <a:buFont typeface="Wingdings" pitchFamily="2" charset="2"/>
              <a:buChar cha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Brainstorm about ways that Mr. B could re-engage with remaining friends/neighbors in his rural community. Suggest Senior Center may offer options.</a:t>
            </a:r>
          </a:p>
          <a:p>
            <a:pPr marL="342900" marR="0" lvl="0" indent="-342900">
              <a:spcBef>
                <a:spcPts val="0"/>
              </a:spcBef>
              <a:spcAft>
                <a:spcPts val="0"/>
              </a:spcAft>
              <a:buFont typeface="Wingdings" pitchFamily="2" charset="2"/>
              <a:buChar cha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Plan to address advance care planning with Mr. B and his nephew on the next visit.</a:t>
            </a:r>
          </a:p>
          <a:p>
            <a:pPr marL="342900" marR="0" lvl="0" indent="-342900">
              <a:spcBef>
                <a:spcPts val="0"/>
              </a:spcBef>
              <a:spcAft>
                <a:spcPts val="0"/>
              </a:spcAft>
              <a:buFont typeface="Wingdings" pitchFamily="2" charset="2"/>
              <a:buChar cha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Avoid alcohol. </a:t>
            </a:r>
          </a:p>
          <a:p>
            <a:pPr marL="342900" marR="0" lvl="0" indent="-342900">
              <a:spcBef>
                <a:spcPts val="0"/>
              </a:spcBef>
              <a:spcAft>
                <a:spcPts val="0"/>
              </a:spcAft>
              <a:buFont typeface="Wingdings" pitchFamily="2" charset="2"/>
              <a:buChar cha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Purchase new shoes with rubber soles and ankle support.</a:t>
            </a:r>
          </a:p>
          <a:p>
            <a:pPr marL="0" marR="0">
              <a:spcBef>
                <a:spcPts val="0"/>
              </a:spcBef>
              <a:spcAft>
                <a:spcPts val="0"/>
              </a:spcAft>
            </a:pPr>
            <a:r>
              <a:rPr lang="en-US" sz="1800" b="1" kern="100" dirty="0">
                <a:effectLst/>
                <a:latin typeface="Aptos" panose="020B0004020202020204" pitchFamily="34" charset="0"/>
                <a:ea typeface="Aptos" panose="020B0004020202020204" pitchFamily="34" charset="0"/>
                <a:cs typeface="Times New Roman" panose="02020603050405020304" pitchFamily="18" charset="0"/>
              </a:rPr>
              <a:t>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101393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2364F95-C5B6-6EAA-5A26-41652AF89DD5}"/>
              </a:ext>
            </a:extLst>
          </p:cNvPr>
          <p:cNvSpPr>
            <a:spLocks noGrp="1"/>
          </p:cNvSpPr>
          <p:nvPr>
            <p:ph type="body" sz="quarter" idx="13"/>
          </p:nvPr>
        </p:nvSpPr>
        <p:spPr>
          <a:xfrm>
            <a:off x="4208548" y="1580744"/>
            <a:ext cx="9570952" cy="1175029"/>
          </a:xfrm>
        </p:spPr>
        <p:txBody>
          <a:bodyPr/>
          <a:lstStyle/>
          <a:p>
            <a:r>
              <a:rPr lang="en-US" sz="4000" kern="100" dirty="0">
                <a:effectLst/>
                <a:latin typeface="Aptos" panose="020B0004020202020204" pitchFamily="34" charset="0"/>
                <a:ea typeface="Aptos" panose="020B0004020202020204" pitchFamily="34" charset="0"/>
                <a:cs typeface="Times New Roman" panose="02020603050405020304" pitchFamily="18" charset="0"/>
              </a:rPr>
              <a:t>What Happens Next…</a:t>
            </a:r>
            <a:endParaRPr lang="en-US" sz="4000" dirty="0"/>
          </a:p>
        </p:txBody>
      </p:sp>
      <p:sp>
        <p:nvSpPr>
          <p:cNvPr id="4" name="Text Placeholder 3">
            <a:extLst>
              <a:ext uri="{FF2B5EF4-FFF2-40B4-BE49-F238E27FC236}">
                <a16:creationId xmlns:a16="http://schemas.microsoft.com/office/drawing/2014/main" id="{744B3693-EB83-8997-6E60-5D8BD9E464B0}"/>
              </a:ext>
            </a:extLst>
          </p:cNvPr>
          <p:cNvSpPr>
            <a:spLocks noGrp="1"/>
          </p:cNvSpPr>
          <p:nvPr>
            <p:ph type="body" sz="quarter" idx="14"/>
          </p:nvPr>
        </p:nvSpPr>
        <p:spPr>
          <a:xfrm>
            <a:off x="4373648" y="2755773"/>
            <a:ext cx="8340451" cy="1824037"/>
          </a:xfrm>
        </p:spPr>
        <p:txBody>
          <a:bodyPr/>
          <a:lstStyle/>
          <a:p>
            <a:pPr marL="0" marR="0">
              <a:spcBef>
                <a:spcPts val="0"/>
              </a:spcBef>
              <a:spcAft>
                <a:spcPts val="0"/>
              </a:spcAft>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spcBef>
                <a:spcPts val="0"/>
              </a:spcBef>
              <a:spcAft>
                <a:spcPts val="0"/>
              </a:spcAf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Mr. B returns home and continues with his usual routines. About two months later, he is going down the outside steps, loses his balance and falls. He has a sharp pain in his hip and is unable to stand. His nephew calls 911 and the ambulance takes him to the emergency room. Xray reveals a hip fracture. Mr. B is admitted for surgery the next day.</a:t>
            </a:r>
          </a:p>
          <a:p>
            <a:pPr marL="0" marR="0">
              <a:spcBef>
                <a:spcPts val="0"/>
              </a:spcBef>
              <a:spcAft>
                <a:spcPts val="0"/>
              </a:spcAft>
            </a:pPr>
            <a:r>
              <a:rPr lang="en-US" sz="1800" b="1" kern="100" dirty="0">
                <a:effectLst/>
                <a:latin typeface="Aptos" panose="020B0004020202020204" pitchFamily="34" charset="0"/>
                <a:ea typeface="Aptos" panose="020B0004020202020204" pitchFamily="34" charset="0"/>
                <a:cs typeface="Times New Roman" panose="02020603050405020304" pitchFamily="18" charset="0"/>
              </a:rPr>
              <a:t>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6417869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2364F95-C5B6-6EAA-5A26-41652AF89DD5}"/>
              </a:ext>
            </a:extLst>
          </p:cNvPr>
          <p:cNvSpPr>
            <a:spLocks noGrp="1"/>
          </p:cNvSpPr>
          <p:nvPr>
            <p:ph type="body" sz="quarter" idx="13"/>
          </p:nvPr>
        </p:nvSpPr>
        <p:spPr>
          <a:xfrm>
            <a:off x="4208548" y="1580744"/>
            <a:ext cx="9570952" cy="1175029"/>
          </a:xfrm>
        </p:spPr>
        <p:txBody>
          <a:bodyPr/>
          <a:lstStyle/>
          <a:p>
            <a:r>
              <a:rPr lang="en-US" sz="4000" dirty="0"/>
              <a:t>Hospital Stay</a:t>
            </a:r>
          </a:p>
        </p:txBody>
      </p:sp>
      <p:sp>
        <p:nvSpPr>
          <p:cNvPr id="4" name="Text Placeholder 3">
            <a:extLst>
              <a:ext uri="{FF2B5EF4-FFF2-40B4-BE49-F238E27FC236}">
                <a16:creationId xmlns:a16="http://schemas.microsoft.com/office/drawing/2014/main" id="{744B3693-EB83-8997-6E60-5D8BD9E464B0}"/>
              </a:ext>
            </a:extLst>
          </p:cNvPr>
          <p:cNvSpPr>
            <a:spLocks noGrp="1"/>
          </p:cNvSpPr>
          <p:nvPr>
            <p:ph type="body" sz="quarter" idx="14"/>
          </p:nvPr>
        </p:nvSpPr>
        <p:spPr>
          <a:xfrm>
            <a:off x="4373648" y="2755773"/>
            <a:ext cx="8948652" cy="1824037"/>
          </a:xfrm>
        </p:spPr>
        <p:txBody>
          <a:bodyPr/>
          <a:lstStyle/>
          <a:p>
            <a:pPr marL="0" marR="0">
              <a:spcBef>
                <a:spcPts val="0"/>
              </a:spcBef>
              <a:spcAft>
                <a:spcPts val="0"/>
              </a:spcAf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On post-op day #1, the orthopedic resident asks Mr. B </a:t>
            </a:r>
            <a:r>
              <a:rPr lang="en-US" sz="2800" b="1" kern="100" dirty="0">
                <a:effectLst/>
                <a:latin typeface="Aptos" panose="020B0004020202020204" pitchFamily="34" charset="0"/>
                <a:ea typeface="Aptos" panose="020B0004020202020204" pitchFamily="34" charset="0"/>
                <a:cs typeface="Times New Roman" panose="02020603050405020304" pitchFamily="18" charset="0"/>
              </a:rPr>
              <a:t>What Matters Most</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to him right now. Mr. B says, ‘getting rid of this pain in my leg, being able to walk again, getting back to my home.’</a:t>
            </a:r>
          </a:p>
          <a:p>
            <a:pPr marL="0" marR="0">
              <a:spcBef>
                <a:spcPts val="0"/>
              </a:spcBef>
              <a:spcAft>
                <a:spcPts val="0"/>
              </a:spcAft>
            </a:pPr>
            <a:endParaRPr lang="en-US" sz="1800" kern="100" dirty="0">
              <a:latin typeface="Aptos" panose="020B0004020202020204" pitchFamily="34" charset="0"/>
              <a:ea typeface="Aptos" panose="020B0004020202020204" pitchFamily="34" charset="0"/>
              <a:cs typeface="Times New Roman" panose="02020603050405020304" pitchFamily="18" charset="0"/>
            </a:endParaRPr>
          </a:p>
          <a:p>
            <a:pPr marL="0" marR="0">
              <a:spcBef>
                <a:spcPts val="0"/>
              </a:spcBef>
              <a:spcAft>
                <a:spcPts val="0"/>
              </a:spcAft>
            </a:pPr>
            <a:r>
              <a:rPr lang="en-US" sz="4400" kern="100" dirty="0">
                <a:solidFill>
                  <a:srgbClr val="A42F87"/>
                </a:solidFill>
                <a:effectLst/>
                <a:latin typeface="Aptos" panose="020B0004020202020204" pitchFamily="34" charset="0"/>
                <a:ea typeface="Aptos" panose="020B0004020202020204" pitchFamily="34" charset="0"/>
                <a:cs typeface="Times New Roman" panose="02020603050405020304" pitchFamily="18" charset="0"/>
              </a:rPr>
              <a:t>How would you respond to Mr. B?</a:t>
            </a:r>
          </a:p>
          <a:p>
            <a:endParaRPr lang="en-US" dirty="0"/>
          </a:p>
        </p:txBody>
      </p:sp>
    </p:spTree>
    <p:extLst>
      <p:ext uri="{BB962C8B-B14F-4D97-AF65-F5344CB8AC3E}">
        <p14:creationId xmlns:p14="http://schemas.microsoft.com/office/powerpoint/2010/main" val="5481852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2364F95-C5B6-6EAA-5A26-41652AF89DD5}"/>
              </a:ext>
            </a:extLst>
          </p:cNvPr>
          <p:cNvSpPr>
            <a:spLocks noGrp="1"/>
          </p:cNvSpPr>
          <p:nvPr>
            <p:ph type="body" sz="quarter" idx="13"/>
          </p:nvPr>
        </p:nvSpPr>
        <p:spPr>
          <a:xfrm>
            <a:off x="4208548" y="1580744"/>
            <a:ext cx="9570952" cy="1175029"/>
          </a:xfrm>
        </p:spPr>
        <p:txBody>
          <a:bodyPr/>
          <a:lstStyle/>
          <a:p>
            <a:pPr marL="0" marR="0">
              <a:spcBef>
                <a:spcPts val="0"/>
              </a:spcBef>
              <a:spcAft>
                <a:spcPts val="0"/>
              </a:spcAft>
            </a:pPr>
            <a:r>
              <a:rPr lang="en-US" sz="4400" kern="100" dirty="0">
                <a:effectLst/>
                <a:latin typeface="Aptos" panose="020B0004020202020204" pitchFamily="34" charset="0"/>
                <a:ea typeface="Aptos" panose="020B0004020202020204" pitchFamily="34" charset="0"/>
                <a:cs typeface="Times New Roman" panose="02020603050405020304" pitchFamily="18" charset="0"/>
              </a:rPr>
              <a:t>Medications</a:t>
            </a:r>
          </a:p>
        </p:txBody>
      </p:sp>
      <p:sp>
        <p:nvSpPr>
          <p:cNvPr id="4" name="Text Placeholder 3">
            <a:extLst>
              <a:ext uri="{FF2B5EF4-FFF2-40B4-BE49-F238E27FC236}">
                <a16:creationId xmlns:a16="http://schemas.microsoft.com/office/drawing/2014/main" id="{744B3693-EB83-8997-6E60-5D8BD9E464B0}"/>
              </a:ext>
            </a:extLst>
          </p:cNvPr>
          <p:cNvSpPr>
            <a:spLocks noGrp="1"/>
          </p:cNvSpPr>
          <p:nvPr>
            <p:ph type="body" sz="quarter" idx="14"/>
          </p:nvPr>
        </p:nvSpPr>
        <p:spPr>
          <a:xfrm>
            <a:off x="4492796" y="2908173"/>
            <a:ext cx="8340451" cy="1824037"/>
          </a:xfrm>
        </p:spPr>
        <p:txBody>
          <a:bodyPr/>
          <a:lstStyle/>
          <a:p>
            <a:pPr marL="0" marR="0">
              <a:spcBef>
                <a:spcPts val="0"/>
              </a:spcBef>
              <a:spcAft>
                <a:spcPts val="0"/>
              </a:spcAf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The orthopedic resident reviews Mr. B’s previous </a:t>
            </a:r>
            <a:r>
              <a:rPr lang="en-US" sz="2800" b="1" kern="100" dirty="0">
                <a:effectLst/>
                <a:latin typeface="Aptos" panose="020B0004020202020204" pitchFamily="34" charset="0"/>
                <a:ea typeface="Aptos" panose="020B0004020202020204" pitchFamily="34" charset="0"/>
                <a:cs typeface="Times New Roman" panose="02020603050405020304" pitchFamily="18" charset="0"/>
              </a:rPr>
              <a:t>Medications</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and calls Dr. Moore to find out more about Mr. B’s case. </a:t>
            </a:r>
          </a:p>
          <a:p>
            <a:endParaRPr lang="en-US" dirty="0"/>
          </a:p>
        </p:txBody>
      </p:sp>
    </p:spTree>
    <p:extLst>
      <p:ext uri="{BB962C8B-B14F-4D97-AF65-F5344CB8AC3E}">
        <p14:creationId xmlns:p14="http://schemas.microsoft.com/office/powerpoint/2010/main" val="619403920"/>
      </p:ext>
    </p:extLst>
  </p:cSld>
  <p:clrMapOvr>
    <a:masterClrMapping/>
  </p:clrMapOvr>
</p:sld>
</file>

<file path=ppt/theme/theme1.xml><?xml version="1.0" encoding="utf-8"?>
<a:theme xmlns:a="http://schemas.openxmlformats.org/drawingml/2006/main" name="Office Theme">
  <a:themeElements>
    <a:clrScheme name="Moving Forward Coalition 5">
      <a:dk1>
        <a:srgbClr val="000000"/>
      </a:dk1>
      <a:lt1>
        <a:srgbClr val="FFFFFF"/>
      </a:lt1>
      <a:dk2>
        <a:srgbClr val="3C3C3C"/>
      </a:dk2>
      <a:lt2>
        <a:srgbClr val="FFFFFF"/>
      </a:lt2>
      <a:accent1>
        <a:srgbClr val="008EB3"/>
      </a:accent1>
      <a:accent2>
        <a:srgbClr val="78A64C"/>
      </a:accent2>
      <a:accent3>
        <a:srgbClr val="FAD074"/>
      </a:accent3>
      <a:accent4>
        <a:srgbClr val="B21D8B"/>
      </a:accent4>
      <a:accent5>
        <a:srgbClr val="007590"/>
      </a:accent5>
      <a:accent6>
        <a:srgbClr val="E9B85B"/>
      </a:accent6>
      <a:hlink>
        <a:srgbClr val="008EB5"/>
      </a:hlink>
      <a:folHlink>
        <a:srgbClr val="0093BC"/>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 id="{EBC5A2C5-5C4D-E947-A0E7-29F68BC67C51}" vid="{48E6F4D8-C112-C34B-8702-C7571DF5856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168</TotalTime>
  <Words>1387</Words>
  <Application>Microsoft Office PowerPoint</Application>
  <PresentationFormat>Custom</PresentationFormat>
  <Paragraphs>75</Paragraphs>
  <Slides>18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Aptos</vt:lpstr>
      <vt:lpstr>Arial</vt:lpstr>
      <vt:lpstr>Calibri</vt:lpstr>
      <vt:lpstr>Century Gothic</vt:lpstr>
      <vt:lpstr>Montserrat ExtraLight</vt:lpstr>
      <vt:lpstr>Roboto Light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Alice Bonner</dc:creator>
  <cp:lastModifiedBy>Julie Guerette</cp:lastModifiedBy>
  <cp:revision>4</cp:revision>
  <dcterms:created xsi:type="dcterms:W3CDTF">2025-04-17T22:19:48Z</dcterms:created>
  <dcterms:modified xsi:type="dcterms:W3CDTF">2025-05-13T16:44:36Z</dcterms:modified>
</cp:coreProperties>
</file>