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7" r:id="rId5"/>
    <p:sldMasterId id="2147483704" r:id="rId6"/>
  </p:sldMasterIdLst>
  <p:notesMasterIdLst>
    <p:notesMasterId r:id="rId58"/>
  </p:notesMasterIdLst>
  <p:handoutMasterIdLst>
    <p:handoutMasterId r:id="rId59"/>
  </p:handoutMasterIdLst>
  <p:sldIdLst>
    <p:sldId id="285" r:id="rId7"/>
    <p:sldId id="287" r:id="rId8"/>
    <p:sldId id="288" r:id="rId9"/>
    <p:sldId id="286" r:id="rId10"/>
    <p:sldId id="261" r:id="rId11"/>
    <p:sldId id="289" r:id="rId12"/>
    <p:sldId id="312" r:id="rId13"/>
    <p:sldId id="262" r:id="rId14"/>
    <p:sldId id="354" r:id="rId15"/>
    <p:sldId id="368" r:id="rId16"/>
    <p:sldId id="314" r:id="rId17"/>
    <p:sldId id="391" r:id="rId18"/>
    <p:sldId id="298" r:id="rId19"/>
    <p:sldId id="300" r:id="rId20"/>
    <p:sldId id="315" r:id="rId21"/>
    <p:sldId id="317" r:id="rId22"/>
    <p:sldId id="365" r:id="rId23"/>
    <p:sldId id="366" r:id="rId24"/>
    <p:sldId id="367" r:id="rId25"/>
    <p:sldId id="370" r:id="rId26"/>
    <p:sldId id="371" r:id="rId27"/>
    <p:sldId id="363" r:id="rId28"/>
    <p:sldId id="311" r:id="rId29"/>
    <p:sldId id="364" r:id="rId30"/>
    <p:sldId id="385" r:id="rId31"/>
    <p:sldId id="390" r:id="rId32"/>
    <p:sldId id="379" r:id="rId33"/>
    <p:sldId id="378" r:id="rId34"/>
    <p:sldId id="380" r:id="rId35"/>
    <p:sldId id="381" r:id="rId36"/>
    <p:sldId id="382" r:id="rId37"/>
    <p:sldId id="372" r:id="rId38"/>
    <p:sldId id="279" r:id="rId39"/>
    <p:sldId id="265" r:id="rId40"/>
    <p:sldId id="263" r:id="rId41"/>
    <p:sldId id="393" r:id="rId42"/>
    <p:sldId id="266" r:id="rId43"/>
    <p:sldId id="267" r:id="rId44"/>
    <p:sldId id="269" r:id="rId45"/>
    <p:sldId id="388" r:id="rId46"/>
    <p:sldId id="271" r:id="rId47"/>
    <p:sldId id="275" r:id="rId48"/>
    <p:sldId id="358" r:id="rId49"/>
    <p:sldId id="386" r:id="rId50"/>
    <p:sldId id="389" r:id="rId51"/>
    <p:sldId id="392" r:id="rId52"/>
    <p:sldId id="375" r:id="rId53"/>
    <p:sldId id="383" r:id="rId54"/>
    <p:sldId id="384" r:id="rId55"/>
    <p:sldId id="394" r:id="rId56"/>
    <p:sldId id="34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14556-3948-4D51-B77F-59CBDED1080E}" v="122" dt="2026-05-14T20:12:41.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0" autoAdjust="0"/>
    <p:restoredTop sz="96327"/>
  </p:normalViewPr>
  <p:slideViewPr>
    <p:cSldViewPr snapToGrid="0">
      <p:cViewPr varScale="1">
        <p:scale>
          <a:sx n="79" d="100"/>
          <a:sy n="79" d="100"/>
        </p:scale>
        <p:origin x="773"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56" d="100"/>
          <a:sy n="156" d="100"/>
        </p:scale>
        <p:origin x="356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en, Sarah" userId="e8c39c3d-e9d6-403e-8cfc-e497a17b5030" providerId="ADAL" clId="{1D26E534-FC4B-4DC8-8226-E407033CD44B}"/>
    <pc:docChg chg="undo custSel addSld delSld modSld sldOrd delMainMaster">
      <pc:chgData name="Hallen, Sarah" userId="e8c39c3d-e9d6-403e-8cfc-e497a17b5030" providerId="ADAL" clId="{1D26E534-FC4B-4DC8-8226-E407033CD44B}" dt="2026-05-14T20:12:50.123" v="3626" actId="1076"/>
      <pc:docMkLst>
        <pc:docMk/>
      </pc:docMkLst>
      <pc:sldChg chg="add">
        <pc:chgData name="Hallen, Sarah" userId="e8c39c3d-e9d6-403e-8cfc-e497a17b5030" providerId="ADAL" clId="{1D26E534-FC4B-4DC8-8226-E407033CD44B}" dt="2026-05-14T17:13:33.856" v="198"/>
        <pc:sldMkLst>
          <pc:docMk/>
          <pc:sldMk cId="3609139647" sldId="261"/>
        </pc:sldMkLst>
      </pc:sldChg>
      <pc:sldChg chg="modSp add mod ord">
        <pc:chgData name="Hallen, Sarah" userId="e8c39c3d-e9d6-403e-8cfc-e497a17b5030" providerId="ADAL" clId="{1D26E534-FC4B-4DC8-8226-E407033CD44B}" dt="2026-05-14T17:34:48.747" v="375"/>
        <pc:sldMkLst>
          <pc:docMk/>
          <pc:sldMk cId="2005261043" sldId="262"/>
        </pc:sldMkLst>
        <pc:spChg chg="mod">
          <ac:chgData name="Hallen, Sarah" userId="e8c39c3d-e9d6-403e-8cfc-e497a17b5030" providerId="ADAL" clId="{1D26E534-FC4B-4DC8-8226-E407033CD44B}" dt="2026-05-14T17:23:47.350" v="286" actId="27636"/>
          <ac:spMkLst>
            <pc:docMk/>
            <pc:sldMk cId="2005261043" sldId="262"/>
            <ac:spMk id="7" creationId="{5D18329C-FA1F-0BC4-0C62-9CE20B4BF488}"/>
          </ac:spMkLst>
        </pc:spChg>
      </pc:sldChg>
      <pc:sldChg chg="addSp modSp add del mod">
        <pc:chgData name="Hallen, Sarah" userId="e8c39c3d-e9d6-403e-8cfc-e497a17b5030" providerId="ADAL" clId="{1D26E534-FC4B-4DC8-8226-E407033CD44B}" dt="2026-05-14T19:32:58.920" v="2031" actId="47"/>
        <pc:sldMkLst>
          <pc:docMk/>
          <pc:sldMk cId="3473798092" sldId="263"/>
        </pc:sldMkLst>
        <pc:picChg chg="add mod">
          <ac:chgData name="Hallen, Sarah" userId="e8c39c3d-e9d6-403e-8cfc-e497a17b5030" providerId="ADAL" clId="{1D26E534-FC4B-4DC8-8226-E407033CD44B}" dt="2026-05-14T19:25:29.140" v="2015" actId="1076"/>
          <ac:picMkLst>
            <pc:docMk/>
            <pc:sldMk cId="3473798092" sldId="263"/>
            <ac:picMk id="2" creationId="{5CCE6E4B-453E-7DA8-6CB6-635BEB82DB7A}"/>
          </ac:picMkLst>
        </pc:picChg>
      </pc:sldChg>
      <pc:sldChg chg="add ord modNotes">
        <pc:chgData name="Hallen, Sarah" userId="e8c39c3d-e9d6-403e-8cfc-e497a17b5030" providerId="ADAL" clId="{1D26E534-FC4B-4DC8-8226-E407033CD44B}" dt="2026-05-14T19:04:54.367" v="1419"/>
        <pc:sldMkLst>
          <pc:docMk/>
          <pc:sldMk cId="2283187463" sldId="265"/>
        </pc:sldMkLst>
      </pc:sldChg>
      <pc:sldChg chg="addSp modSp add mod ord">
        <pc:chgData name="Hallen, Sarah" userId="e8c39c3d-e9d6-403e-8cfc-e497a17b5030" providerId="ADAL" clId="{1D26E534-FC4B-4DC8-8226-E407033CD44B}" dt="2026-05-14T20:03:10.370" v="2853"/>
        <pc:sldMkLst>
          <pc:docMk/>
          <pc:sldMk cId="3194884822" sldId="266"/>
        </pc:sldMkLst>
        <pc:picChg chg="add mod">
          <ac:chgData name="Hallen, Sarah" userId="e8c39c3d-e9d6-403e-8cfc-e497a17b5030" providerId="ADAL" clId="{1D26E534-FC4B-4DC8-8226-E407033CD44B}" dt="2026-05-14T19:28:55.963" v="2023" actId="1076"/>
          <ac:picMkLst>
            <pc:docMk/>
            <pc:sldMk cId="3194884822" sldId="266"/>
            <ac:picMk id="4" creationId="{F6E0D62D-F7A6-1C46-96AD-31E9ED057D94}"/>
          </ac:picMkLst>
        </pc:picChg>
      </pc:sldChg>
      <pc:sldChg chg="addSp modSp add ord">
        <pc:chgData name="Hallen, Sarah" userId="e8c39c3d-e9d6-403e-8cfc-e497a17b5030" providerId="ADAL" clId="{1D26E534-FC4B-4DC8-8226-E407033CD44B}" dt="2026-05-14T19:33:18.058" v="2033"/>
        <pc:sldMkLst>
          <pc:docMk/>
          <pc:sldMk cId="626899179" sldId="267"/>
        </pc:sldMkLst>
        <pc:picChg chg="add mod">
          <ac:chgData name="Hallen, Sarah" userId="e8c39c3d-e9d6-403e-8cfc-e497a17b5030" providerId="ADAL" clId="{1D26E534-FC4B-4DC8-8226-E407033CD44B}" dt="2026-05-14T19:28:57.789" v="2024"/>
          <ac:picMkLst>
            <pc:docMk/>
            <pc:sldMk cId="626899179" sldId="267"/>
            <ac:picMk id="2" creationId="{45585B25-9330-71E3-05C4-F94E12E73429}"/>
          </ac:picMkLst>
        </pc:picChg>
      </pc:sldChg>
      <pc:sldChg chg="addSp modSp add">
        <pc:chgData name="Hallen, Sarah" userId="e8c39c3d-e9d6-403e-8cfc-e497a17b5030" providerId="ADAL" clId="{1D26E534-FC4B-4DC8-8226-E407033CD44B}" dt="2026-05-14T19:30:41.724" v="2026"/>
        <pc:sldMkLst>
          <pc:docMk/>
          <pc:sldMk cId="4265936013" sldId="269"/>
        </pc:sldMkLst>
        <pc:picChg chg="add mod">
          <ac:chgData name="Hallen, Sarah" userId="e8c39c3d-e9d6-403e-8cfc-e497a17b5030" providerId="ADAL" clId="{1D26E534-FC4B-4DC8-8226-E407033CD44B}" dt="2026-05-14T19:30:41.724" v="2026"/>
          <ac:picMkLst>
            <pc:docMk/>
            <pc:sldMk cId="4265936013" sldId="269"/>
            <ac:picMk id="4" creationId="{A9E76FAD-5524-CCBF-2597-961C23064E53}"/>
          </ac:picMkLst>
        </pc:picChg>
      </pc:sldChg>
      <pc:sldChg chg="addSp modSp add del mod ord">
        <pc:chgData name="Hallen, Sarah" userId="e8c39c3d-e9d6-403e-8cfc-e497a17b5030" providerId="ADAL" clId="{1D26E534-FC4B-4DC8-8226-E407033CD44B}" dt="2026-05-14T19:36:52.817" v="2044" actId="47"/>
        <pc:sldMkLst>
          <pc:docMk/>
          <pc:sldMk cId="1786623111" sldId="270"/>
        </pc:sldMkLst>
        <pc:picChg chg="add mod">
          <ac:chgData name="Hallen, Sarah" userId="e8c39c3d-e9d6-403e-8cfc-e497a17b5030" providerId="ADAL" clId="{1D26E534-FC4B-4DC8-8226-E407033CD44B}" dt="2026-05-14T17:32:32.279" v="371" actId="1076"/>
          <ac:picMkLst>
            <pc:docMk/>
            <pc:sldMk cId="1786623111" sldId="270"/>
            <ac:picMk id="2" creationId="{437B1D3D-50EE-FE6D-31A2-4B007A5DD6E1}"/>
          </ac:picMkLst>
        </pc:picChg>
      </pc:sldChg>
      <pc:sldChg chg="addSp modSp add mod">
        <pc:chgData name="Hallen, Sarah" userId="e8c39c3d-e9d6-403e-8cfc-e497a17b5030" providerId="ADAL" clId="{1D26E534-FC4B-4DC8-8226-E407033CD44B}" dt="2026-05-14T19:34:52.680" v="2037" actId="1076"/>
        <pc:sldMkLst>
          <pc:docMk/>
          <pc:sldMk cId="4259542434" sldId="271"/>
        </pc:sldMkLst>
        <pc:picChg chg="add mod">
          <ac:chgData name="Hallen, Sarah" userId="e8c39c3d-e9d6-403e-8cfc-e497a17b5030" providerId="ADAL" clId="{1D26E534-FC4B-4DC8-8226-E407033CD44B}" dt="2026-05-14T19:34:52.680" v="2037" actId="1076"/>
          <ac:picMkLst>
            <pc:docMk/>
            <pc:sldMk cId="4259542434" sldId="271"/>
            <ac:picMk id="2" creationId="{6E0A61A7-F4A4-13A6-EA81-A423CF805861}"/>
          </ac:picMkLst>
        </pc:picChg>
      </pc:sldChg>
      <pc:sldChg chg="add del">
        <pc:chgData name="Hallen, Sarah" userId="e8c39c3d-e9d6-403e-8cfc-e497a17b5030" providerId="ADAL" clId="{1D26E534-FC4B-4DC8-8226-E407033CD44B}" dt="2026-05-14T19:31:16.042" v="2029" actId="47"/>
        <pc:sldMkLst>
          <pc:docMk/>
          <pc:sldMk cId="3615979633" sldId="272"/>
        </pc:sldMkLst>
      </pc:sldChg>
      <pc:sldChg chg="addSp modSp add del mod">
        <pc:chgData name="Hallen, Sarah" userId="e8c39c3d-e9d6-403e-8cfc-e497a17b5030" providerId="ADAL" clId="{1D26E534-FC4B-4DC8-8226-E407033CD44B}" dt="2026-05-14T19:36:17.390" v="2040" actId="47"/>
        <pc:sldMkLst>
          <pc:docMk/>
          <pc:sldMk cId="1073783949" sldId="274"/>
        </pc:sldMkLst>
        <pc:picChg chg="add mod">
          <ac:chgData name="Hallen, Sarah" userId="e8c39c3d-e9d6-403e-8cfc-e497a17b5030" providerId="ADAL" clId="{1D26E534-FC4B-4DC8-8226-E407033CD44B}" dt="2026-05-14T19:34:56.213" v="2039" actId="1076"/>
          <ac:picMkLst>
            <pc:docMk/>
            <pc:sldMk cId="1073783949" sldId="274"/>
            <ac:picMk id="2" creationId="{D6944C90-88DA-681A-D60B-FF3F140B6DBD}"/>
          </ac:picMkLst>
        </pc:picChg>
      </pc:sldChg>
      <pc:sldChg chg="addSp modSp add mod ord">
        <pc:chgData name="Hallen, Sarah" userId="e8c39c3d-e9d6-403e-8cfc-e497a17b5030" providerId="ADAL" clId="{1D26E534-FC4B-4DC8-8226-E407033CD44B}" dt="2026-05-14T19:52:43.238" v="2572"/>
        <pc:sldMkLst>
          <pc:docMk/>
          <pc:sldMk cId="1779827810" sldId="275"/>
        </pc:sldMkLst>
        <pc:picChg chg="add mod">
          <ac:chgData name="Hallen, Sarah" userId="e8c39c3d-e9d6-403e-8cfc-e497a17b5030" providerId="ADAL" clId="{1D26E534-FC4B-4DC8-8226-E407033CD44B}" dt="2026-05-14T19:36:24.150" v="2042" actId="1076"/>
          <ac:picMkLst>
            <pc:docMk/>
            <pc:sldMk cId="1779827810" sldId="275"/>
            <ac:picMk id="2" creationId="{98C49596-D65C-5736-FC0B-1C18C6196E50}"/>
          </ac:picMkLst>
        </pc:picChg>
      </pc:sldChg>
      <pc:sldChg chg="del">
        <pc:chgData name="Hallen, Sarah" userId="e8c39c3d-e9d6-403e-8cfc-e497a17b5030" providerId="ADAL" clId="{1D26E534-FC4B-4DC8-8226-E407033CD44B}" dt="2026-05-14T16:59:33.199" v="1" actId="47"/>
        <pc:sldMkLst>
          <pc:docMk/>
          <pc:sldMk cId="4074761494" sldId="278"/>
        </pc:sldMkLst>
      </pc:sldChg>
      <pc:sldChg chg="delSp modSp add mod">
        <pc:chgData name="Hallen, Sarah" userId="e8c39c3d-e9d6-403e-8cfc-e497a17b5030" providerId="ADAL" clId="{1D26E534-FC4B-4DC8-8226-E407033CD44B}" dt="2026-05-14T19:22:08.050" v="2004" actId="21"/>
        <pc:sldMkLst>
          <pc:docMk/>
          <pc:sldMk cId="1345516993" sldId="279"/>
        </pc:sldMkLst>
        <pc:spChg chg="mod">
          <ac:chgData name="Hallen, Sarah" userId="e8c39c3d-e9d6-403e-8cfc-e497a17b5030" providerId="ADAL" clId="{1D26E534-FC4B-4DC8-8226-E407033CD44B}" dt="2026-05-14T19:05:55.232" v="1422" actId="20577"/>
          <ac:spMkLst>
            <pc:docMk/>
            <pc:sldMk cId="1345516993" sldId="279"/>
            <ac:spMk id="5" creationId="{0A2B24B2-19A3-45C5-B476-7AA8780CA4BE}"/>
          </ac:spMkLst>
        </pc:spChg>
        <pc:spChg chg="del">
          <ac:chgData name="Hallen, Sarah" userId="e8c39c3d-e9d6-403e-8cfc-e497a17b5030" providerId="ADAL" clId="{1D26E534-FC4B-4DC8-8226-E407033CD44B}" dt="2026-05-14T19:22:08.050" v="2004" actId="21"/>
          <ac:spMkLst>
            <pc:docMk/>
            <pc:sldMk cId="1345516993" sldId="279"/>
            <ac:spMk id="6" creationId="{6DFD8207-C940-C8DC-F454-C8E7948C993B}"/>
          </ac:spMkLst>
        </pc:spChg>
      </pc:sldChg>
      <pc:sldChg chg="addSp delSp modSp mod chgLayout">
        <pc:chgData name="Hallen, Sarah" userId="e8c39c3d-e9d6-403e-8cfc-e497a17b5030" providerId="ADAL" clId="{1D26E534-FC4B-4DC8-8226-E407033CD44B}" dt="2026-05-14T17:03:58.670" v="148" actId="20577"/>
        <pc:sldMkLst>
          <pc:docMk/>
          <pc:sldMk cId="1479908171" sldId="285"/>
        </pc:sldMkLst>
        <pc:spChg chg="mod">
          <ac:chgData name="Hallen, Sarah" userId="e8c39c3d-e9d6-403e-8cfc-e497a17b5030" providerId="ADAL" clId="{1D26E534-FC4B-4DC8-8226-E407033CD44B}" dt="2026-05-14T17:01:43.860" v="15" actId="20577"/>
          <ac:spMkLst>
            <pc:docMk/>
            <pc:sldMk cId="1479908171" sldId="285"/>
            <ac:spMk id="2" creationId="{660E7A9B-8834-D226-BD2D-01D79D7C5749}"/>
          </ac:spMkLst>
        </pc:spChg>
        <pc:spChg chg="del mod">
          <ac:chgData name="Hallen, Sarah" userId="e8c39c3d-e9d6-403e-8cfc-e497a17b5030" providerId="ADAL" clId="{1D26E534-FC4B-4DC8-8226-E407033CD44B}" dt="2026-05-14T17:01:55.499" v="18" actId="478"/>
          <ac:spMkLst>
            <pc:docMk/>
            <pc:sldMk cId="1479908171" sldId="285"/>
            <ac:spMk id="3" creationId="{2D223B6A-6969-2809-B86D-55D2BB5EC8F2}"/>
          </ac:spMkLst>
        </pc:spChg>
        <pc:spChg chg="add del mod ord">
          <ac:chgData name="Hallen, Sarah" userId="e8c39c3d-e9d6-403e-8cfc-e497a17b5030" providerId="ADAL" clId="{1D26E534-FC4B-4DC8-8226-E407033CD44B}" dt="2026-05-14T17:03:49.450" v="105" actId="1076"/>
          <ac:spMkLst>
            <pc:docMk/>
            <pc:sldMk cId="1479908171" sldId="285"/>
            <ac:spMk id="4" creationId="{5A607E3C-3587-8892-C11D-7632098D50E5}"/>
          </ac:spMkLst>
        </pc:spChg>
        <pc:spChg chg="add del mod">
          <ac:chgData name="Hallen, Sarah" userId="e8c39c3d-e9d6-403e-8cfc-e497a17b5030" providerId="ADAL" clId="{1D26E534-FC4B-4DC8-8226-E407033CD44B}" dt="2026-05-14T17:01:50.169" v="16" actId="6264"/>
          <ac:spMkLst>
            <pc:docMk/>
            <pc:sldMk cId="1479908171" sldId="285"/>
            <ac:spMk id="5" creationId="{34841F72-BA58-391F-8A84-005A6B1BE47A}"/>
          </ac:spMkLst>
        </pc:spChg>
        <pc:spChg chg="add del mod ord">
          <ac:chgData name="Hallen, Sarah" userId="e8c39c3d-e9d6-403e-8cfc-e497a17b5030" providerId="ADAL" clId="{1D26E534-FC4B-4DC8-8226-E407033CD44B}" dt="2026-05-14T17:02:12.360" v="21" actId="478"/>
          <ac:spMkLst>
            <pc:docMk/>
            <pc:sldMk cId="1479908171" sldId="285"/>
            <ac:spMk id="6" creationId="{33805F33-B566-2333-9606-7CBB5582376A}"/>
          </ac:spMkLst>
        </pc:spChg>
        <pc:spChg chg="add mod ord">
          <ac:chgData name="Hallen, Sarah" userId="e8c39c3d-e9d6-403e-8cfc-e497a17b5030" providerId="ADAL" clId="{1D26E534-FC4B-4DC8-8226-E407033CD44B}" dt="2026-05-14T17:03:37.719" v="102" actId="1076"/>
          <ac:spMkLst>
            <pc:docMk/>
            <pc:sldMk cId="1479908171" sldId="285"/>
            <ac:spMk id="7" creationId="{E095F431-338E-CFFE-6458-9A3B9E6B5B28}"/>
          </ac:spMkLst>
        </pc:spChg>
        <pc:spChg chg="add del mod ord">
          <ac:chgData name="Hallen, Sarah" userId="e8c39c3d-e9d6-403e-8cfc-e497a17b5030" providerId="ADAL" clId="{1D26E534-FC4B-4DC8-8226-E407033CD44B}" dt="2026-05-14T17:02:43.682" v="51" actId="6264"/>
          <ac:spMkLst>
            <pc:docMk/>
            <pc:sldMk cId="1479908171" sldId="285"/>
            <ac:spMk id="8" creationId="{922A83CF-F7AE-8852-6FC0-E84BA35BB72E}"/>
          </ac:spMkLst>
        </pc:spChg>
        <pc:spChg chg="add del mod">
          <ac:chgData name="Hallen, Sarah" userId="e8c39c3d-e9d6-403e-8cfc-e497a17b5030" providerId="ADAL" clId="{1D26E534-FC4B-4DC8-8226-E407033CD44B}" dt="2026-05-14T17:02:06.157" v="20" actId="478"/>
          <ac:spMkLst>
            <pc:docMk/>
            <pc:sldMk cId="1479908171" sldId="285"/>
            <ac:spMk id="10" creationId="{9D22FD37-C3DF-AA64-EFD6-4149EE7DBD4E}"/>
          </ac:spMkLst>
        </pc:spChg>
        <pc:spChg chg="add del mod">
          <ac:chgData name="Hallen, Sarah" userId="e8c39c3d-e9d6-403e-8cfc-e497a17b5030" providerId="ADAL" clId="{1D26E534-FC4B-4DC8-8226-E407033CD44B}" dt="2026-05-14T17:02:43.682" v="51" actId="6264"/>
          <ac:spMkLst>
            <pc:docMk/>
            <pc:sldMk cId="1479908171" sldId="285"/>
            <ac:spMk id="11" creationId="{A0B29771-F1EB-428C-4BD6-15C87A14CAD3}"/>
          </ac:spMkLst>
        </pc:spChg>
        <pc:spChg chg="add del mod">
          <ac:chgData name="Hallen, Sarah" userId="e8c39c3d-e9d6-403e-8cfc-e497a17b5030" providerId="ADAL" clId="{1D26E534-FC4B-4DC8-8226-E407033CD44B}" dt="2026-05-14T17:02:43.682" v="51" actId="6264"/>
          <ac:spMkLst>
            <pc:docMk/>
            <pc:sldMk cId="1479908171" sldId="285"/>
            <ac:spMk id="12" creationId="{9A0BEDC8-33E7-F2D3-245C-B417B875C845}"/>
          </ac:spMkLst>
        </pc:spChg>
        <pc:spChg chg="add mod ord">
          <ac:chgData name="Hallen, Sarah" userId="e8c39c3d-e9d6-403e-8cfc-e497a17b5030" providerId="ADAL" clId="{1D26E534-FC4B-4DC8-8226-E407033CD44B}" dt="2026-05-14T17:03:41.352" v="103" actId="1076"/>
          <ac:spMkLst>
            <pc:docMk/>
            <pc:sldMk cId="1479908171" sldId="285"/>
            <ac:spMk id="13" creationId="{560CD755-D0ED-30AA-97EC-3DC90EDE9326}"/>
          </ac:spMkLst>
        </pc:spChg>
        <pc:spChg chg="add mod ord">
          <ac:chgData name="Hallen, Sarah" userId="e8c39c3d-e9d6-403e-8cfc-e497a17b5030" providerId="ADAL" clId="{1D26E534-FC4B-4DC8-8226-E407033CD44B}" dt="2026-05-14T17:03:58.670" v="148" actId="20577"/>
          <ac:spMkLst>
            <pc:docMk/>
            <pc:sldMk cId="1479908171" sldId="285"/>
            <ac:spMk id="14" creationId="{53827DA7-FA19-54DD-84A9-C90319D2EA93}"/>
          </ac:spMkLst>
        </pc:spChg>
      </pc:sldChg>
      <pc:sldChg chg="modSp new mod">
        <pc:chgData name="Hallen, Sarah" userId="e8c39c3d-e9d6-403e-8cfc-e497a17b5030" providerId="ADAL" clId="{1D26E534-FC4B-4DC8-8226-E407033CD44B}" dt="2026-05-14T17:05:35.481" v="171"/>
        <pc:sldMkLst>
          <pc:docMk/>
          <pc:sldMk cId="2250797023" sldId="286"/>
        </pc:sldMkLst>
        <pc:spChg chg="mod">
          <ac:chgData name="Hallen, Sarah" userId="e8c39c3d-e9d6-403e-8cfc-e497a17b5030" providerId="ADAL" clId="{1D26E534-FC4B-4DC8-8226-E407033CD44B}" dt="2026-05-14T17:05:35.481" v="171"/>
          <ac:spMkLst>
            <pc:docMk/>
            <pc:sldMk cId="2250797023" sldId="286"/>
            <ac:spMk id="2" creationId="{94AD7B57-24E3-5D85-8E39-C0F5E66F033F}"/>
          </ac:spMkLst>
        </pc:spChg>
        <pc:spChg chg="mod">
          <ac:chgData name="Hallen, Sarah" userId="e8c39c3d-e9d6-403e-8cfc-e497a17b5030" providerId="ADAL" clId="{1D26E534-FC4B-4DC8-8226-E407033CD44B}" dt="2026-05-14T17:05:01.004" v="165" actId="20577"/>
          <ac:spMkLst>
            <pc:docMk/>
            <pc:sldMk cId="2250797023" sldId="286"/>
            <ac:spMk id="3" creationId="{B8808242-C214-8116-B9A5-3D7C285FB643}"/>
          </ac:spMkLst>
        </pc:spChg>
      </pc:sldChg>
      <pc:sldChg chg="modSp new mod">
        <pc:chgData name="Hallen, Sarah" userId="e8c39c3d-e9d6-403e-8cfc-e497a17b5030" providerId="ADAL" clId="{1D26E534-FC4B-4DC8-8226-E407033CD44B}" dt="2026-05-14T17:05:45.733" v="188" actId="20577"/>
        <pc:sldMkLst>
          <pc:docMk/>
          <pc:sldMk cId="1234428086" sldId="287"/>
        </pc:sldMkLst>
        <pc:spChg chg="mod">
          <ac:chgData name="Hallen, Sarah" userId="e8c39c3d-e9d6-403e-8cfc-e497a17b5030" providerId="ADAL" clId="{1D26E534-FC4B-4DC8-8226-E407033CD44B}" dt="2026-05-14T17:05:45.733" v="188" actId="20577"/>
          <ac:spMkLst>
            <pc:docMk/>
            <pc:sldMk cId="1234428086" sldId="287"/>
            <ac:spMk id="2" creationId="{41947EC1-25F1-211F-7E4B-885BE4AFC363}"/>
          </ac:spMkLst>
        </pc:spChg>
        <pc:spChg chg="mod">
          <ac:chgData name="Hallen, Sarah" userId="e8c39c3d-e9d6-403e-8cfc-e497a17b5030" providerId="ADAL" clId="{1D26E534-FC4B-4DC8-8226-E407033CD44B}" dt="2026-05-14T17:05:42.663" v="183" actId="20577"/>
          <ac:spMkLst>
            <pc:docMk/>
            <pc:sldMk cId="1234428086" sldId="287"/>
            <ac:spMk id="3" creationId="{5BD75089-BDA0-6C16-AC28-3C27785DDA51}"/>
          </ac:spMkLst>
        </pc:spChg>
      </pc:sldChg>
      <pc:sldChg chg="addSp delSp modSp new mod ord">
        <pc:chgData name="Hallen, Sarah" userId="e8c39c3d-e9d6-403e-8cfc-e497a17b5030" providerId="ADAL" clId="{1D26E534-FC4B-4DC8-8226-E407033CD44B}" dt="2026-05-14T19:56:30.620" v="2585"/>
        <pc:sldMkLst>
          <pc:docMk/>
          <pc:sldMk cId="2511862457" sldId="288"/>
        </pc:sldMkLst>
        <pc:picChg chg="add del mod">
          <ac:chgData name="Hallen, Sarah" userId="e8c39c3d-e9d6-403e-8cfc-e497a17b5030" providerId="ADAL" clId="{1D26E534-FC4B-4DC8-8226-E407033CD44B}" dt="2026-05-14T19:55:55.992" v="2578" actId="478"/>
          <ac:picMkLst>
            <pc:docMk/>
            <pc:sldMk cId="2511862457" sldId="288"/>
            <ac:picMk id="4" creationId="{3F0EAFB7-7C06-EFA4-4184-24CBDEA89CD9}"/>
          </ac:picMkLst>
        </pc:picChg>
        <pc:picChg chg="add mod">
          <ac:chgData name="Hallen, Sarah" userId="e8c39c3d-e9d6-403e-8cfc-e497a17b5030" providerId="ADAL" clId="{1D26E534-FC4B-4DC8-8226-E407033CD44B}" dt="2026-05-14T19:56:24.677" v="2583" actId="1076"/>
          <ac:picMkLst>
            <pc:docMk/>
            <pc:sldMk cId="2511862457" sldId="288"/>
            <ac:picMk id="6" creationId="{8ED09073-3CBB-FF79-DBAF-74AB2F5A2906}"/>
          </ac:picMkLst>
        </pc:picChg>
        <pc:picChg chg="add mod ord">
          <ac:chgData name="Hallen, Sarah" userId="e8c39c3d-e9d6-403e-8cfc-e497a17b5030" providerId="ADAL" clId="{1D26E534-FC4B-4DC8-8226-E407033CD44B}" dt="2026-05-14T19:56:05.069" v="2581" actId="167"/>
          <ac:picMkLst>
            <pc:docMk/>
            <pc:sldMk cId="2511862457" sldId="288"/>
            <ac:picMk id="8" creationId="{CCEF565E-4736-7D68-41A9-FD883F930029}"/>
          </ac:picMkLst>
        </pc:picChg>
      </pc:sldChg>
      <pc:sldChg chg="addSp modSp new mod">
        <pc:chgData name="Hallen, Sarah" userId="e8c39c3d-e9d6-403e-8cfc-e497a17b5030" providerId="ADAL" clId="{1D26E534-FC4B-4DC8-8226-E407033CD44B}" dt="2026-05-14T17:25:19.232" v="296" actId="113"/>
        <pc:sldMkLst>
          <pc:docMk/>
          <pc:sldMk cId="179692181" sldId="289"/>
        </pc:sldMkLst>
        <pc:spChg chg="mod">
          <ac:chgData name="Hallen, Sarah" userId="e8c39c3d-e9d6-403e-8cfc-e497a17b5030" providerId="ADAL" clId="{1D26E534-FC4B-4DC8-8226-E407033CD44B}" dt="2026-05-14T17:25:19.232" v="296" actId="113"/>
          <ac:spMkLst>
            <pc:docMk/>
            <pc:sldMk cId="179692181" sldId="289"/>
            <ac:spMk id="2" creationId="{36EDBFE7-2C6A-8C7A-7AE5-EDAFB5A53852}"/>
          </ac:spMkLst>
        </pc:spChg>
        <pc:spChg chg="mod">
          <ac:chgData name="Hallen, Sarah" userId="e8c39c3d-e9d6-403e-8cfc-e497a17b5030" providerId="ADAL" clId="{1D26E534-FC4B-4DC8-8226-E407033CD44B}" dt="2026-05-14T17:14:37.993" v="217" actId="20577"/>
          <ac:spMkLst>
            <pc:docMk/>
            <pc:sldMk cId="179692181" sldId="289"/>
            <ac:spMk id="3" creationId="{DA6EEE17-4943-759E-4566-CF6127EFD891}"/>
          </ac:spMkLst>
        </pc:spChg>
        <pc:picChg chg="add mod">
          <ac:chgData name="Hallen, Sarah" userId="e8c39c3d-e9d6-403e-8cfc-e497a17b5030" providerId="ADAL" clId="{1D26E534-FC4B-4DC8-8226-E407033CD44B}" dt="2026-05-14T17:18:35.828" v="265" actId="1076"/>
          <ac:picMkLst>
            <pc:docMk/>
            <pc:sldMk cId="179692181" sldId="289"/>
            <ac:picMk id="6" creationId="{FBC84F8F-2D75-4DFF-72A7-017D703A8CAA}"/>
          </ac:picMkLst>
        </pc:picChg>
      </pc:sldChg>
      <pc:sldChg chg="modSp add del mod">
        <pc:chgData name="Hallen, Sarah" userId="e8c39c3d-e9d6-403e-8cfc-e497a17b5030" providerId="ADAL" clId="{1D26E534-FC4B-4DC8-8226-E407033CD44B}" dt="2026-05-14T17:39:40.435" v="384" actId="20577"/>
        <pc:sldMkLst>
          <pc:docMk/>
          <pc:sldMk cId="1930314870" sldId="298"/>
        </pc:sldMkLst>
        <pc:spChg chg="mod">
          <ac:chgData name="Hallen, Sarah" userId="e8c39c3d-e9d6-403e-8cfc-e497a17b5030" providerId="ADAL" clId="{1D26E534-FC4B-4DC8-8226-E407033CD44B}" dt="2026-05-14T17:39:40.435" v="384" actId="20577"/>
          <ac:spMkLst>
            <pc:docMk/>
            <pc:sldMk cId="1930314870" sldId="298"/>
            <ac:spMk id="4" creationId="{F638C5B6-3B76-5335-146E-B602C6D49E96}"/>
          </ac:spMkLst>
        </pc:spChg>
      </pc:sldChg>
      <pc:sldChg chg="del">
        <pc:chgData name="Hallen, Sarah" userId="e8c39c3d-e9d6-403e-8cfc-e497a17b5030" providerId="ADAL" clId="{1D26E534-FC4B-4DC8-8226-E407033CD44B}" dt="2026-05-14T16:59:33.199" v="1" actId="47"/>
        <pc:sldMkLst>
          <pc:docMk/>
          <pc:sldMk cId="1013787385" sldId="299"/>
        </pc:sldMkLst>
      </pc:sldChg>
      <pc:sldChg chg="delSp modSp add del mod">
        <pc:chgData name="Hallen, Sarah" userId="e8c39c3d-e9d6-403e-8cfc-e497a17b5030" providerId="ADAL" clId="{1D26E534-FC4B-4DC8-8226-E407033CD44B}" dt="2026-05-14T17:56:47.791" v="1256" actId="478"/>
        <pc:sldMkLst>
          <pc:docMk/>
          <pc:sldMk cId="1404373652" sldId="300"/>
        </pc:sldMkLst>
        <pc:spChg chg="mod">
          <ac:chgData name="Hallen, Sarah" userId="e8c39c3d-e9d6-403e-8cfc-e497a17b5030" providerId="ADAL" clId="{1D26E534-FC4B-4DC8-8226-E407033CD44B}" dt="2026-05-14T17:39:57.450" v="385" actId="20577"/>
          <ac:spMkLst>
            <pc:docMk/>
            <pc:sldMk cId="1404373652" sldId="300"/>
            <ac:spMk id="4" creationId="{0E8AE8C1-AE28-CDA5-2828-1D7878735985}"/>
          </ac:spMkLst>
        </pc:spChg>
        <pc:spChg chg="del mod">
          <ac:chgData name="Hallen, Sarah" userId="e8c39c3d-e9d6-403e-8cfc-e497a17b5030" providerId="ADAL" clId="{1D26E534-FC4B-4DC8-8226-E407033CD44B}" dt="2026-05-14T17:56:47.791" v="1256" actId="478"/>
          <ac:spMkLst>
            <pc:docMk/>
            <pc:sldMk cId="1404373652" sldId="300"/>
            <ac:spMk id="17" creationId="{32730C29-0226-46BA-C6E0-F4076069A254}"/>
          </ac:spMkLst>
        </pc:spChg>
      </pc:sldChg>
      <pc:sldChg chg="del">
        <pc:chgData name="Hallen, Sarah" userId="e8c39c3d-e9d6-403e-8cfc-e497a17b5030" providerId="ADAL" clId="{1D26E534-FC4B-4DC8-8226-E407033CD44B}" dt="2026-05-14T16:59:33.199" v="1" actId="47"/>
        <pc:sldMkLst>
          <pc:docMk/>
          <pc:sldMk cId="2099834769" sldId="300"/>
        </pc:sldMkLst>
      </pc:sldChg>
      <pc:sldChg chg="del">
        <pc:chgData name="Hallen, Sarah" userId="e8c39c3d-e9d6-403e-8cfc-e497a17b5030" providerId="ADAL" clId="{1D26E534-FC4B-4DC8-8226-E407033CD44B}" dt="2026-05-14T16:59:33.199" v="1" actId="47"/>
        <pc:sldMkLst>
          <pc:docMk/>
          <pc:sldMk cId="4256392942" sldId="301"/>
        </pc:sldMkLst>
      </pc:sldChg>
      <pc:sldChg chg="addSp delSp modSp add del mod chgLayout">
        <pc:chgData name="Hallen, Sarah" userId="e8c39c3d-e9d6-403e-8cfc-e497a17b5030" providerId="ADAL" clId="{1D26E534-FC4B-4DC8-8226-E407033CD44B}" dt="2026-05-14T19:04:28.489" v="1417" actId="47"/>
        <pc:sldMkLst>
          <pc:docMk/>
          <pc:sldMk cId="0" sldId="302"/>
        </pc:sldMkLst>
        <pc:spChg chg="add del mod">
          <ac:chgData name="Hallen, Sarah" userId="e8c39c3d-e9d6-403e-8cfc-e497a17b5030" providerId="ADAL" clId="{1D26E534-FC4B-4DC8-8226-E407033CD44B}" dt="2026-05-14T17:22:03.709" v="271" actId="6264"/>
          <ac:spMkLst>
            <pc:docMk/>
            <pc:sldMk cId="0" sldId="302"/>
            <ac:spMk id="2" creationId="{E117763E-66CD-9538-B7C4-5DFD184F7683}"/>
          </ac:spMkLst>
        </pc:spChg>
        <pc:spChg chg="add del mod">
          <ac:chgData name="Hallen, Sarah" userId="e8c39c3d-e9d6-403e-8cfc-e497a17b5030" providerId="ADAL" clId="{1D26E534-FC4B-4DC8-8226-E407033CD44B}" dt="2026-05-14T17:24:24.705" v="288" actId="6264"/>
          <ac:spMkLst>
            <pc:docMk/>
            <pc:sldMk cId="0" sldId="302"/>
            <ac:spMk id="2" creationId="{FEC2C1CA-58D9-BEC8-6F78-C8DA0B54E6CF}"/>
          </ac:spMkLst>
        </pc:spChg>
        <pc:spChg chg="add del mod">
          <ac:chgData name="Hallen, Sarah" userId="e8c39c3d-e9d6-403e-8cfc-e497a17b5030" providerId="ADAL" clId="{1D26E534-FC4B-4DC8-8226-E407033CD44B}" dt="2026-05-14T17:22:03.709" v="271" actId="6264"/>
          <ac:spMkLst>
            <pc:docMk/>
            <pc:sldMk cId="0" sldId="302"/>
            <ac:spMk id="3" creationId="{15D87E2B-E52C-3A8D-E1EA-5D85099A9CC6}"/>
          </ac:spMkLst>
        </pc:spChg>
        <pc:spChg chg="add del mod">
          <ac:chgData name="Hallen, Sarah" userId="e8c39c3d-e9d6-403e-8cfc-e497a17b5030" providerId="ADAL" clId="{1D26E534-FC4B-4DC8-8226-E407033CD44B}" dt="2026-05-14T17:24:24.705" v="288" actId="6264"/>
          <ac:spMkLst>
            <pc:docMk/>
            <pc:sldMk cId="0" sldId="302"/>
            <ac:spMk id="3" creationId="{3E349CEC-7987-EA9B-0ED1-64CCCDAF3C00}"/>
          </ac:spMkLst>
        </pc:spChg>
        <pc:spChg chg="mod ord">
          <ac:chgData name="Hallen, Sarah" userId="e8c39c3d-e9d6-403e-8cfc-e497a17b5030" providerId="ADAL" clId="{1D26E534-FC4B-4DC8-8226-E407033CD44B}" dt="2026-05-14T17:25:49.359" v="333" actId="20577"/>
          <ac:spMkLst>
            <pc:docMk/>
            <pc:sldMk cId="0" sldId="302"/>
            <ac:spMk id="60418" creationId="{CF4C02F9-3628-C32F-1A91-E08C37FEAF23}"/>
          </ac:spMkLst>
        </pc:spChg>
        <pc:spChg chg="mod ord">
          <ac:chgData name="Hallen, Sarah" userId="e8c39c3d-e9d6-403e-8cfc-e497a17b5030" providerId="ADAL" clId="{1D26E534-FC4B-4DC8-8226-E407033CD44B}" dt="2026-05-14T17:25:12.590" v="295" actId="255"/>
          <ac:spMkLst>
            <pc:docMk/>
            <pc:sldMk cId="0" sldId="302"/>
            <ac:spMk id="60419" creationId="{267B2F70-225D-0F40-5DDB-F16498EC5EA6}"/>
          </ac:spMkLst>
        </pc:spChg>
      </pc:sldChg>
      <pc:sldChg chg="add del">
        <pc:chgData name="Hallen, Sarah" userId="e8c39c3d-e9d6-403e-8cfc-e497a17b5030" providerId="ADAL" clId="{1D26E534-FC4B-4DC8-8226-E407033CD44B}" dt="2026-05-14T19:11:16.580" v="1424" actId="47"/>
        <pc:sldMkLst>
          <pc:docMk/>
          <pc:sldMk cId="2221975321" sldId="310"/>
        </pc:sldMkLst>
      </pc:sldChg>
      <pc:sldChg chg="modSp add mod ord modNotes">
        <pc:chgData name="Hallen, Sarah" userId="e8c39c3d-e9d6-403e-8cfc-e497a17b5030" providerId="ADAL" clId="{1D26E534-FC4B-4DC8-8226-E407033CD44B}" dt="2026-05-14T18:11:55.064" v="1302"/>
        <pc:sldMkLst>
          <pc:docMk/>
          <pc:sldMk cId="2459513327" sldId="311"/>
        </pc:sldMkLst>
        <pc:spChg chg="mod">
          <ac:chgData name="Hallen, Sarah" userId="e8c39c3d-e9d6-403e-8cfc-e497a17b5030" providerId="ADAL" clId="{1D26E534-FC4B-4DC8-8226-E407033CD44B}" dt="2026-05-14T17:30:00.611" v="366" actId="20577"/>
          <ac:spMkLst>
            <pc:docMk/>
            <pc:sldMk cId="2459513327" sldId="311"/>
            <ac:spMk id="7" creationId="{AD94A386-F103-A43D-2A5D-BF2E6669C4DE}"/>
          </ac:spMkLst>
        </pc:spChg>
      </pc:sldChg>
      <pc:sldChg chg="addSp delSp modSp add del mod ord chgLayout">
        <pc:chgData name="Hallen, Sarah" userId="e8c39c3d-e9d6-403e-8cfc-e497a17b5030" providerId="ADAL" clId="{1D26E534-FC4B-4DC8-8226-E407033CD44B}" dt="2026-05-14T17:34:39.816" v="373"/>
        <pc:sldMkLst>
          <pc:docMk/>
          <pc:sldMk cId="0" sldId="312"/>
        </pc:sldMkLst>
        <pc:spChg chg="add del mod">
          <ac:chgData name="Hallen, Sarah" userId="e8c39c3d-e9d6-403e-8cfc-e497a17b5030" providerId="ADAL" clId="{1D26E534-FC4B-4DC8-8226-E407033CD44B}" dt="2026-05-14T17:26:31.006" v="337" actId="6264"/>
          <ac:spMkLst>
            <pc:docMk/>
            <pc:sldMk cId="0" sldId="312"/>
            <ac:spMk id="2" creationId="{749D1F55-5FE7-548F-B96C-EED018F90C13}"/>
          </ac:spMkLst>
        </pc:spChg>
        <pc:spChg chg="add del mod">
          <ac:chgData name="Hallen, Sarah" userId="e8c39c3d-e9d6-403e-8cfc-e497a17b5030" providerId="ADAL" clId="{1D26E534-FC4B-4DC8-8226-E407033CD44B}" dt="2026-05-14T17:26:31.006" v="337" actId="6264"/>
          <ac:spMkLst>
            <pc:docMk/>
            <pc:sldMk cId="0" sldId="312"/>
            <ac:spMk id="3" creationId="{A2808DA6-3622-F57F-F357-8DAA996EDE22}"/>
          </ac:spMkLst>
        </pc:spChg>
        <pc:spChg chg="mod ord">
          <ac:chgData name="Hallen, Sarah" userId="e8c39c3d-e9d6-403e-8cfc-e497a17b5030" providerId="ADAL" clId="{1D26E534-FC4B-4DC8-8226-E407033CD44B}" dt="2026-05-14T17:26:31.006" v="337" actId="6264"/>
          <ac:spMkLst>
            <pc:docMk/>
            <pc:sldMk cId="0" sldId="312"/>
            <ac:spMk id="62466" creationId="{11A60AB1-B09D-87A3-3BBE-4CEBB9ED1ABB}"/>
          </ac:spMkLst>
        </pc:spChg>
        <pc:spChg chg="mod ord">
          <ac:chgData name="Hallen, Sarah" userId="e8c39c3d-e9d6-403e-8cfc-e497a17b5030" providerId="ADAL" clId="{1D26E534-FC4B-4DC8-8226-E407033CD44B}" dt="2026-05-14T17:28:02.233" v="361" actId="27636"/>
          <ac:spMkLst>
            <pc:docMk/>
            <pc:sldMk cId="0" sldId="312"/>
            <ac:spMk id="62467" creationId="{439DFB93-EAD5-DFB4-2F28-7F8BB2C776A8}"/>
          </ac:spMkLst>
        </pc:spChg>
        <pc:spChg chg="mod">
          <ac:chgData name="Hallen, Sarah" userId="e8c39c3d-e9d6-403e-8cfc-e497a17b5030" providerId="ADAL" clId="{1D26E534-FC4B-4DC8-8226-E407033CD44B}" dt="2026-05-14T17:27:43.790" v="359" actId="1076"/>
          <ac:spMkLst>
            <pc:docMk/>
            <pc:sldMk cId="0" sldId="312"/>
            <ac:spMk id="62468" creationId="{C865EF5B-9708-D7C0-EBBE-8EC979E3024A}"/>
          </ac:spMkLst>
        </pc:spChg>
      </pc:sldChg>
      <pc:sldChg chg="addSp delSp modSp add mod chgLayout">
        <pc:chgData name="Hallen, Sarah" userId="e8c39c3d-e9d6-403e-8cfc-e497a17b5030" providerId="ADAL" clId="{1D26E534-FC4B-4DC8-8226-E407033CD44B}" dt="2026-05-14T17:53:00.449" v="1213" actId="1076"/>
        <pc:sldMkLst>
          <pc:docMk/>
          <pc:sldMk cId="0" sldId="314"/>
        </pc:sldMkLst>
        <pc:spChg chg="add del mod">
          <ac:chgData name="Hallen, Sarah" userId="e8c39c3d-e9d6-403e-8cfc-e497a17b5030" providerId="ADAL" clId="{1D26E534-FC4B-4DC8-8226-E407033CD44B}" dt="2026-05-14T17:52:48.972" v="1208" actId="6264"/>
          <ac:spMkLst>
            <pc:docMk/>
            <pc:sldMk cId="0" sldId="314"/>
            <ac:spMk id="2" creationId="{7D9EF366-A1F7-2A60-899A-921CCFCBF4E7}"/>
          </ac:spMkLst>
        </pc:spChg>
        <pc:spChg chg="add del mod ord">
          <ac:chgData name="Hallen, Sarah" userId="e8c39c3d-e9d6-403e-8cfc-e497a17b5030" providerId="ADAL" clId="{1D26E534-FC4B-4DC8-8226-E407033CD44B}" dt="2026-05-14T17:52:52.095" v="1210" actId="478"/>
          <ac:spMkLst>
            <pc:docMk/>
            <pc:sldMk cId="0" sldId="314"/>
            <ac:spMk id="3" creationId="{F1C0205E-0218-DA7B-708E-31EB6EB7712D}"/>
          </ac:spMkLst>
        </pc:spChg>
        <pc:spChg chg="mod ord">
          <ac:chgData name="Hallen, Sarah" userId="e8c39c3d-e9d6-403e-8cfc-e497a17b5030" providerId="ADAL" clId="{1D26E534-FC4B-4DC8-8226-E407033CD44B}" dt="2026-05-14T17:52:48.972" v="1208" actId="6264"/>
          <ac:spMkLst>
            <pc:docMk/>
            <pc:sldMk cId="0" sldId="314"/>
            <ac:spMk id="75778" creationId="{694342B7-324C-7218-17BB-1BFC730ED48F}"/>
          </ac:spMkLst>
        </pc:spChg>
        <pc:spChg chg="mod">
          <ac:chgData name="Hallen, Sarah" userId="e8c39c3d-e9d6-403e-8cfc-e497a17b5030" providerId="ADAL" clId="{1D26E534-FC4B-4DC8-8226-E407033CD44B}" dt="2026-05-14T17:53:00.449" v="1213" actId="1076"/>
          <ac:spMkLst>
            <pc:docMk/>
            <pc:sldMk cId="0" sldId="314"/>
            <ac:spMk id="75780" creationId="{945B45B5-7CEC-094B-0916-D410817C290A}"/>
          </ac:spMkLst>
        </pc:spChg>
        <pc:picChg chg="mod">
          <ac:chgData name="Hallen, Sarah" userId="e8c39c3d-e9d6-403e-8cfc-e497a17b5030" providerId="ADAL" clId="{1D26E534-FC4B-4DC8-8226-E407033CD44B}" dt="2026-05-14T17:52:57.131" v="1212" actId="14100"/>
          <ac:picMkLst>
            <pc:docMk/>
            <pc:sldMk cId="0" sldId="314"/>
            <ac:picMk id="75779" creationId="{B3CAC7E7-0E00-4464-4E6E-DB187F9E1CE6}"/>
          </ac:picMkLst>
        </pc:picChg>
      </pc:sldChg>
      <pc:sldChg chg="addSp modSp add del mod modClrScheme chgLayout">
        <pc:chgData name="Hallen, Sarah" userId="e8c39c3d-e9d6-403e-8cfc-e497a17b5030" providerId="ADAL" clId="{1D26E534-FC4B-4DC8-8226-E407033CD44B}" dt="2026-05-14T17:58:19.254" v="1268" actId="1076"/>
        <pc:sldMkLst>
          <pc:docMk/>
          <pc:sldMk cId="0" sldId="315"/>
        </pc:sldMkLst>
        <pc:spChg chg="add mod">
          <ac:chgData name="Hallen, Sarah" userId="e8c39c3d-e9d6-403e-8cfc-e497a17b5030" providerId="ADAL" clId="{1D26E534-FC4B-4DC8-8226-E407033CD44B}" dt="2026-05-14T17:58:19.254" v="1268" actId="1076"/>
          <ac:spMkLst>
            <pc:docMk/>
            <pc:sldMk cId="0" sldId="315"/>
            <ac:spMk id="2" creationId="{0EC7AB58-C253-62EA-945D-E054ACD17E21}"/>
          </ac:spMkLst>
        </pc:spChg>
        <pc:spChg chg="mod ord">
          <ac:chgData name="Hallen, Sarah" userId="e8c39c3d-e9d6-403e-8cfc-e497a17b5030" providerId="ADAL" clId="{1D26E534-FC4B-4DC8-8226-E407033CD44B}" dt="2026-05-14T17:53:50.766" v="1217" actId="700"/>
          <ac:spMkLst>
            <pc:docMk/>
            <pc:sldMk cId="0" sldId="315"/>
            <ac:spMk id="78850" creationId="{B1A47DA0-8408-8643-28B4-778891E1959F}"/>
          </ac:spMkLst>
        </pc:spChg>
        <pc:spChg chg="mod ord">
          <ac:chgData name="Hallen, Sarah" userId="e8c39c3d-e9d6-403e-8cfc-e497a17b5030" providerId="ADAL" clId="{1D26E534-FC4B-4DC8-8226-E407033CD44B}" dt="2026-05-14T17:58:04.614" v="1266" actId="20577"/>
          <ac:spMkLst>
            <pc:docMk/>
            <pc:sldMk cId="0" sldId="315"/>
            <ac:spMk id="78851" creationId="{B6793952-3105-7C92-7FDB-879B53E105D5}"/>
          </ac:spMkLst>
        </pc:spChg>
      </pc:sldChg>
      <pc:sldChg chg="modSp add del mod modClrScheme chgLayout">
        <pc:chgData name="Hallen, Sarah" userId="e8c39c3d-e9d6-403e-8cfc-e497a17b5030" providerId="ADAL" clId="{1D26E534-FC4B-4DC8-8226-E407033CD44B}" dt="2026-05-14T17:59:16.184" v="1277" actId="47"/>
        <pc:sldMkLst>
          <pc:docMk/>
          <pc:sldMk cId="0" sldId="316"/>
        </pc:sldMkLst>
        <pc:spChg chg="mod ord">
          <ac:chgData name="Hallen, Sarah" userId="e8c39c3d-e9d6-403e-8cfc-e497a17b5030" providerId="ADAL" clId="{1D26E534-FC4B-4DC8-8226-E407033CD44B}" dt="2026-05-14T17:53:50.766" v="1217" actId="700"/>
          <ac:spMkLst>
            <pc:docMk/>
            <pc:sldMk cId="0" sldId="316"/>
            <ac:spMk id="80898" creationId="{3CD26E4B-D781-AB67-13CF-ED2DA59B2999}"/>
          </ac:spMkLst>
        </pc:spChg>
        <pc:spChg chg="mod ord">
          <ac:chgData name="Hallen, Sarah" userId="e8c39c3d-e9d6-403e-8cfc-e497a17b5030" providerId="ADAL" clId="{1D26E534-FC4B-4DC8-8226-E407033CD44B}" dt="2026-05-14T17:53:50.766" v="1217" actId="700"/>
          <ac:spMkLst>
            <pc:docMk/>
            <pc:sldMk cId="0" sldId="316"/>
            <ac:spMk id="80899" creationId="{AC371EC2-2446-7626-10D8-FE3E32A31891}"/>
          </ac:spMkLst>
        </pc:spChg>
        <pc:spChg chg="mod">
          <ac:chgData name="Hallen, Sarah" userId="e8c39c3d-e9d6-403e-8cfc-e497a17b5030" providerId="ADAL" clId="{1D26E534-FC4B-4DC8-8226-E407033CD44B}" dt="2026-05-14T17:57:17.653" v="1257" actId="1076"/>
          <ac:spMkLst>
            <pc:docMk/>
            <pc:sldMk cId="0" sldId="316"/>
            <ac:spMk id="80900" creationId="{A5015189-E331-531D-AA43-6D7E7759E950}"/>
          </ac:spMkLst>
        </pc:spChg>
      </pc:sldChg>
      <pc:sldChg chg="addSp delSp modSp add del mod modClrScheme chgLayout">
        <pc:chgData name="Hallen, Sarah" userId="e8c39c3d-e9d6-403e-8cfc-e497a17b5030" providerId="ADAL" clId="{1D26E534-FC4B-4DC8-8226-E407033CD44B}" dt="2026-05-14T17:59:13.807" v="1276" actId="1076"/>
        <pc:sldMkLst>
          <pc:docMk/>
          <pc:sldMk cId="0" sldId="317"/>
        </pc:sldMkLst>
        <pc:spChg chg="add del mod">
          <ac:chgData name="Hallen, Sarah" userId="e8c39c3d-e9d6-403e-8cfc-e497a17b5030" providerId="ADAL" clId="{1D26E534-FC4B-4DC8-8226-E407033CD44B}" dt="2026-05-14T17:56:17.934" v="1247" actId="478"/>
          <ac:spMkLst>
            <pc:docMk/>
            <pc:sldMk cId="0" sldId="317"/>
            <ac:spMk id="2" creationId="{682C65E0-BC93-BD3D-07C9-0D3AB84EB92C}"/>
          </ac:spMkLst>
        </pc:spChg>
        <pc:spChg chg="mod ord">
          <ac:chgData name="Hallen, Sarah" userId="e8c39c3d-e9d6-403e-8cfc-e497a17b5030" providerId="ADAL" clId="{1D26E534-FC4B-4DC8-8226-E407033CD44B}" dt="2026-05-14T17:59:13.807" v="1276" actId="1076"/>
          <ac:spMkLst>
            <pc:docMk/>
            <pc:sldMk cId="0" sldId="317"/>
            <ac:spMk id="3" creationId="{04B73D87-F55F-F9A5-5E7F-9991F305AB26}"/>
          </ac:spMkLst>
        </pc:spChg>
        <pc:spChg chg="add del mod">
          <ac:chgData name="Hallen, Sarah" userId="e8c39c3d-e9d6-403e-8cfc-e497a17b5030" providerId="ADAL" clId="{1D26E534-FC4B-4DC8-8226-E407033CD44B}" dt="2026-05-14T17:58:29.130" v="1269" actId="478"/>
          <ac:spMkLst>
            <pc:docMk/>
            <pc:sldMk cId="0" sldId="317"/>
            <ac:spMk id="4" creationId="{DE0B1C9A-6DA7-03EF-9B7C-D9B30DC3446D}"/>
          </ac:spMkLst>
        </pc:spChg>
        <pc:spChg chg="add mod">
          <ac:chgData name="Hallen, Sarah" userId="e8c39c3d-e9d6-403e-8cfc-e497a17b5030" providerId="ADAL" clId="{1D26E534-FC4B-4DC8-8226-E407033CD44B}" dt="2026-05-14T17:59:06.068" v="1275" actId="1076"/>
          <ac:spMkLst>
            <pc:docMk/>
            <pc:sldMk cId="0" sldId="317"/>
            <ac:spMk id="5" creationId="{5FB69267-C0C8-6437-4A98-6D1D34752670}"/>
          </ac:spMkLst>
        </pc:spChg>
        <pc:spChg chg="mod ord">
          <ac:chgData name="Hallen, Sarah" userId="e8c39c3d-e9d6-403e-8cfc-e497a17b5030" providerId="ADAL" clId="{1D26E534-FC4B-4DC8-8226-E407033CD44B}" dt="2026-05-14T17:55:03.885" v="1229" actId="207"/>
          <ac:spMkLst>
            <pc:docMk/>
            <pc:sldMk cId="0" sldId="317"/>
            <ac:spMk id="79874" creationId="{7993B1E4-A033-A454-820F-0E91F0694DAB}"/>
          </ac:spMkLst>
        </pc:spChg>
      </pc:sldChg>
      <pc:sldChg chg="del">
        <pc:chgData name="Hallen, Sarah" userId="e8c39c3d-e9d6-403e-8cfc-e497a17b5030" providerId="ADAL" clId="{1D26E534-FC4B-4DC8-8226-E407033CD44B}" dt="2026-05-14T16:59:33.199" v="1" actId="47"/>
        <pc:sldMkLst>
          <pc:docMk/>
          <pc:sldMk cId="2749779079" sldId="317"/>
        </pc:sldMkLst>
      </pc:sldChg>
      <pc:sldChg chg="modSp add del mod modClrScheme chgLayout">
        <pc:chgData name="Hallen, Sarah" userId="e8c39c3d-e9d6-403e-8cfc-e497a17b5030" providerId="ADAL" clId="{1D26E534-FC4B-4DC8-8226-E407033CD44B}" dt="2026-05-14T18:10:45.576" v="1299" actId="47"/>
        <pc:sldMkLst>
          <pc:docMk/>
          <pc:sldMk cId="0" sldId="318"/>
        </pc:sldMkLst>
        <pc:spChg chg="mod ord">
          <ac:chgData name="Hallen, Sarah" userId="e8c39c3d-e9d6-403e-8cfc-e497a17b5030" providerId="ADAL" clId="{1D26E534-FC4B-4DC8-8226-E407033CD44B}" dt="2026-05-14T17:53:50.766" v="1217" actId="700"/>
          <ac:spMkLst>
            <pc:docMk/>
            <pc:sldMk cId="0" sldId="318"/>
            <ac:spMk id="81922" creationId="{26DAC845-4EE7-9E5D-E65A-4B8634E5358D}"/>
          </ac:spMkLst>
        </pc:spChg>
        <pc:spChg chg="mod ord">
          <ac:chgData name="Hallen, Sarah" userId="e8c39c3d-e9d6-403e-8cfc-e497a17b5030" providerId="ADAL" clId="{1D26E534-FC4B-4DC8-8226-E407033CD44B}" dt="2026-05-14T18:00:06.859" v="1281" actId="33524"/>
          <ac:spMkLst>
            <pc:docMk/>
            <pc:sldMk cId="0" sldId="318"/>
            <ac:spMk id="81923" creationId="{B0EAC12D-F84C-368D-F20C-6E78B8EDB433}"/>
          </ac:spMkLst>
        </pc:spChg>
        <pc:spChg chg="mod">
          <ac:chgData name="Hallen, Sarah" userId="e8c39c3d-e9d6-403e-8cfc-e497a17b5030" providerId="ADAL" clId="{1D26E534-FC4B-4DC8-8226-E407033CD44B}" dt="2026-05-14T18:00:18.778" v="1282" actId="1076"/>
          <ac:spMkLst>
            <pc:docMk/>
            <pc:sldMk cId="0" sldId="318"/>
            <ac:spMk id="81924" creationId="{10518295-94F3-AD37-EBAA-CBAD32904E77}"/>
          </ac:spMkLst>
        </pc:spChg>
      </pc:sldChg>
      <pc:sldChg chg="del">
        <pc:chgData name="Hallen, Sarah" userId="e8c39c3d-e9d6-403e-8cfc-e497a17b5030" providerId="ADAL" clId="{1D26E534-FC4B-4DC8-8226-E407033CD44B}" dt="2026-05-14T16:59:33.199" v="1" actId="47"/>
        <pc:sldMkLst>
          <pc:docMk/>
          <pc:sldMk cId="719078279" sldId="330"/>
        </pc:sldMkLst>
      </pc:sldChg>
      <pc:sldChg chg="del">
        <pc:chgData name="Hallen, Sarah" userId="e8c39c3d-e9d6-403e-8cfc-e497a17b5030" providerId="ADAL" clId="{1D26E534-FC4B-4DC8-8226-E407033CD44B}" dt="2026-05-14T16:59:33.199" v="1" actId="47"/>
        <pc:sldMkLst>
          <pc:docMk/>
          <pc:sldMk cId="3390103361" sldId="331"/>
        </pc:sldMkLst>
      </pc:sldChg>
      <pc:sldChg chg="del">
        <pc:chgData name="Hallen, Sarah" userId="e8c39c3d-e9d6-403e-8cfc-e497a17b5030" providerId="ADAL" clId="{1D26E534-FC4B-4DC8-8226-E407033CD44B}" dt="2026-05-14T16:59:33.199" v="1" actId="47"/>
        <pc:sldMkLst>
          <pc:docMk/>
          <pc:sldMk cId="3905523727" sldId="332"/>
        </pc:sldMkLst>
      </pc:sldChg>
      <pc:sldChg chg="del">
        <pc:chgData name="Hallen, Sarah" userId="e8c39c3d-e9d6-403e-8cfc-e497a17b5030" providerId="ADAL" clId="{1D26E534-FC4B-4DC8-8226-E407033CD44B}" dt="2026-05-14T16:59:33.199" v="1" actId="47"/>
        <pc:sldMkLst>
          <pc:docMk/>
          <pc:sldMk cId="2442549979" sldId="333"/>
        </pc:sldMkLst>
      </pc:sldChg>
      <pc:sldChg chg="del">
        <pc:chgData name="Hallen, Sarah" userId="e8c39c3d-e9d6-403e-8cfc-e497a17b5030" providerId="ADAL" clId="{1D26E534-FC4B-4DC8-8226-E407033CD44B}" dt="2026-05-14T16:59:33.199" v="1" actId="47"/>
        <pc:sldMkLst>
          <pc:docMk/>
          <pc:sldMk cId="1092013652" sldId="335"/>
        </pc:sldMkLst>
      </pc:sldChg>
      <pc:sldChg chg="add del">
        <pc:chgData name="Hallen, Sarah" userId="e8c39c3d-e9d6-403e-8cfc-e497a17b5030" providerId="ADAL" clId="{1D26E534-FC4B-4DC8-8226-E407033CD44B}" dt="2026-05-14T17:22:43.038" v="278" actId="47"/>
        <pc:sldMkLst>
          <pc:docMk/>
          <pc:sldMk cId="0" sldId="336"/>
        </pc:sldMkLst>
      </pc:sldChg>
      <pc:sldChg chg="del">
        <pc:chgData name="Hallen, Sarah" userId="e8c39c3d-e9d6-403e-8cfc-e497a17b5030" providerId="ADAL" clId="{1D26E534-FC4B-4DC8-8226-E407033CD44B}" dt="2026-05-14T16:59:33.199" v="1" actId="47"/>
        <pc:sldMkLst>
          <pc:docMk/>
          <pc:sldMk cId="83365922" sldId="336"/>
        </pc:sldMkLst>
      </pc:sldChg>
      <pc:sldChg chg="add del">
        <pc:chgData name="Hallen, Sarah" userId="e8c39c3d-e9d6-403e-8cfc-e497a17b5030" providerId="ADAL" clId="{1D26E534-FC4B-4DC8-8226-E407033CD44B}" dt="2026-05-14T19:55:43.896" v="2577"/>
        <pc:sldMkLst>
          <pc:docMk/>
          <pc:sldMk cId="3077130962" sldId="336"/>
        </pc:sldMkLst>
      </pc:sldChg>
      <pc:sldChg chg="del">
        <pc:chgData name="Hallen, Sarah" userId="e8c39c3d-e9d6-403e-8cfc-e497a17b5030" providerId="ADAL" clId="{1D26E534-FC4B-4DC8-8226-E407033CD44B}" dt="2026-05-14T16:59:33.199" v="1" actId="47"/>
        <pc:sldMkLst>
          <pc:docMk/>
          <pc:sldMk cId="2512886471" sldId="337"/>
        </pc:sldMkLst>
      </pc:sldChg>
      <pc:sldChg chg="del">
        <pc:chgData name="Hallen, Sarah" userId="e8c39c3d-e9d6-403e-8cfc-e497a17b5030" providerId="ADAL" clId="{1D26E534-FC4B-4DC8-8226-E407033CD44B}" dt="2026-05-14T16:59:23.982" v="0" actId="47"/>
        <pc:sldMkLst>
          <pc:docMk/>
          <pc:sldMk cId="2473427442" sldId="338"/>
        </pc:sldMkLst>
      </pc:sldChg>
      <pc:sldChg chg="del">
        <pc:chgData name="Hallen, Sarah" userId="e8c39c3d-e9d6-403e-8cfc-e497a17b5030" providerId="ADAL" clId="{1D26E534-FC4B-4DC8-8226-E407033CD44B}" dt="2026-05-14T16:59:23.982" v="0" actId="47"/>
        <pc:sldMkLst>
          <pc:docMk/>
          <pc:sldMk cId="1699436451" sldId="339"/>
        </pc:sldMkLst>
      </pc:sldChg>
      <pc:sldChg chg="del">
        <pc:chgData name="Hallen, Sarah" userId="e8c39c3d-e9d6-403e-8cfc-e497a17b5030" providerId="ADAL" clId="{1D26E534-FC4B-4DC8-8226-E407033CD44B}" dt="2026-05-14T16:59:23.982" v="0" actId="47"/>
        <pc:sldMkLst>
          <pc:docMk/>
          <pc:sldMk cId="3901899533" sldId="343"/>
        </pc:sldMkLst>
      </pc:sldChg>
      <pc:sldChg chg="addSp delSp modSp add mod chgLayout">
        <pc:chgData name="Hallen, Sarah" userId="e8c39c3d-e9d6-403e-8cfc-e497a17b5030" providerId="ADAL" clId="{1D26E534-FC4B-4DC8-8226-E407033CD44B}" dt="2026-05-14T20:12:50.123" v="3626" actId="1076"/>
        <pc:sldMkLst>
          <pc:docMk/>
          <pc:sldMk cId="3979502886" sldId="346"/>
        </pc:sldMkLst>
        <pc:spChg chg="add del mod ord">
          <ac:chgData name="Hallen, Sarah" userId="e8c39c3d-e9d6-403e-8cfc-e497a17b5030" providerId="ADAL" clId="{1D26E534-FC4B-4DC8-8226-E407033CD44B}" dt="2026-05-14T20:12:19.771" v="3619" actId="6264"/>
          <ac:spMkLst>
            <pc:docMk/>
            <pc:sldMk cId="3979502886" sldId="346"/>
            <ac:spMk id="2" creationId="{56EC97B9-C946-110D-8253-CF47C4157F8C}"/>
          </ac:spMkLst>
        </pc:spChg>
        <pc:spChg chg="mod">
          <ac:chgData name="Hallen, Sarah" userId="e8c39c3d-e9d6-403e-8cfc-e497a17b5030" providerId="ADAL" clId="{1D26E534-FC4B-4DC8-8226-E407033CD44B}" dt="2026-05-14T20:12:47.144" v="3625" actId="1076"/>
          <ac:spMkLst>
            <pc:docMk/>
            <pc:sldMk cId="3979502886" sldId="346"/>
            <ac:spMk id="4" creationId="{00000000-0000-0000-0000-000000000000}"/>
          </ac:spMkLst>
        </pc:spChg>
        <pc:spChg chg="mod">
          <ac:chgData name="Hallen, Sarah" userId="e8c39c3d-e9d6-403e-8cfc-e497a17b5030" providerId="ADAL" clId="{1D26E534-FC4B-4DC8-8226-E407033CD44B}" dt="2026-05-14T20:12:50.123" v="3626" actId="1076"/>
          <ac:spMkLst>
            <pc:docMk/>
            <pc:sldMk cId="3979502886" sldId="346"/>
            <ac:spMk id="5" creationId="{00000000-0000-0000-0000-000000000000}"/>
          </ac:spMkLst>
        </pc:spChg>
        <pc:spChg chg="add del mod ord">
          <ac:chgData name="Hallen, Sarah" userId="e8c39c3d-e9d6-403e-8cfc-e497a17b5030" providerId="ADAL" clId="{1D26E534-FC4B-4DC8-8226-E407033CD44B}" dt="2026-05-14T20:12:19.771" v="3619" actId="6264"/>
          <ac:spMkLst>
            <pc:docMk/>
            <pc:sldMk cId="3979502886" sldId="346"/>
            <ac:spMk id="6" creationId="{545EB74C-6E24-BA68-DFC6-D4FFB6BFC237}"/>
          </ac:spMkLst>
        </pc:spChg>
        <pc:spChg chg="add del mod ord">
          <ac:chgData name="Hallen, Sarah" userId="e8c39c3d-e9d6-403e-8cfc-e497a17b5030" providerId="ADAL" clId="{1D26E534-FC4B-4DC8-8226-E407033CD44B}" dt="2026-05-14T20:12:23.853" v="3620" actId="478"/>
          <ac:spMkLst>
            <pc:docMk/>
            <pc:sldMk cId="3979502886" sldId="346"/>
            <ac:spMk id="7" creationId="{5B7C56A6-0407-151C-63B5-49BA4B159205}"/>
          </ac:spMkLst>
        </pc:spChg>
        <pc:spChg chg="add del mod ord">
          <ac:chgData name="Hallen, Sarah" userId="e8c39c3d-e9d6-403e-8cfc-e497a17b5030" providerId="ADAL" clId="{1D26E534-FC4B-4DC8-8226-E407033CD44B}" dt="2026-05-14T20:12:26.749" v="3621" actId="478"/>
          <ac:spMkLst>
            <pc:docMk/>
            <pc:sldMk cId="3979502886" sldId="346"/>
            <ac:spMk id="8" creationId="{E6E9BF23-C22F-9E52-BBF3-91A82D0FD287}"/>
          </ac:spMkLst>
        </pc:spChg>
        <pc:picChg chg="mod">
          <ac:chgData name="Hallen, Sarah" userId="e8c39c3d-e9d6-403e-8cfc-e497a17b5030" providerId="ADAL" clId="{1D26E534-FC4B-4DC8-8226-E407033CD44B}" dt="2026-05-14T20:12:44.534" v="3624" actId="1076"/>
          <ac:picMkLst>
            <pc:docMk/>
            <pc:sldMk cId="3979502886" sldId="346"/>
            <ac:picMk id="3" creationId="{00000000-0000-0000-0000-000000000000}"/>
          </ac:picMkLst>
        </pc:picChg>
        <pc:picChg chg="mod">
          <ac:chgData name="Hallen, Sarah" userId="e8c39c3d-e9d6-403e-8cfc-e497a17b5030" providerId="ADAL" clId="{1D26E534-FC4B-4DC8-8226-E407033CD44B}" dt="2026-05-14T20:12:41.824" v="3623" actId="1076"/>
          <ac:picMkLst>
            <pc:docMk/>
            <pc:sldMk cId="3979502886" sldId="346"/>
            <ac:picMk id="1027" creationId="{00000000-0000-0000-0000-000000000000}"/>
          </ac:picMkLst>
        </pc:picChg>
      </pc:sldChg>
      <pc:sldChg chg="del">
        <pc:chgData name="Hallen, Sarah" userId="e8c39c3d-e9d6-403e-8cfc-e497a17b5030" providerId="ADAL" clId="{1D26E534-FC4B-4DC8-8226-E407033CD44B}" dt="2026-05-14T16:59:23.982" v="0" actId="47"/>
        <pc:sldMkLst>
          <pc:docMk/>
          <pc:sldMk cId="2803865617" sldId="347"/>
        </pc:sldMkLst>
      </pc:sldChg>
      <pc:sldChg chg="del">
        <pc:chgData name="Hallen, Sarah" userId="e8c39c3d-e9d6-403e-8cfc-e497a17b5030" providerId="ADAL" clId="{1D26E534-FC4B-4DC8-8226-E407033CD44B}" dt="2026-05-14T16:59:33.199" v="1" actId="47"/>
        <pc:sldMkLst>
          <pc:docMk/>
          <pc:sldMk cId="3876309159" sldId="350"/>
        </pc:sldMkLst>
      </pc:sldChg>
      <pc:sldChg chg="del">
        <pc:chgData name="Hallen, Sarah" userId="e8c39c3d-e9d6-403e-8cfc-e497a17b5030" providerId="ADAL" clId="{1D26E534-FC4B-4DC8-8226-E407033CD44B}" dt="2026-05-14T16:59:33.199" v="1" actId="47"/>
        <pc:sldMkLst>
          <pc:docMk/>
          <pc:sldMk cId="3173365174" sldId="351"/>
        </pc:sldMkLst>
      </pc:sldChg>
      <pc:sldChg chg="del">
        <pc:chgData name="Hallen, Sarah" userId="e8c39c3d-e9d6-403e-8cfc-e497a17b5030" providerId="ADAL" clId="{1D26E534-FC4B-4DC8-8226-E407033CD44B}" dt="2026-05-14T16:59:33.199" v="1" actId="47"/>
        <pc:sldMkLst>
          <pc:docMk/>
          <pc:sldMk cId="1127431616" sldId="352"/>
        </pc:sldMkLst>
      </pc:sldChg>
      <pc:sldChg chg="add del">
        <pc:chgData name="Hallen, Sarah" userId="e8c39c3d-e9d6-403e-8cfc-e497a17b5030" providerId="ADAL" clId="{1D26E534-FC4B-4DC8-8226-E407033CD44B}" dt="2026-05-14T17:19:25.820" v="268" actId="47"/>
        <pc:sldMkLst>
          <pc:docMk/>
          <pc:sldMk cId="0" sldId="353"/>
        </pc:sldMkLst>
      </pc:sldChg>
      <pc:sldChg chg="del">
        <pc:chgData name="Hallen, Sarah" userId="e8c39c3d-e9d6-403e-8cfc-e497a17b5030" providerId="ADAL" clId="{1D26E534-FC4B-4DC8-8226-E407033CD44B}" dt="2026-05-14T16:59:33.199" v="1" actId="47"/>
        <pc:sldMkLst>
          <pc:docMk/>
          <pc:sldMk cId="458496385" sldId="353"/>
        </pc:sldMkLst>
      </pc:sldChg>
      <pc:sldChg chg="modSp add mod">
        <pc:chgData name="Hallen, Sarah" userId="e8c39c3d-e9d6-403e-8cfc-e497a17b5030" providerId="ADAL" clId="{1D26E534-FC4B-4DC8-8226-E407033CD44B}" dt="2026-05-14T17:25:02.060" v="294" actId="207"/>
        <pc:sldMkLst>
          <pc:docMk/>
          <pc:sldMk cId="0" sldId="354"/>
        </pc:sldMkLst>
        <pc:spChg chg="mod">
          <ac:chgData name="Hallen, Sarah" userId="e8c39c3d-e9d6-403e-8cfc-e497a17b5030" providerId="ADAL" clId="{1D26E534-FC4B-4DC8-8226-E407033CD44B}" dt="2026-05-14T17:24:57.787" v="293" actId="207"/>
          <ac:spMkLst>
            <pc:docMk/>
            <pc:sldMk cId="0" sldId="354"/>
            <ac:spMk id="6" creationId="{106B3C01-6E0F-B400-38D4-B5F4DE7C9826}"/>
          </ac:spMkLst>
        </pc:spChg>
        <pc:spChg chg="mod">
          <ac:chgData name="Hallen, Sarah" userId="e8c39c3d-e9d6-403e-8cfc-e497a17b5030" providerId="ADAL" clId="{1D26E534-FC4B-4DC8-8226-E407033CD44B}" dt="2026-05-14T17:25:02.060" v="294" actId="207"/>
          <ac:spMkLst>
            <pc:docMk/>
            <pc:sldMk cId="0" sldId="354"/>
            <ac:spMk id="7" creationId="{D57E3C78-31E2-DF14-4905-D99CB9A25066}"/>
          </ac:spMkLst>
        </pc:spChg>
        <pc:spChg chg="mod">
          <ac:chgData name="Hallen, Sarah" userId="e8c39c3d-e9d6-403e-8cfc-e497a17b5030" providerId="ADAL" clId="{1D26E534-FC4B-4DC8-8226-E407033CD44B}" dt="2026-05-14T17:22:39.053" v="276" actId="1076"/>
          <ac:spMkLst>
            <pc:docMk/>
            <pc:sldMk cId="0" sldId="354"/>
            <ac:spMk id="8" creationId="{5D95A525-6AC4-5E55-6865-1AD1783D21D2}"/>
          </ac:spMkLst>
        </pc:spChg>
      </pc:sldChg>
      <pc:sldChg chg="del">
        <pc:chgData name="Hallen, Sarah" userId="e8c39c3d-e9d6-403e-8cfc-e497a17b5030" providerId="ADAL" clId="{1D26E534-FC4B-4DC8-8226-E407033CD44B}" dt="2026-05-14T16:59:23.982" v="0" actId="47"/>
        <pc:sldMkLst>
          <pc:docMk/>
          <pc:sldMk cId="2030432599" sldId="356"/>
        </pc:sldMkLst>
      </pc:sldChg>
      <pc:sldChg chg="modSp add del mod">
        <pc:chgData name="Hallen, Sarah" userId="e8c39c3d-e9d6-403e-8cfc-e497a17b5030" providerId="ADAL" clId="{1D26E534-FC4B-4DC8-8226-E407033CD44B}" dt="2026-05-14T19:11:13.058" v="1423" actId="47"/>
        <pc:sldMkLst>
          <pc:docMk/>
          <pc:sldMk cId="0" sldId="357"/>
        </pc:sldMkLst>
        <pc:spChg chg="mod">
          <ac:chgData name="Hallen, Sarah" userId="e8c39c3d-e9d6-403e-8cfc-e497a17b5030" providerId="ADAL" clId="{1D26E534-FC4B-4DC8-8226-E407033CD44B}" dt="2026-05-14T19:03:50.998" v="1416" actId="20577"/>
          <ac:spMkLst>
            <pc:docMk/>
            <pc:sldMk cId="0" sldId="357"/>
            <ac:spMk id="97283" creationId="{1A4EE8B8-71B1-D6C1-BCB2-601E492DCED7}"/>
          </ac:spMkLst>
        </pc:spChg>
      </pc:sldChg>
      <pc:sldChg chg="modSp add del mod ord modTransition modClrScheme chgLayout">
        <pc:chgData name="Hallen, Sarah" userId="e8c39c3d-e9d6-403e-8cfc-e497a17b5030" providerId="ADAL" clId="{1D26E534-FC4B-4DC8-8226-E407033CD44B}" dt="2026-05-14T19:52:50.831" v="2573"/>
        <pc:sldMkLst>
          <pc:docMk/>
          <pc:sldMk cId="0" sldId="358"/>
        </pc:sldMkLst>
        <pc:spChg chg="mod">
          <ac:chgData name="Hallen, Sarah" userId="e8c39c3d-e9d6-403e-8cfc-e497a17b5030" providerId="ADAL" clId="{1D26E534-FC4B-4DC8-8226-E407033CD44B}" dt="2026-05-14T18:19:36.499" v="1332" actId="1076"/>
          <ac:spMkLst>
            <pc:docMk/>
            <pc:sldMk cId="0" sldId="358"/>
            <ac:spMk id="96259" creationId="{B9F9C982-528C-369F-C123-762B29458B25}"/>
          </ac:spMkLst>
        </pc:spChg>
      </pc:sldChg>
      <pc:sldChg chg="modSp add del mod">
        <pc:chgData name="Hallen, Sarah" userId="e8c39c3d-e9d6-403e-8cfc-e497a17b5030" providerId="ADAL" clId="{1D26E534-FC4B-4DC8-8226-E407033CD44B}" dt="2026-05-14T18:12:18.397" v="1305" actId="47"/>
        <pc:sldMkLst>
          <pc:docMk/>
          <pc:sldMk cId="1998255620" sldId="362"/>
        </pc:sldMkLst>
        <pc:spChg chg="mod">
          <ac:chgData name="Hallen, Sarah" userId="e8c39c3d-e9d6-403e-8cfc-e497a17b5030" providerId="ADAL" clId="{1D26E534-FC4B-4DC8-8226-E407033CD44B}" dt="2026-05-14T18:12:05.664" v="1304" actId="27636"/>
          <ac:spMkLst>
            <pc:docMk/>
            <pc:sldMk cId="1998255620" sldId="362"/>
            <ac:spMk id="5" creationId="{4D105380-7AC3-49E6-2038-1A413AE6FCB2}"/>
          </ac:spMkLst>
        </pc:spChg>
      </pc:sldChg>
      <pc:sldChg chg="modSp add mod ord">
        <pc:chgData name="Hallen, Sarah" userId="e8c39c3d-e9d6-403e-8cfc-e497a17b5030" providerId="ADAL" clId="{1D26E534-FC4B-4DC8-8226-E407033CD44B}" dt="2026-05-14T18:11:55.064" v="1302"/>
        <pc:sldMkLst>
          <pc:docMk/>
          <pc:sldMk cId="3827147526" sldId="363"/>
        </pc:sldMkLst>
        <pc:spChg chg="mod">
          <ac:chgData name="Hallen, Sarah" userId="e8c39c3d-e9d6-403e-8cfc-e497a17b5030" providerId="ADAL" clId="{1D26E534-FC4B-4DC8-8226-E407033CD44B}" dt="2026-05-14T17:29:55.459" v="365" actId="20577"/>
          <ac:spMkLst>
            <pc:docMk/>
            <pc:sldMk cId="3827147526" sldId="363"/>
            <ac:spMk id="11" creationId="{496251F5-532E-4051-FBF9-BFF1FE4AF159}"/>
          </ac:spMkLst>
        </pc:spChg>
      </pc:sldChg>
      <pc:sldChg chg="modSp add mod ord">
        <pc:chgData name="Hallen, Sarah" userId="e8c39c3d-e9d6-403e-8cfc-e497a17b5030" providerId="ADAL" clId="{1D26E534-FC4B-4DC8-8226-E407033CD44B}" dt="2026-05-14T18:11:55.064" v="1302"/>
        <pc:sldMkLst>
          <pc:docMk/>
          <pc:sldMk cId="972828613" sldId="364"/>
        </pc:sldMkLst>
        <pc:spChg chg="mod">
          <ac:chgData name="Hallen, Sarah" userId="e8c39c3d-e9d6-403e-8cfc-e497a17b5030" providerId="ADAL" clId="{1D26E534-FC4B-4DC8-8226-E407033CD44B}" dt="2026-05-14T17:30:07.137" v="367" actId="20577"/>
          <ac:spMkLst>
            <pc:docMk/>
            <pc:sldMk cId="972828613" sldId="364"/>
            <ac:spMk id="4" creationId="{580B4E0A-54E0-34C4-D3F6-01AC2FE519F8}"/>
          </ac:spMkLst>
        </pc:spChg>
      </pc:sldChg>
      <pc:sldChg chg="modSp add del mod">
        <pc:chgData name="Hallen, Sarah" userId="e8c39c3d-e9d6-403e-8cfc-e497a17b5030" providerId="ADAL" clId="{1D26E534-FC4B-4DC8-8226-E407033CD44B}" dt="2026-05-14T18:00:27.966" v="1283" actId="20577"/>
        <pc:sldMkLst>
          <pc:docMk/>
          <pc:sldMk cId="2571304277" sldId="365"/>
        </pc:sldMkLst>
        <pc:spChg chg="mod">
          <ac:chgData name="Hallen, Sarah" userId="e8c39c3d-e9d6-403e-8cfc-e497a17b5030" providerId="ADAL" clId="{1D26E534-FC4B-4DC8-8226-E407033CD44B}" dt="2026-05-14T18:00:27.966" v="1283" actId="20577"/>
          <ac:spMkLst>
            <pc:docMk/>
            <pc:sldMk cId="2571304277" sldId="365"/>
            <ac:spMk id="4" creationId="{0E8AE8C1-AE28-CDA5-2828-1D7878735985}"/>
          </ac:spMkLst>
        </pc:spChg>
      </pc:sldChg>
      <pc:sldChg chg="add del">
        <pc:chgData name="Hallen, Sarah" userId="e8c39c3d-e9d6-403e-8cfc-e497a17b5030" providerId="ADAL" clId="{1D26E534-FC4B-4DC8-8226-E407033CD44B}" dt="2026-05-14T17:39:28.093" v="382"/>
        <pc:sldMkLst>
          <pc:docMk/>
          <pc:sldMk cId="3426786264" sldId="366"/>
        </pc:sldMkLst>
      </pc:sldChg>
      <pc:sldChg chg="add del">
        <pc:chgData name="Hallen, Sarah" userId="e8c39c3d-e9d6-403e-8cfc-e497a17b5030" providerId="ADAL" clId="{1D26E534-FC4B-4DC8-8226-E407033CD44B}" dt="2026-05-14T17:39:28.093" v="382"/>
        <pc:sldMkLst>
          <pc:docMk/>
          <pc:sldMk cId="3403903343" sldId="367"/>
        </pc:sldMkLst>
      </pc:sldChg>
      <pc:sldChg chg="add">
        <pc:chgData name="Hallen, Sarah" userId="e8c39c3d-e9d6-403e-8cfc-e497a17b5030" providerId="ADAL" clId="{1D26E534-FC4B-4DC8-8226-E407033CD44B}" dt="2026-05-14T17:40:34.492" v="386"/>
        <pc:sldMkLst>
          <pc:docMk/>
          <pc:sldMk cId="0" sldId="368"/>
        </pc:sldMkLst>
      </pc:sldChg>
      <pc:sldChg chg="addSp modSp new add del mod modClrScheme chgLayout">
        <pc:chgData name="Hallen, Sarah" userId="e8c39c3d-e9d6-403e-8cfc-e497a17b5030" providerId="ADAL" clId="{1D26E534-FC4B-4DC8-8226-E407033CD44B}" dt="2026-05-14T19:41:40.169" v="2071" actId="47"/>
        <pc:sldMkLst>
          <pc:docMk/>
          <pc:sldMk cId="1136913719" sldId="369"/>
        </pc:sldMkLst>
        <pc:spChg chg="mod">
          <ac:chgData name="Hallen, Sarah" userId="e8c39c3d-e9d6-403e-8cfc-e497a17b5030" providerId="ADAL" clId="{1D26E534-FC4B-4DC8-8226-E407033CD44B}" dt="2026-05-14T19:39:35.343" v="2057" actId="1076"/>
          <ac:spMkLst>
            <pc:docMk/>
            <pc:sldMk cId="1136913719" sldId="369"/>
            <ac:spMk id="2" creationId="{555DFAB2-A1D4-EC84-952B-06F3DDCFDF38}"/>
          </ac:spMkLst>
        </pc:spChg>
        <pc:spChg chg="mod">
          <ac:chgData name="Hallen, Sarah" userId="e8c39c3d-e9d6-403e-8cfc-e497a17b5030" providerId="ADAL" clId="{1D26E534-FC4B-4DC8-8226-E407033CD44B}" dt="2026-05-14T19:39:31.374" v="2056" actId="20577"/>
          <ac:spMkLst>
            <pc:docMk/>
            <pc:sldMk cId="1136913719" sldId="369"/>
            <ac:spMk id="3" creationId="{A2CD5633-52E8-B244-C407-DA8426715107}"/>
          </ac:spMkLst>
        </pc:spChg>
        <pc:spChg chg="mod">
          <ac:chgData name="Hallen, Sarah" userId="e8c39c3d-e9d6-403e-8cfc-e497a17b5030" providerId="ADAL" clId="{1D26E534-FC4B-4DC8-8226-E407033CD44B}" dt="2026-05-14T18:10:00.368" v="1298" actId="26606"/>
          <ac:spMkLst>
            <pc:docMk/>
            <pc:sldMk cId="1136913719" sldId="369"/>
            <ac:spMk id="4" creationId="{AB046C49-CD93-E606-7A83-C58B21F0548A}"/>
          </ac:spMkLst>
        </pc:spChg>
        <pc:picChg chg="add mod ord">
          <ac:chgData name="Hallen, Sarah" userId="e8c39c3d-e9d6-403e-8cfc-e497a17b5030" providerId="ADAL" clId="{1D26E534-FC4B-4DC8-8226-E407033CD44B}" dt="2026-05-14T18:10:00.368" v="1298" actId="26606"/>
          <ac:picMkLst>
            <pc:docMk/>
            <pc:sldMk cId="1136913719" sldId="369"/>
            <ac:picMk id="6" creationId="{7B393867-45D2-AC11-BD96-6CE00F9CF03E}"/>
          </ac:picMkLst>
        </pc:picChg>
      </pc:sldChg>
      <pc:sldChg chg="add del">
        <pc:chgData name="Hallen, Sarah" userId="e8c39c3d-e9d6-403e-8cfc-e497a17b5030" providerId="ADAL" clId="{1D26E534-FC4B-4DC8-8226-E407033CD44B}" dt="2026-05-14T17:38:41.898" v="379" actId="47"/>
        <pc:sldMkLst>
          <pc:docMk/>
          <pc:sldMk cId="3798442001" sldId="369"/>
        </pc:sldMkLst>
      </pc:sldChg>
      <pc:sldChg chg="add del">
        <pc:chgData name="Hallen, Sarah" userId="e8c39c3d-e9d6-403e-8cfc-e497a17b5030" providerId="ADAL" clId="{1D26E534-FC4B-4DC8-8226-E407033CD44B}" dt="2026-05-14T17:55:55.735" v="1243"/>
        <pc:sldMkLst>
          <pc:docMk/>
          <pc:sldMk cId="0" sldId="370"/>
        </pc:sldMkLst>
      </pc:sldChg>
      <pc:sldChg chg="addSp modSp new mod">
        <pc:chgData name="Hallen, Sarah" userId="e8c39c3d-e9d6-403e-8cfc-e497a17b5030" providerId="ADAL" clId="{1D26E534-FC4B-4DC8-8226-E407033CD44B}" dt="2026-05-14T18:02:47.616" v="1293" actId="1076"/>
        <pc:sldMkLst>
          <pc:docMk/>
          <pc:sldMk cId="2477941629" sldId="370"/>
        </pc:sldMkLst>
        <pc:picChg chg="add mod">
          <ac:chgData name="Hallen, Sarah" userId="e8c39c3d-e9d6-403e-8cfc-e497a17b5030" providerId="ADAL" clId="{1D26E534-FC4B-4DC8-8226-E407033CD44B}" dt="2026-05-14T18:02:45.497" v="1292" actId="1076"/>
          <ac:picMkLst>
            <pc:docMk/>
            <pc:sldMk cId="2477941629" sldId="370"/>
            <ac:picMk id="3" creationId="{06A238E1-1FF0-1CB0-80FF-3C73FF73E32B}"/>
          </ac:picMkLst>
        </pc:picChg>
        <pc:picChg chg="add mod">
          <ac:chgData name="Hallen, Sarah" userId="e8c39c3d-e9d6-403e-8cfc-e497a17b5030" providerId="ADAL" clId="{1D26E534-FC4B-4DC8-8226-E407033CD44B}" dt="2026-05-14T18:02:47.616" v="1293" actId="1076"/>
          <ac:picMkLst>
            <pc:docMk/>
            <pc:sldMk cId="2477941629" sldId="370"/>
            <ac:picMk id="5" creationId="{0D9F9970-6F6F-F049-41F5-4F11EB32FAD0}"/>
          </ac:picMkLst>
        </pc:picChg>
      </pc:sldChg>
      <pc:sldChg chg="add del">
        <pc:chgData name="Hallen, Sarah" userId="e8c39c3d-e9d6-403e-8cfc-e497a17b5030" providerId="ADAL" clId="{1D26E534-FC4B-4DC8-8226-E407033CD44B}" dt="2026-05-14T17:55:55.735" v="1243"/>
        <pc:sldMkLst>
          <pc:docMk/>
          <pc:sldMk cId="0" sldId="371"/>
        </pc:sldMkLst>
      </pc:sldChg>
      <pc:sldChg chg="modSp add mod">
        <pc:chgData name="Hallen, Sarah" userId="e8c39c3d-e9d6-403e-8cfc-e497a17b5030" providerId="ADAL" clId="{1D26E534-FC4B-4DC8-8226-E407033CD44B}" dt="2026-05-14T18:05:19.249" v="1295" actId="20577"/>
        <pc:sldMkLst>
          <pc:docMk/>
          <pc:sldMk cId="3798442001" sldId="371"/>
        </pc:sldMkLst>
        <pc:spChg chg="mod">
          <ac:chgData name="Hallen, Sarah" userId="e8c39c3d-e9d6-403e-8cfc-e497a17b5030" providerId="ADAL" clId="{1D26E534-FC4B-4DC8-8226-E407033CD44B}" dt="2026-05-14T18:05:19.249" v="1295" actId="20577"/>
          <ac:spMkLst>
            <pc:docMk/>
            <pc:sldMk cId="3798442001" sldId="371"/>
            <ac:spMk id="4" creationId="{7504C3FD-22E9-30E4-84FB-8153EA319063}"/>
          </ac:spMkLst>
        </pc:spChg>
      </pc:sldChg>
      <pc:sldChg chg="modSp add del mod">
        <pc:chgData name="Hallen, Sarah" userId="e8c39c3d-e9d6-403e-8cfc-e497a17b5030" providerId="ADAL" clId="{1D26E534-FC4B-4DC8-8226-E407033CD44B}" dt="2026-05-14T17:55:55.735" v="1243"/>
        <pc:sldMkLst>
          <pc:docMk/>
          <pc:sldMk cId="0" sldId="372"/>
        </pc:sldMkLst>
        <pc:spChg chg="mod">
          <ac:chgData name="Hallen, Sarah" userId="e8c39c3d-e9d6-403e-8cfc-e497a17b5030" providerId="ADAL" clId="{1D26E534-FC4B-4DC8-8226-E407033CD44B}" dt="2026-05-14T17:55:55.735" v="1243"/>
          <ac:spMkLst>
            <pc:docMk/>
            <pc:sldMk cId="0" sldId="372"/>
            <ac:spMk id="80899" creationId="{AC371EC2-2446-7626-10D8-FE3E32A31891}"/>
          </ac:spMkLst>
        </pc:spChg>
      </pc:sldChg>
      <pc:sldChg chg="addSp modSp new mod ord">
        <pc:chgData name="Hallen, Sarah" userId="e8c39c3d-e9d6-403e-8cfc-e497a17b5030" providerId="ADAL" clId="{1D26E534-FC4B-4DC8-8226-E407033CD44B}" dt="2026-05-14T18:29:42.819" v="1409" actId="1076"/>
        <pc:sldMkLst>
          <pc:docMk/>
          <pc:sldMk cId="1101546125" sldId="372"/>
        </pc:sldMkLst>
        <pc:picChg chg="add mod">
          <ac:chgData name="Hallen, Sarah" userId="e8c39c3d-e9d6-403e-8cfc-e497a17b5030" providerId="ADAL" clId="{1D26E534-FC4B-4DC8-8226-E407033CD44B}" dt="2026-05-14T18:29:42.819" v="1409" actId="1076"/>
          <ac:picMkLst>
            <pc:docMk/>
            <pc:sldMk cId="1101546125" sldId="372"/>
            <ac:picMk id="3" creationId="{70B61486-8FB6-9EE2-6738-F5D3DE2F6BE4}"/>
          </ac:picMkLst>
        </pc:picChg>
      </pc:sldChg>
      <pc:sldChg chg="modSp add del mod">
        <pc:chgData name="Hallen, Sarah" userId="e8c39c3d-e9d6-403e-8cfc-e497a17b5030" providerId="ADAL" clId="{1D26E534-FC4B-4DC8-8226-E407033CD44B}" dt="2026-05-14T17:55:55.735" v="1243"/>
        <pc:sldMkLst>
          <pc:docMk/>
          <pc:sldMk cId="0" sldId="373"/>
        </pc:sldMkLst>
        <pc:spChg chg="mod">
          <ac:chgData name="Hallen, Sarah" userId="e8c39c3d-e9d6-403e-8cfc-e497a17b5030" providerId="ADAL" clId="{1D26E534-FC4B-4DC8-8226-E407033CD44B}" dt="2026-05-14T17:55:55.735" v="1243"/>
          <ac:spMkLst>
            <pc:docMk/>
            <pc:sldMk cId="0" sldId="373"/>
            <ac:spMk id="81923" creationId="{B0EAC12D-F84C-368D-F20C-6E78B8EDB433}"/>
          </ac:spMkLst>
        </pc:spChg>
      </pc:sldChg>
      <pc:sldChg chg="addSp modSp add del mod ord">
        <pc:chgData name="Hallen, Sarah" userId="e8c39c3d-e9d6-403e-8cfc-e497a17b5030" providerId="ADAL" clId="{1D26E534-FC4B-4DC8-8226-E407033CD44B}" dt="2026-05-14T19:36:44.942" v="2043" actId="47"/>
        <pc:sldMkLst>
          <pc:docMk/>
          <pc:sldMk cId="820284684" sldId="373"/>
        </pc:sldMkLst>
        <pc:picChg chg="add mod">
          <ac:chgData name="Hallen, Sarah" userId="e8c39c3d-e9d6-403e-8cfc-e497a17b5030" providerId="ADAL" clId="{1D26E534-FC4B-4DC8-8226-E407033CD44B}" dt="2026-05-14T18:16:24.891" v="1320" actId="1076"/>
          <ac:picMkLst>
            <pc:docMk/>
            <pc:sldMk cId="820284684" sldId="373"/>
            <ac:picMk id="2" creationId="{6A9921E7-D4D2-FF8C-B2BC-39EDA4A95F85}"/>
          </ac:picMkLst>
        </pc:picChg>
      </pc:sldChg>
      <pc:sldChg chg="addSp modSp add del mod ord">
        <pc:chgData name="Hallen, Sarah" userId="e8c39c3d-e9d6-403e-8cfc-e497a17b5030" providerId="ADAL" clId="{1D26E534-FC4B-4DC8-8226-E407033CD44B}" dt="2026-05-14T19:36:55.796" v="2045" actId="47"/>
        <pc:sldMkLst>
          <pc:docMk/>
          <pc:sldMk cId="162523120" sldId="374"/>
        </pc:sldMkLst>
        <pc:picChg chg="add mod">
          <ac:chgData name="Hallen, Sarah" userId="e8c39c3d-e9d6-403e-8cfc-e497a17b5030" providerId="ADAL" clId="{1D26E534-FC4B-4DC8-8226-E407033CD44B}" dt="2026-05-14T18:16:18.704" v="1318" actId="1076"/>
          <ac:picMkLst>
            <pc:docMk/>
            <pc:sldMk cId="162523120" sldId="374"/>
            <ac:picMk id="2" creationId="{7F22EDD9-0004-ABA6-D067-C1EF6E115297}"/>
          </ac:picMkLst>
        </pc:picChg>
      </pc:sldChg>
      <pc:sldChg chg="addSp modSp new mod ord">
        <pc:chgData name="Hallen, Sarah" userId="e8c39c3d-e9d6-403e-8cfc-e497a17b5030" providerId="ADAL" clId="{1D26E534-FC4B-4DC8-8226-E407033CD44B}" dt="2026-05-14T19:50:32.824" v="2568"/>
        <pc:sldMkLst>
          <pc:docMk/>
          <pc:sldMk cId="4037719234" sldId="375"/>
        </pc:sldMkLst>
        <pc:picChg chg="add mod">
          <ac:chgData name="Hallen, Sarah" userId="e8c39c3d-e9d6-403e-8cfc-e497a17b5030" providerId="ADAL" clId="{1D26E534-FC4B-4DC8-8226-E407033CD44B}" dt="2026-05-14T18:17:33.954" v="1324" actId="1076"/>
          <ac:picMkLst>
            <pc:docMk/>
            <pc:sldMk cId="4037719234" sldId="375"/>
            <ac:picMk id="3" creationId="{C02C8E9F-C3A7-D51B-CD2D-718B0DC20FAC}"/>
          </ac:picMkLst>
        </pc:picChg>
      </pc:sldChg>
      <pc:sldChg chg="new del">
        <pc:chgData name="Hallen, Sarah" userId="e8c39c3d-e9d6-403e-8cfc-e497a17b5030" providerId="ADAL" clId="{1D26E534-FC4B-4DC8-8226-E407033CD44B}" dt="2026-05-14T18:21:03.541" v="1338" actId="47"/>
        <pc:sldMkLst>
          <pc:docMk/>
          <pc:sldMk cId="1376707263" sldId="376"/>
        </pc:sldMkLst>
      </pc:sldChg>
      <pc:sldChg chg="modSp add del mod">
        <pc:chgData name="Hallen, Sarah" userId="e8c39c3d-e9d6-403e-8cfc-e497a17b5030" providerId="ADAL" clId="{1D26E534-FC4B-4DC8-8226-E407033CD44B}" dt="2026-05-14T19:41:23.687" v="2067" actId="47"/>
        <pc:sldMkLst>
          <pc:docMk/>
          <pc:sldMk cId="3339222677" sldId="377"/>
        </pc:sldMkLst>
        <pc:spChg chg="mod">
          <ac:chgData name="Hallen, Sarah" userId="e8c39c3d-e9d6-403e-8cfc-e497a17b5030" providerId="ADAL" clId="{1D26E534-FC4B-4DC8-8226-E407033CD44B}" dt="2026-05-14T18:29:12.879" v="1391" actId="20577"/>
          <ac:spMkLst>
            <pc:docMk/>
            <pc:sldMk cId="3339222677" sldId="377"/>
            <ac:spMk id="2" creationId="{F2B8B0AE-7B05-CB52-9632-0F4335CB3D89}"/>
          </ac:spMkLst>
        </pc:spChg>
        <pc:spChg chg="mod">
          <ac:chgData name="Hallen, Sarah" userId="e8c39c3d-e9d6-403e-8cfc-e497a17b5030" providerId="ADAL" clId="{1D26E534-FC4B-4DC8-8226-E407033CD44B}" dt="2026-05-14T19:39:04.804" v="2053" actId="20577"/>
          <ac:spMkLst>
            <pc:docMk/>
            <pc:sldMk cId="3339222677" sldId="377"/>
            <ac:spMk id="3" creationId="{10FDEAFF-227B-FC38-2198-4B4BDDC80B2C}"/>
          </ac:spMkLst>
        </pc:spChg>
      </pc:sldChg>
      <pc:sldChg chg="add del">
        <pc:chgData name="Hallen, Sarah" userId="e8c39c3d-e9d6-403e-8cfc-e497a17b5030" providerId="ADAL" clId="{1D26E534-FC4B-4DC8-8226-E407033CD44B}" dt="2026-05-14T18:21:01.557" v="1336"/>
        <pc:sldMkLst>
          <pc:docMk/>
          <pc:sldMk cId="3722622909" sldId="377"/>
        </pc:sldMkLst>
      </pc:sldChg>
      <pc:sldChg chg="addSp delSp modSp new mod modAnim">
        <pc:chgData name="Hallen, Sarah" userId="e8c39c3d-e9d6-403e-8cfc-e497a17b5030" providerId="ADAL" clId="{1D26E534-FC4B-4DC8-8226-E407033CD44B}" dt="2026-05-14T18:23:16.157" v="1356"/>
        <pc:sldMkLst>
          <pc:docMk/>
          <pc:sldMk cId="3088240186" sldId="378"/>
        </pc:sldMkLst>
        <pc:spChg chg="del mod">
          <ac:chgData name="Hallen, Sarah" userId="e8c39c3d-e9d6-403e-8cfc-e497a17b5030" providerId="ADAL" clId="{1D26E534-FC4B-4DC8-8226-E407033CD44B}" dt="2026-05-14T18:21:54.014" v="1345" actId="478"/>
          <ac:spMkLst>
            <pc:docMk/>
            <pc:sldMk cId="3088240186" sldId="378"/>
            <ac:spMk id="2" creationId="{1BD690FD-6D3D-4DDD-7610-BA0B80FB2DDD}"/>
          </ac:spMkLst>
        </pc:spChg>
        <pc:spChg chg="mod">
          <ac:chgData name="Hallen, Sarah" userId="e8c39c3d-e9d6-403e-8cfc-e497a17b5030" providerId="ADAL" clId="{1D26E534-FC4B-4DC8-8226-E407033CD44B}" dt="2026-05-14T18:21:14.332" v="1343" actId="20577"/>
          <ac:spMkLst>
            <pc:docMk/>
            <pc:sldMk cId="3088240186" sldId="378"/>
            <ac:spMk id="3" creationId="{736DEC68-3285-5648-F629-CDE9148647B1}"/>
          </ac:spMkLst>
        </pc:spChg>
        <pc:picChg chg="add mod">
          <ac:chgData name="Hallen, Sarah" userId="e8c39c3d-e9d6-403e-8cfc-e497a17b5030" providerId="ADAL" clId="{1D26E534-FC4B-4DC8-8226-E407033CD44B}" dt="2026-05-14T18:22:39.120" v="1350" actId="1076"/>
          <ac:picMkLst>
            <pc:docMk/>
            <pc:sldMk cId="3088240186" sldId="378"/>
            <ac:picMk id="6" creationId="{AD775BBA-B9E9-4EF9-3128-C2675EFAA637}"/>
          </ac:picMkLst>
        </pc:picChg>
        <pc:picChg chg="add mod">
          <ac:chgData name="Hallen, Sarah" userId="e8c39c3d-e9d6-403e-8cfc-e497a17b5030" providerId="ADAL" clId="{1D26E534-FC4B-4DC8-8226-E407033CD44B}" dt="2026-05-14T18:23:01.193" v="1355" actId="1076"/>
          <ac:picMkLst>
            <pc:docMk/>
            <pc:sldMk cId="3088240186" sldId="378"/>
            <ac:picMk id="8" creationId="{FD19EC4E-AD21-AEE0-92D4-15B9A32DEFDA}"/>
          </ac:picMkLst>
        </pc:picChg>
      </pc:sldChg>
      <pc:sldChg chg="addSp modSp add mod">
        <pc:chgData name="Hallen, Sarah" userId="e8c39c3d-e9d6-403e-8cfc-e497a17b5030" providerId="ADAL" clId="{1D26E534-FC4B-4DC8-8226-E407033CD44B}" dt="2026-05-14T18:26:15.666" v="1368" actId="692"/>
        <pc:sldMkLst>
          <pc:docMk/>
          <pc:sldMk cId="59765767" sldId="379"/>
        </pc:sldMkLst>
        <pc:spChg chg="add mod">
          <ac:chgData name="Hallen, Sarah" userId="e8c39c3d-e9d6-403e-8cfc-e497a17b5030" providerId="ADAL" clId="{1D26E534-FC4B-4DC8-8226-E407033CD44B}" dt="2026-05-14T18:26:15.666" v="1368" actId="692"/>
          <ac:spMkLst>
            <pc:docMk/>
            <pc:sldMk cId="59765767" sldId="379"/>
            <ac:spMk id="2" creationId="{627ED705-65A6-CD5B-3160-FCD92F514210}"/>
          </ac:spMkLst>
        </pc:spChg>
      </pc:sldChg>
      <pc:sldChg chg="add del">
        <pc:chgData name="Hallen, Sarah" userId="e8c39c3d-e9d6-403e-8cfc-e497a17b5030" providerId="ADAL" clId="{1D26E534-FC4B-4DC8-8226-E407033CD44B}" dt="2026-05-14T18:25:44.583" v="1358"/>
        <pc:sldMkLst>
          <pc:docMk/>
          <pc:sldMk cId="182429387" sldId="379"/>
        </pc:sldMkLst>
      </pc:sldChg>
      <pc:sldChg chg="addSp new mod">
        <pc:chgData name="Hallen, Sarah" userId="e8c39c3d-e9d6-403e-8cfc-e497a17b5030" providerId="ADAL" clId="{1D26E534-FC4B-4DC8-8226-E407033CD44B}" dt="2026-05-14T18:27:35.527" v="1373" actId="22"/>
        <pc:sldMkLst>
          <pc:docMk/>
          <pc:sldMk cId="66722193" sldId="380"/>
        </pc:sldMkLst>
        <pc:picChg chg="add">
          <ac:chgData name="Hallen, Sarah" userId="e8c39c3d-e9d6-403e-8cfc-e497a17b5030" providerId="ADAL" clId="{1D26E534-FC4B-4DC8-8226-E407033CD44B}" dt="2026-05-14T18:27:35.527" v="1373" actId="22"/>
          <ac:picMkLst>
            <pc:docMk/>
            <pc:sldMk cId="66722193" sldId="380"/>
            <ac:picMk id="3" creationId="{50882FF5-68A7-E719-7810-8319E0E9B67C}"/>
          </ac:picMkLst>
        </pc:picChg>
      </pc:sldChg>
      <pc:sldChg chg="add del">
        <pc:chgData name="Hallen, Sarah" userId="e8c39c3d-e9d6-403e-8cfc-e497a17b5030" providerId="ADAL" clId="{1D26E534-FC4B-4DC8-8226-E407033CD44B}" dt="2026-05-14T18:27:21.521" v="1372"/>
        <pc:sldMkLst>
          <pc:docMk/>
          <pc:sldMk cId="2161636733" sldId="381"/>
        </pc:sldMkLst>
      </pc:sldChg>
      <pc:sldChg chg="addSp delSp modSp new mod modClrScheme chgLayout">
        <pc:chgData name="Hallen, Sarah" userId="e8c39c3d-e9d6-403e-8cfc-e497a17b5030" providerId="ADAL" clId="{1D26E534-FC4B-4DC8-8226-E407033CD44B}" dt="2026-05-14T19:59:30.647" v="2777" actId="20577"/>
        <pc:sldMkLst>
          <pc:docMk/>
          <pc:sldMk cId="3524483553" sldId="381"/>
        </pc:sldMkLst>
        <pc:spChg chg="add mod">
          <ac:chgData name="Hallen, Sarah" userId="e8c39c3d-e9d6-403e-8cfc-e497a17b5030" providerId="ADAL" clId="{1D26E534-FC4B-4DC8-8226-E407033CD44B}" dt="2026-05-14T19:57:22.167" v="2590" actId="26606"/>
          <ac:spMkLst>
            <pc:docMk/>
            <pc:sldMk cId="3524483553" sldId="381"/>
            <ac:spMk id="4" creationId="{0BE18185-2F96-B78F-2EE3-61D74C96A4FD}"/>
          </ac:spMkLst>
        </pc:spChg>
        <pc:spChg chg="add del mod ord">
          <ac:chgData name="Hallen, Sarah" userId="e8c39c3d-e9d6-403e-8cfc-e497a17b5030" providerId="ADAL" clId="{1D26E534-FC4B-4DC8-8226-E407033CD44B}" dt="2026-05-14T19:57:13.146" v="2587" actId="700"/>
          <ac:spMkLst>
            <pc:docMk/>
            <pc:sldMk cId="3524483553" sldId="381"/>
            <ac:spMk id="5" creationId="{C324768B-0366-D6B3-ED9B-A0512030DEED}"/>
          </ac:spMkLst>
        </pc:spChg>
        <pc:spChg chg="add del mod ord">
          <ac:chgData name="Hallen, Sarah" userId="e8c39c3d-e9d6-403e-8cfc-e497a17b5030" providerId="ADAL" clId="{1D26E534-FC4B-4DC8-8226-E407033CD44B}" dt="2026-05-14T19:57:13.146" v="2587" actId="700"/>
          <ac:spMkLst>
            <pc:docMk/>
            <pc:sldMk cId="3524483553" sldId="381"/>
            <ac:spMk id="6" creationId="{560CE8FB-41E9-C7AE-356C-E32E72902492}"/>
          </ac:spMkLst>
        </pc:spChg>
        <pc:spChg chg="add del mod ord">
          <ac:chgData name="Hallen, Sarah" userId="e8c39c3d-e9d6-403e-8cfc-e497a17b5030" providerId="ADAL" clId="{1D26E534-FC4B-4DC8-8226-E407033CD44B}" dt="2026-05-14T19:57:13.146" v="2587" actId="700"/>
          <ac:spMkLst>
            <pc:docMk/>
            <pc:sldMk cId="3524483553" sldId="381"/>
            <ac:spMk id="7" creationId="{1C360594-F35F-A73C-805F-9632B679FFA3}"/>
          </ac:spMkLst>
        </pc:spChg>
        <pc:spChg chg="add mod ord">
          <ac:chgData name="Hallen, Sarah" userId="e8c39c3d-e9d6-403e-8cfc-e497a17b5030" providerId="ADAL" clId="{1D26E534-FC4B-4DC8-8226-E407033CD44B}" dt="2026-05-14T19:58:35.838" v="2675" actId="20577"/>
          <ac:spMkLst>
            <pc:docMk/>
            <pc:sldMk cId="3524483553" sldId="381"/>
            <ac:spMk id="8" creationId="{33B645DF-0C72-E416-0A01-1631C9323B80}"/>
          </ac:spMkLst>
        </pc:spChg>
        <pc:spChg chg="add mod ord">
          <ac:chgData name="Hallen, Sarah" userId="e8c39c3d-e9d6-403e-8cfc-e497a17b5030" providerId="ADAL" clId="{1D26E534-FC4B-4DC8-8226-E407033CD44B}" dt="2026-05-14T19:59:30.647" v="2777" actId="20577"/>
          <ac:spMkLst>
            <pc:docMk/>
            <pc:sldMk cId="3524483553" sldId="381"/>
            <ac:spMk id="9" creationId="{BDBADA0A-FA5A-7929-5237-46D326C630F3}"/>
          </ac:spMkLst>
        </pc:spChg>
        <pc:spChg chg="add del">
          <ac:chgData name="Hallen, Sarah" userId="e8c39c3d-e9d6-403e-8cfc-e497a17b5030" providerId="ADAL" clId="{1D26E534-FC4B-4DC8-8226-E407033CD44B}" dt="2026-05-14T19:57:22.167" v="2589" actId="26606"/>
          <ac:spMkLst>
            <pc:docMk/>
            <pc:sldMk cId="3524483553" sldId="381"/>
            <ac:spMk id="12" creationId="{71AA479C-5ACE-3389-88B9-518952226537}"/>
          </ac:spMkLst>
        </pc:spChg>
        <pc:spChg chg="add del">
          <ac:chgData name="Hallen, Sarah" userId="e8c39c3d-e9d6-403e-8cfc-e497a17b5030" providerId="ADAL" clId="{1D26E534-FC4B-4DC8-8226-E407033CD44B}" dt="2026-05-14T19:57:22.167" v="2589" actId="26606"/>
          <ac:spMkLst>
            <pc:docMk/>
            <pc:sldMk cId="3524483553" sldId="381"/>
            <ac:spMk id="14" creationId="{4EC36519-4AAD-5043-714F-5951AF966DA4}"/>
          </ac:spMkLst>
        </pc:spChg>
        <pc:spChg chg="add del mod">
          <ac:chgData name="Hallen, Sarah" userId="e8c39c3d-e9d6-403e-8cfc-e497a17b5030" providerId="ADAL" clId="{1D26E534-FC4B-4DC8-8226-E407033CD44B}" dt="2026-05-14T19:57:22.167" v="2589" actId="26606"/>
          <ac:spMkLst>
            <pc:docMk/>
            <pc:sldMk cId="3524483553" sldId="381"/>
            <ac:spMk id="16" creationId="{8FC85469-2B63-017A-92AF-C0AD8596D666}"/>
          </ac:spMkLst>
        </pc:spChg>
        <pc:spChg chg="add del">
          <ac:chgData name="Hallen, Sarah" userId="e8c39c3d-e9d6-403e-8cfc-e497a17b5030" providerId="ADAL" clId="{1D26E534-FC4B-4DC8-8226-E407033CD44B}" dt="2026-05-14T19:57:22.167" v="2590" actId="26606"/>
          <ac:spMkLst>
            <pc:docMk/>
            <pc:sldMk cId="3524483553" sldId="381"/>
            <ac:spMk id="18" creationId="{FCD9F49F-A4AA-6535-C2FF-5F33E6FAA5CC}"/>
          </ac:spMkLst>
        </pc:spChg>
        <pc:spChg chg="add del">
          <ac:chgData name="Hallen, Sarah" userId="e8c39c3d-e9d6-403e-8cfc-e497a17b5030" providerId="ADAL" clId="{1D26E534-FC4B-4DC8-8226-E407033CD44B}" dt="2026-05-14T19:57:22.167" v="2590" actId="26606"/>
          <ac:spMkLst>
            <pc:docMk/>
            <pc:sldMk cId="3524483553" sldId="381"/>
            <ac:spMk id="19" creationId="{0E6E90A2-EEB1-23FC-0BF7-6DAF12E7C77A}"/>
          </ac:spMkLst>
        </pc:spChg>
        <pc:spChg chg="add mod ord">
          <ac:chgData name="Hallen, Sarah" userId="e8c39c3d-e9d6-403e-8cfc-e497a17b5030" providerId="ADAL" clId="{1D26E534-FC4B-4DC8-8226-E407033CD44B}" dt="2026-05-14T19:57:30.009" v="2591" actId="700"/>
          <ac:spMkLst>
            <pc:docMk/>
            <pc:sldMk cId="3524483553" sldId="381"/>
            <ac:spMk id="20" creationId="{F06E7C65-A712-2E27-C90F-AD2647A1D0A8}"/>
          </ac:spMkLst>
        </pc:spChg>
        <pc:picChg chg="add mod">
          <ac:chgData name="Hallen, Sarah" userId="e8c39c3d-e9d6-403e-8cfc-e497a17b5030" providerId="ADAL" clId="{1D26E534-FC4B-4DC8-8226-E407033CD44B}" dt="2026-05-14T19:57:22.167" v="2590" actId="26606"/>
          <ac:picMkLst>
            <pc:docMk/>
            <pc:sldMk cId="3524483553" sldId="381"/>
            <ac:picMk id="3" creationId="{3BB6112E-63E0-DA1C-1EA8-93F42E8FEEBF}"/>
          </ac:picMkLst>
        </pc:picChg>
      </pc:sldChg>
      <pc:sldChg chg="add">
        <pc:chgData name="Hallen, Sarah" userId="e8c39c3d-e9d6-403e-8cfc-e497a17b5030" providerId="ADAL" clId="{1D26E534-FC4B-4DC8-8226-E407033CD44B}" dt="2026-05-14T18:30:39.004" v="1410"/>
        <pc:sldMkLst>
          <pc:docMk/>
          <pc:sldMk cId="903379510" sldId="382"/>
        </pc:sldMkLst>
      </pc:sldChg>
      <pc:sldChg chg="add ord modNotes">
        <pc:chgData name="Hallen, Sarah" userId="e8c39c3d-e9d6-403e-8cfc-e497a17b5030" providerId="ADAL" clId="{1D26E534-FC4B-4DC8-8226-E407033CD44B}" dt="2026-05-14T19:50:42.363" v="2570"/>
        <pc:sldMkLst>
          <pc:docMk/>
          <pc:sldMk cId="2355730943" sldId="383"/>
        </pc:sldMkLst>
      </pc:sldChg>
      <pc:sldChg chg="addSp modSp new mod ord">
        <pc:chgData name="Hallen, Sarah" userId="e8c39c3d-e9d6-403e-8cfc-e497a17b5030" providerId="ADAL" clId="{1D26E534-FC4B-4DC8-8226-E407033CD44B}" dt="2026-05-14T19:50:08.301" v="2566"/>
        <pc:sldMkLst>
          <pc:docMk/>
          <pc:sldMk cId="3244054608" sldId="384"/>
        </pc:sldMkLst>
        <pc:spChg chg="mod">
          <ac:chgData name="Hallen, Sarah" userId="e8c39c3d-e9d6-403e-8cfc-e497a17b5030" providerId="ADAL" clId="{1D26E534-FC4B-4DC8-8226-E407033CD44B}" dt="2026-05-14T19:18:21.135" v="1992"/>
          <ac:spMkLst>
            <pc:docMk/>
            <pc:sldMk cId="3244054608" sldId="384"/>
            <ac:spMk id="2" creationId="{6EDDA3F8-216C-F93E-1C02-1C96BD683F51}"/>
          </ac:spMkLst>
        </pc:spChg>
        <pc:spChg chg="mod">
          <ac:chgData name="Hallen, Sarah" userId="e8c39c3d-e9d6-403e-8cfc-e497a17b5030" providerId="ADAL" clId="{1D26E534-FC4B-4DC8-8226-E407033CD44B}" dt="2026-05-14T19:16:38.917" v="1920" actId="20577"/>
          <ac:spMkLst>
            <pc:docMk/>
            <pc:sldMk cId="3244054608" sldId="384"/>
            <ac:spMk id="3" creationId="{32697FFC-4026-BED7-6D71-21ED5291BC70}"/>
          </ac:spMkLst>
        </pc:spChg>
        <pc:picChg chg="add mod">
          <ac:chgData name="Hallen, Sarah" userId="e8c39c3d-e9d6-403e-8cfc-e497a17b5030" providerId="ADAL" clId="{1D26E534-FC4B-4DC8-8226-E407033CD44B}" dt="2026-05-14T19:18:37.823" v="1994" actId="1076"/>
          <ac:picMkLst>
            <pc:docMk/>
            <pc:sldMk cId="3244054608" sldId="384"/>
            <ac:picMk id="6" creationId="{4D56F9F4-A966-E7A9-957B-2CD63DF0B243}"/>
          </ac:picMkLst>
        </pc:picChg>
      </pc:sldChg>
      <pc:sldChg chg="addSp modSp add mod">
        <pc:chgData name="Hallen, Sarah" userId="e8c39c3d-e9d6-403e-8cfc-e497a17b5030" providerId="ADAL" clId="{1D26E534-FC4B-4DC8-8226-E407033CD44B}" dt="2026-05-14T19:21:01.373" v="2003" actId="1076"/>
        <pc:sldMkLst>
          <pc:docMk/>
          <pc:sldMk cId="604856896" sldId="385"/>
        </pc:sldMkLst>
        <pc:picChg chg="add mod">
          <ac:chgData name="Hallen, Sarah" userId="e8c39c3d-e9d6-403e-8cfc-e497a17b5030" providerId="ADAL" clId="{1D26E534-FC4B-4DC8-8226-E407033CD44B}" dt="2026-05-14T19:21:01.373" v="2003" actId="1076"/>
          <ac:picMkLst>
            <pc:docMk/>
            <pc:sldMk cId="604856896" sldId="385"/>
            <ac:picMk id="2" creationId="{B2C230FC-F7A2-1A3E-DFA5-466FABF85B0F}"/>
          </ac:picMkLst>
        </pc:picChg>
      </pc:sldChg>
      <pc:sldChg chg="addSp modSp new mod">
        <pc:chgData name="Hallen, Sarah" userId="e8c39c3d-e9d6-403e-8cfc-e497a17b5030" providerId="ADAL" clId="{1D26E534-FC4B-4DC8-8226-E407033CD44B}" dt="2026-05-14T19:22:40.408" v="2011" actId="1076"/>
        <pc:sldMkLst>
          <pc:docMk/>
          <pc:sldMk cId="3098822340" sldId="386"/>
        </pc:sldMkLst>
        <pc:spChg chg="add mod">
          <ac:chgData name="Hallen, Sarah" userId="e8c39c3d-e9d6-403e-8cfc-e497a17b5030" providerId="ADAL" clId="{1D26E534-FC4B-4DC8-8226-E407033CD44B}" dt="2026-05-14T19:22:36.963" v="2010" actId="1076"/>
          <ac:spMkLst>
            <pc:docMk/>
            <pc:sldMk cId="3098822340" sldId="386"/>
            <ac:spMk id="6" creationId="{6DFD8207-C940-C8DC-F454-C8E7948C993B}"/>
          </ac:spMkLst>
        </pc:spChg>
        <pc:picChg chg="add mod">
          <ac:chgData name="Hallen, Sarah" userId="e8c39c3d-e9d6-403e-8cfc-e497a17b5030" providerId="ADAL" clId="{1D26E534-FC4B-4DC8-8226-E407033CD44B}" dt="2026-05-14T19:22:40.408" v="2011" actId="1076"/>
          <ac:picMkLst>
            <pc:docMk/>
            <pc:sldMk cId="3098822340" sldId="386"/>
            <ac:picMk id="3" creationId="{81850F80-9D44-6D93-C389-50E22A9D0970}"/>
          </ac:picMkLst>
        </pc:picChg>
      </pc:sldChg>
      <pc:sldChg chg="addSp modSp add del mod">
        <pc:chgData name="Hallen, Sarah" userId="e8c39c3d-e9d6-403e-8cfc-e497a17b5030" providerId="ADAL" clId="{1D26E534-FC4B-4DC8-8226-E407033CD44B}" dt="2026-05-14T20:02:25.271" v="2847" actId="47"/>
        <pc:sldMkLst>
          <pc:docMk/>
          <pc:sldMk cId="2965403125" sldId="387"/>
        </pc:sldMkLst>
        <pc:picChg chg="add mod">
          <ac:chgData name="Hallen, Sarah" userId="e8c39c3d-e9d6-403e-8cfc-e497a17b5030" providerId="ADAL" clId="{1D26E534-FC4B-4DC8-8226-E407033CD44B}" dt="2026-05-14T19:25:34.969" v="2017" actId="1076"/>
          <ac:picMkLst>
            <pc:docMk/>
            <pc:sldMk cId="2965403125" sldId="387"/>
            <ac:picMk id="2" creationId="{72AA04CA-8BBA-1B4D-2298-AE40B380416B}"/>
          </ac:picMkLst>
        </pc:picChg>
      </pc:sldChg>
      <pc:sldChg chg="addSp modSp add mod">
        <pc:chgData name="Hallen, Sarah" userId="e8c39c3d-e9d6-403e-8cfc-e497a17b5030" providerId="ADAL" clId="{1D26E534-FC4B-4DC8-8226-E407033CD44B}" dt="2026-05-14T19:30:46.455" v="2028" actId="1076"/>
        <pc:sldMkLst>
          <pc:docMk/>
          <pc:sldMk cId="1935772482" sldId="388"/>
        </pc:sldMkLst>
        <pc:picChg chg="add mod">
          <ac:chgData name="Hallen, Sarah" userId="e8c39c3d-e9d6-403e-8cfc-e497a17b5030" providerId="ADAL" clId="{1D26E534-FC4B-4DC8-8226-E407033CD44B}" dt="2026-05-14T19:30:46.455" v="2028" actId="1076"/>
          <ac:picMkLst>
            <pc:docMk/>
            <pc:sldMk cId="1935772482" sldId="388"/>
            <ac:picMk id="2" creationId="{06D3C7C5-BBE3-535B-A780-67D6C6A0350C}"/>
          </ac:picMkLst>
        </pc:picChg>
      </pc:sldChg>
      <pc:sldChg chg="addSp delSp modSp add mod ord">
        <pc:chgData name="Hallen, Sarah" userId="e8c39c3d-e9d6-403e-8cfc-e497a17b5030" providerId="ADAL" clId="{1D26E534-FC4B-4DC8-8226-E407033CD44B}" dt="2026-05-14T19:53:40.796" v="2575"/>
        <pc:sldMkLst>
          <pc:docMk/>
          <pc:sldMk cId="1497273731" sldId="389"/>
        </pc:sldMkLst>
        <pc:spChg chg="mod">
          <ac:chgData name="Hallen, Sarah" userId="e8c39c3d-e9d6-403e-8cfc-e497a17b5030" providerId="ADAL" clId="{1D26E534-FC4B-4DC8-8226-E407033CD44B}" dt="2026-05-14T19:41:11.150" v="2065" actId="26606"/>
          <ac:spMkLst>
            <pc:docMk/>
            <pc:sldMk cId="1497273731" sldId="389"/>
            <ac:spMk id="2" creationId="{AD949810-67F8-8907-B41A-D8AF4D3408A8}"/>
          </ac:spMkLst>
        </pc:spChg>
        <pc:spChg chg="mod modVis">
          <ac:chgData name="Hallen, Sarah" userId="e8c39c3d-e9d6-403e-8cfc-e497a17b5030" providerId="ADAL" clId="{1D26E534-FC4B-4DC8-8226-E407033CD44B}" dt="2026-05-14T19:41:11.150" v="2065" actId="26606"/>
          <ac:spMkLst>
            <pc:docMk/>
            <pc:sldMk cId="1497273731" sldId="389"/>
            <ac:spMk id="4" creationId="{EB494961-62ED-EC12-B2E1-CA689EB8A50A}"/>
          </ac:spMkLst>
        </pc:spChg>
        <pc:picChg chg="del">
          <ac:chgData name="Hallen, Sarah" userId="e8c39c3d-e9d6-403e-8cfc-e497a17b5030" providerId="ADAL" clId="{1D26E534-FC4B-4DC8-8226-E407033CD44B}" dt="2026-05-14T19:40:30.754" v="2059" actId="478"/>
          <ac:picMkLst>
            <pc:docMk/>
            <pc:sldMk cId="1497273731" sldId="389"/>
            <ac:picMk id="6" creationId="{B30CC72F-4F82-665F-3398-B059E53A67C9}"/>
          </ac:picMkLst>
        </pc:picChg>
        <pc:picChg chg="add del mod">
          <ac:chgData name="Hallen, Sarah" userId="e8c39c3d-e9d6-403e-8cfc-e497a17b5030" providerId="ADAL" clId="{1D26E534-FC4B-4DC8-8226-E407033CD44B}" dt="2026-05-14T19:40:39.908" v="2063" actId="478"/>
          <ac:picMkLst>
            <pc:docMk/>
            <pc:sldMk cId="1497273731" sldId="389"/>
            <ac:picMk id="7" creationId="{18859F22-C9E9-5F2E-12D5-29B8B4377753}"/>
          </ac:picMkLst>
        </pc:picChg>
        <pc:picChg chg="add mod ord">
          <ac:chgData name="Hallen, Sarah" userId="e8c39c3d-e9d6-403e-8cfc-e497a17b5030" providerId="ADAL" clId="{1D26E534-FC4B-4DC8-8226-E407033CD44B}" dt="2026-05-14T19:41:11.150" v="2065" actId="26606"/>
          <ac:picMkLst>
            <pc:docMk/>
            <pc:sldMk cId="1497273731" sldId="389"/>
            <ac:picMk id="9" creationId="{A4385D28-8E89-708B-F4ED-A8DB625C6D3E}"/>
          </ac:picMkLst>
        </pc:picChg>
      </pc:sldChg>
      <pc:sldChg chg="addSp modSp new del mod modClrScheme chgLayout">
        <pc:chgData name="Hallen, Sarah" userId="e8c39c3d-e9d6-403e-8cfc-e497a17b5030" providerId="ADAL" clId="{1D26E534-FC4B-4DC8-8226-E407033CD44B}" dt="2026-05-14T19:39:15.745" v="2054" actId="47"/>
        <pc:sldMkLst>
          <pc:docMk/>
          <pc:sldMk cId="3325927284" sldId="389"/>
        </pc:sldMkLst>
        <pc:spChg chg="add mod">
          <ac:chgData name="Hallen, Sarah" userId="e8c39c3d-e9d6-403e-8cfc-e497a17b5030" providerId="ADAL" clId="{1D26E534-FC4B-4DC8-8226-E407033CD44B}" dt="2026-05-14T19:38:56.148" v="2052" actId="20577"/>
          <ac:spMkLst>
            <pc:docMk/>
            <pc:sldMk cId="3325927284" sldId="389"/>
            <ac:spMk id="2" creationId="{68ACDD18-82C8-5C90-31F7-D7C7476E7CE0}"/>
          </ac:spMkLst>
        </pc:spChg>
        <pc:spChg chg="add mod">
          <ac:chgData name="Hallen, Sarah" userId="e8c39c3d-e9d6-403e-8cfc-e497a17b5030" providerId="ADAL" clId="{1D26E534-FC4B-4DC8-8226-E407033CD44B}" dt="2026-05-14T19:37:31.038" v="2047" actId="700"/>
          <ac:spMkLst>
            <pc:docMk/>
            <pc:sldMk cId="3325927284" sldId="389"/>
            <ac:spMk id="3" creationId="{30A2C280-31F9-5163-F750-59FB798EAFC4}"/>
          </ac:spMkLst>
        </pc:spChg>
      </pc:sldChg>
      <pc:sldChg chg="add">
        <pc:chgData name="Hallen, Sarah" userId="e8c39c3d-e9d6-403e-8cfc-e497a17b5030" providerId="ADAL" clId="{1D26E534-FC4B-4DC8-8226-E407033CD44B}" dt="2026-05-14T19:41:21.562" v="2066"/>
        <pc:sldMkLst>
          <pc:docMk/>
          <pc:sldMk cId="1077139307" sldId="390"/>
        </pc:sldMkLst>
      </pc:sldChg>
      <pc:sldChg chg="add">
        <pc:chgData name="Hallen, Sarah" userId="e8c39c3d-e9d6-403e-8cfc-e497a17b5030" providerId="ADAL" clId="{1D26E534-FC4B-4DC8-8226-E407033CD44B}" dt="2026-05-14T19:41:38.390" v="2070"/>
        <pc:sldMkLst>
          <pc:docMk/>
          <pc:sldMk cId="326657812" sldId="391"/>
        </pc:sldMkLst>
      </pc:sldChg>
      <pc:sldChg chg="addSp modSp new mod ord modClrScheme chgLayout">
        <pc:chgData name="Hallen, Sarah" userId="e8c39c3d-e9d6-403e-8cfc-e497a17b5030" providerId="ADAL" clId="{1D26E534-FC4B-4DC8-8226-E407033CD44B}" dt="2026-05-14T19:58:22.280" v="2654" actId="20577"/>
        <pc:sldMkLst>
          <pc:docMk/>
          <pc:sldMk cId="3891348885" sldId="392"/>
        </pc:sldMkLst>
        <pc:spChg chg="mod">
          <ac:chgData name="Hallen, Sarah" userId="e8c39c3d-e9d6-403e-8cfc-e497a17b5030" providerId="ADAL" clId="{1D26E534-FC4B-4DC8-8226-E407033CD44B}" dt="2026-05-14T19:49:17.715" v="2560" actId="20577"/>
          <ac:spMkLst>
            <pc:docMk/>
            <pc:sldMk cId="3891348885" sldId="392"/>
            <ac:spMk id="2" creationId="{3535C621-91B5-85F9-FEE3-C0B322B93431}"/>
          </ac:spMkLst>
        </pc:spChg>
        <pc:spChg chg="mod">
          <ac:chgData name="Hallen, Sarah" userId="e8c39c3d-e9d6-403e-8cfc-e497a17b5030" providerId="ADAL" clId="{1D26E534-FC4B-4DC8-8226-E407033CD44B}" dt="2026-05-14T19:58:22.280" v="2654" actId="20577"/>
          <ac:spMkLst>
            <pc:docMk/>
            <pc:sldMk cId="3891348885" sldId="392"/>
            <ac:spMk id="3" creationId="{E987D0D0-1381-97A1-7904-1CF27099DEB1}"/>
          </ac:spMkLst>
        </pc:spChg>
        <pc:spChg chg="add mod">
          <ac:chgData name="Hallen, Sarah" userId="e8c39c3d-e9d6-403e-8cfc-e497a17b5030" providerId="ADAL" clId="{1D26E534-FC4B-4DC8-8226-E407033CD44B}" dt="2026-05-14T19:48:49.336" v="2512" actId="26606"/>
          <ac:spMkLst>
            <pc:docMk/>
            <pc:sldMk cId="3891348885" sldId="392"/>
            <ac:spMk id="6" creationId="{FCF10B81-6AE8-7625-E902-C4180EB75B5B}"/>
          </ac:spMkLst>
        </pc:spChg>
        <pc:picChg chg="add mod ord">
          <ac:chgData name="Hallen, Sarah" userId="e8c39c3d-e9d6-403e-8cfc-e497a17b5030" providerId="ADAL" clId="{1D26E534-FC4B-4DC8-8226-E407033CD44B}" dt="2026-05-14T19:48:49.336" v="2512" actId="26606"/>
          <ac:picMkLst>
            <pc:docMk/>
            <pc:sldMk cId="3891348885" sldId="392"/>
            <ac:picMk id="5" creationId="{C88F389F-B107-E922-E7A9-BD04F5E3DF33}"/>
          </ac:picMkLst>
        </pc:picChg>
      </pc:sldChg>
      <pc:sldChg chg="modSp new del mod">
        <pc:chgData name="Hallen, Sarah" userId="e8c39c3d-e9d6-403e-8cfc-e497a17b5030" providerId="ADAL" clId="{1D26E534-FC4B-4DC8-8226-E407033CD44B}" dt="2026-05-14T20:01:04.021" v="2841" actId="47"/>
        <pc:sldMkLst>
          <pc:docMk/>
          <pc:sldMk cId="398592472" sldId="393"/>
        </pc:sldMkLst>
        <pc:spChg chg="mod">
          <ac:chgData name="Hallen, Sarah" userId="e8c39c3d-e9d6-403e-8cfc-e497a17b5030" providerId="ADAL" clId="{1D26E534-FC4B-4DC8-8226-E407033CD44B}" dt="2026-05-14T20:00:35.363" v="2840" actId="20577"/>
          <ac:spMkLst>
            <pc:docMk/>
            <pc:sldMk cId="398592472" sldId="393"/>
            <ac:spMk id="3" creationId="{50198654-49ED-34B1-2140-D960018079E4}"/>
          </ac:spMkLst>
        </pc:spChg>
      </pc:sldChg>
      <pc:sldChg chg="addSp modSp new mod ord">
        <pc:chgData name="Hallen, Sarah" userId="e8c39c3d-e9d6-403e-8cfc-e497a17b5030" providerId="ADAL" clId="{1D26E534-FC4B-4DC8-8226-E407033CD44B}" dt="2026-05-14T20:03:10.370" v="2853"/>
        <pc:sldMkLst>
          <pc:docMk/>
          <pc:sldMk cId="1513260102" sldId="393"/>
        </pc:sldMkLst>
        <pc:picChg chg="add mod">
          <ac:chgData name="Hallen, Sarah" userId="e8c39c3d-e9d6-403e-8cfc-e497a17b5030" providerId="ADAL" clId="{1D26E534-FC4B-4DC8-8226-E407033CD44B}" dt="2026-05-14T20:02:34.348" v="2851" actId="1076"/>
          <ac:picMkLst>
            <pc:docMk/>
            <pc:sldMk cId="1513260102" sldId="393"/>
            <ac:picMk id="2" creationId="{763A92C9-51EC-814A-4BDB-4AC2931520A5}"/>
          </ac:picMkLst>
        </pc:picChg>
        <pc:picChg chg="add mod">
          <ac:chgData name="Hallen, Sarah" userId="e8c39c3d-e9d6-403e-8cfc-e497a17b5030" providerId="ADAL" clId="{1D26E534-FC4B-4DC8-8226-E407033CD44B}" dt="2026-05-14T20:02:30.588" v="2849" actId="1076"/>
          <ac:picMkLst>
            <pc:docMk/>
            <pc:sldMk cId="1513260102" sldId="393"/>
            <ac:picMk id="3" creationId="{69CEC969-5808-FE72-A613-B89D7FE84707}"/>
          </ac:picMkLst>
        </pc:picChg>
      </pc:sldChg>
      <pc:sldChg chg="modSp new mod">
        <pc:chgData name="Hallen, Sarah" userId="e8c39c3d-e9d6-403e-8cfc-e497a17b5030" providerId="ADAL" clId="{1D26E534-FC4B-4DC8-8226-E407033CD44B}" dt="2026-05-14T20:09:24.277" v="3616" actId="20577"/>
        <pc:sldMkLst>
          <pc:docMk/>
          <pc:sldMk cId="597090104" sldId="394"/>
        </pc:sldMkLst>
        <pc:spChg chg="mod">
          <ac:chgData name="Hallen, Sarah" userId="e8c39c3d-e9d6-403e-8cfc-e497a17b5030" providerId="ADAL" clId="{1D26E534-FC4B-4DC8-8226-E407033CD44B}" dt="2026-05-14T20:09:24.277" v="3616" actId="20577"/>
          <ac:spMkLst>
            <pc:docMk/>
            <pc:sldMk cId="597090104" sldId="394"/>
            <ac:spMk id="2" creationId="{77064907-68D0-9DAC-48CC-669B7EA07794}"/>
          </ac:spMkLst>
        </pc:spChg>
        <pc:spChg chg="mod">
          <ac:chgData name="Hallen, Sarah" userId="e8c39c3d-e9d6-403e-8cfc-e497a17b5030" providerId="ADAL" clId="{1D26E534-FC4B-4DC8-8226-E407033CD44B}" dt="2026-05-14T20:04:38.157" v="2862" actId="20577"/>
          <ac:spMkLst>
            <pc:docMk/>
            <pc:sldMk cId="597090104" sldId="394"/>
            <ac:spMk id="3" creationId="{7689A036-991E-B901-CB6E-0780019343F2}"/>
          </ac:spMkLst>
        </pc:spChg>
      </pc:sldChg>
      <pc:sldMasterChg chg="delSldLayout">
        <pc:chgData name="Hallen, Sarah" userId="e8c39c3d-e9d6-403e-8cfc-e497a17b5030" providerId="ADAL" clId="{1D26E534-FC4B-4DC8-8226-E407033CD44B}" dt="2026-05-14T16:59:33.199" v="1" actId="47"/>
        <pc:sldMasterMkLst>
          <pc:docMk/>
          <pc:sldMasterMk cId="290931392" sldId="2147483648"/>
        </pc:sldMasterMkLst>
        <pc:sldLayoutChg chg="del">
          <pc:chgData name="Hallen, Sarah" userId="e8c39c3d-e9d6-403e-8cfc-e497a17b5030" providerId="ADAL" clId="{1D26E534-FC4B-4DC8-8226-E407033CD44B}" dt="2026-05-14T16:59:33.199" v="1" actId="47"/>
          <pc:sldLayoutMkLst>
            <pc:docMk/>
            <pc:sldMasterMk cId="290931392" sldId="2147483648"/>
            <pc:sldLayoutMk cId="3626396508" sldId="2147483667"/>
          </pc:sldLayoutMkLst>
        </pc:sldLayoutChg>
        <pc:sldLayoutChg chg="del">
          <pc:chgData name="Hallen, Sarah" userId="e8c39c3d-e9d6-403e-8cfc-e497a17b5030" providerId="ADAL" clId="{1D26E534-FC4B-4DC8-8226-E407033CD44B}" dt="2026-05-14T16:59:33.199" v="1" actId="47"/>
          <pc:sldLayoutMkLst>
            <pc:docMk/>
            <pc:sldMasterMk cId="290931392" sldId="2147483648"/>
            <pc:sldLayoutMk cId="2678973" sldId="2147483668"/>
          </pc:sldLayoutMkLst>
        </pc:sldLayoutChg>
        <pc:sldLayoutChg chg="del">
          <pc:chgData name="Hallen, Sarah" userId="e8c39c3d-e9d6-403e-8cfc-e497a17b5030" providerId="ADAL" clId="{1D26E534-FC4B-4DC8-8226-E407033CD44B}" dt="2026-05-14T16:59:33.199" v="1" actId="47"/>
          <pc:sldLayoutMkLst>
            <pc:docMk/>
            <pc:sldMasterMk cId="290931392" sldId="2147483648"/>
            <pc:sldLayoutMk cId="2188002829" sldId="2147483669"/>
          </pc:sldLayoutMkLst>
        </pc:sldLayoutChg>
        <pc:sldLayoutChg chg="del">
          <pc:chgData name="Hallen, Sarah" userId="e8c39c3d-e9d6-403e-8cfc-e497a17b5030" providerId="ADAL" clId="{1D26E534-FC4B-4DC8-8226-E407033CD44B}" dt="2026-05-14T16:59:33.199" v="1" actId="47"/>
          <pc:sldLayoutMkLst>
            <pc:docMk/>
            <pc:sldMasterMk cId="290931392" sldId="2147483648"/>
            <pc:sldLayoutMk cId="2495271401" sldId="2147483670"/>
          </pc:sldLayoutMkLst>
        </pc:sldLayoutChg>
      </pc:sldMasterChg>
      <pc:sldMasterChg chg="delSldLayout">
        <pc:chgData name="Hallen, Sarah" userId="e8c39c3d-e9d6-403e-8cfc-e497a17b5030" providerId="ADAL" clId="{1D26E534-FC4B-4DC8-8226-E407033CD44B}" dt="2026-05-14T19:11:16.580" v="1424" actId="47"/>
        <pc:sldMasterMkLst>
          <pc:docMk/>
          <pc:sldMasterMk cId="3120841367" sldId="2147483704"/>
        </pc:sldMasterMkLst>
        <pc:sldLayoutChg chg="del">
          <pc:chgData name="Hallen, Sarah" userId="e8c39c3d-e9d6-403e-8cfc-e497a17b5030" providerId="ADAL" clId="{1D26E534-FC4B-4DC8-8226-E407033CD44B}" dt="2026-05-14T19:11:16.580" v="1424" actId="47"/>
          <pc:sldLayoutMkLst>
            <pc:docMk/>
            <pc:sldMasterMk cId="3120841367" sldId="2147483704"/>
            <pc:sldLayoutMk cId="1526206213" sldId="2147483731"/>
          </pc:sldLayoutMkLst>
        </pc:sldLayoutChg>
      </pc:sldMasterChg>
      <pc:sldMasterChg chg="del delSldLayout">
        <pc:chgData name="Hallen, Sarah" userId="e8c39c3d-e9d6-403e-8cfc-e497a17b5030" providerId="ADAL" clId="{1D26E534-FC4B-4DC8-8226-E407033CD44B}" dt="2026-05-14T19:11:13.058" v="1423" actId="47"/>
        <pc:sldMasterMkLst>
          <pc:docMk/>
          <pc:sldMasterMk cId="754270836" sldId="2147483719"/>
        </pc:sldMasterMkLst>
        <pc:sldLayoutChg chg="del">
          <pc:chgData name="Hallen, Sarah" userId="e8c39c3d-e9d6-403e-8cfc-e497a17b5030" providerId="ADAL" clId="{1D26E534-FC4B-4DC8-8226-E407033CD44B}" dt="2026-05-14T19:11:13.058" v="1423" actId="47"/>
          <pc:sldLayoutMkLst>
            <pc:docMk/>
            <pc:sldMasterMk cId="754270836" sldId="2147483719"/>
            <pc:sldLayoutMk cId="2311971262" sldId="2147483720"/>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3816531813" sldId="2147483721"/>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835593504" sldId="2147483722"/>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965534958" sldId="2147483723"/>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1471317547" sldId="2147483724"/>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3863599871" sldId="2147483725"/>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1360074136" sldId="2147483726"/>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4180406250" sldId="2147483727"/>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610845843" sldId="2147483728"/>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4114933293" sldId="2147483729"/>
          </pc:sldLayoutMkLst>
        </pc:sldLayoutChg>
        <pc:sldLayoutChg chg="del">
          <pc:chgData name="Hallen, Sarah" userId="e8c39c3d-e9d6-403e-8cfc-e497a17b5030" providerId="ADAL" clId="{1D26E534-FC4B-4DC8-8226-E407033CD44B}" dt="2026-05-14T19:11:13.058" v="1423" actId="47"/>
          <pc:sldLayoutMkLst>
            <pc:docMk/>
            <pc:sldMasterMk cId="754270836" sldId="2147483719"/>
            <pc:sldLayoutMk cId="1248783249" sldId="2147483730"/>
          </pc:sldLayoutMkLst>
        </pc:sldLayoutChg>
      </pc:sldMasterChg>
      <pc:sldMasterChg chg="del delSldLayout">
        <pc:chgData name="Hallen, Sarah" userId="e8c39c3d-e9d6-403e-8cfc-e497a17b5030" providerId="ADAL" clId="{1D26E534-FC4B-4DC8-8226-E407033CD44B}" dt="2026-05-14T17:53:50.766" v="1217" actId="700"/>
        <pc:sldMasterMkLst>
          <pc:docMk/>
          <pc:sldMasterMk cId="1414630809" sldId="2147483719"/>
        </pc:sldMasterMkLst>
        <pc:sldLayoutChg chg="del">
          <pc:chgData name="Hallen, Sarah" userId="e8c39c3d-e9d6-403e-8cfc-e497a17b5030" providerId="ADAL" clId="{1D26E534-FC4B-4DC8-8226-E407033CD44B}" dt="2026-05-14T17:53:50.766" v="1217" actId="700"/>
          <pc:sldLayoutMkLst>
            <pc:docMk/>
            <pc:sldMasterMk cId="1414630809" sldId="2147483719"/>
            <pc:sldLayoutMk cId="2865677832" sldId="2147483720"/>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2649208566" sldId="2147483721"/>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3419721662" sldId="2147483722"/>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2310955289" sldId="2147483723"/>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984666344" sldId="2147483724"/>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875345285" sldId="2147483725"/>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3792127727" sldId="2147483726"/>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3845029517" sldId="2147483727"/>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876463605" sldId="2147483728"/>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2221774091" sldId="2147483729"/>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701441285" sldId="2147483730"/>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4211632278" sldId="2147483731"/>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711444405" sldId="2147483732"/>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4246161622" sldId="2147483733"/>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2126023724" sldId="2147483734"/>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25248187" sldId="2147483735"/>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1962904883" sldId="2147483736"/>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2851038978" sldId="2147483737"/>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391653617" sldId="2147483738"/>
          </pc:sldLayoutMkLst>
        </pc:sldLayoutChg>
        <pc:sldLayoutChg chg="del">
          <pc:chgData name="Hallen, Sarah" userId="e8c39c3d-e9d6-403e-8cfc-e497a17b5030" providerId="ADAL" clId="{1D26E534-FC4B-4DC8-8226-E407033CD44B}" dt="2026-05-14T17:53:50.766" v="1217" actId="700"/>
          <pc:sldLayoutMkLst>
            <pc:docMk/>
            <pc:sldMasterMk cId="1414630809" sldId="2147483719"/>
            <pc:sldLayoutMk cId="3079854928" sldId="21474837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B32A4B-204B-096C-E340-75C845362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77E1A3-BA4E-28DD-4BD2-B8B86CAF94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6A533-5233-D34A-98A9-41D4A08EE338}" type="datetimeFigureOut">
              <a:rPr lang="en-US" smtClean="0"/>
              <a:t>5/14/2026</a:t>
            </a:fld>
            <a:endParaRPr lang="en-US"/>
          </a:p>
        </p:txBody>
      </p:sp>
      <p:sp>
        <p:nvSpPr>
          <p:cNvPr id="4" name="Footer Placeholder 3">
            <a:extLst>
              <a:ext uri="{FF2B5EF4-FFF2-40B4-BE49-F238E27FC236}">
                <a16:creationId xmlns:a16="http://schemas.microsoft.com/office/drawing/2014/main" id="{347FE82F-F8B9-6C3A-6874-9C229F08D8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DF755-1962-14A5-6286-0FF3AE8EB0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223C56-3795-5343-83CE-D2F19EE1F672}" type="slidenum">
              <a:rPr lang="en-US" smtClean="0"/>
              <a:t>‹#›</a:t>
            </a:fld>
            <a:endParaRPr lang="en-US"/>
          </a:p>
        </p:txBody>
      </p:sp>
    </p:spTree>
    <p:extLst>
      <p:ext uri="{BB962C8B-B14F-4D97-AF65-F5344CB8AC3E}">
        <p14:creationId xmlns:p14="http://schemas.microsoft.com/office/powerpoint/2010/main" val="351377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72F8C-EFD6-A645-8290-5E68FBA9DECA}"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68925-592C-3F40-9038-1B95912FECC6}" type="slidenum">
              <a:rPr lang="en-US" smtClean="0"/>
              <a:t>‹#›</a:t>
            </a:fld>
            <a:endParaRPr lang="en-US"/>
          </a:p>
        </p:txBody>
      </p:sp>
    </p:spTree>
    <p:extLst>
      <p:ext uri="{BB962C8B-B14F-4D97-AF65-F5344CB8AC3E}">
        <p14:creationId xmlns:p14="http://schemas.microsoft.com/office/powerpoint/2010/main" val="214024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Topic</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Slide </a:t>
            </a:r>
            <a:fld id="{7C32A584-3809-40E8-8DE1-ABFD1C5F354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p:txBody>
      </p:sp>
      <p:sp>
        <p:nvSpPr>
          <p:cNvPr id="64516" name="Rectangle 2"/>
          <p:cNvSpPr>
            <a:spLocks noGrp="1" noRot="1" noChangeAspect="1" noChangeArrowheads="1" noTextEdit="1"/>
          </p:cNvSpPr>
          <p:nvPr>
            <p:ph type="sldImg"/>
          </p:nvPr>
        </p:nvSpPr>
        <p:spPr>
          <a:xfrm>
            <a:off x="1143000" y="685800"/>
            <a:ext cx="4572000" cy="3429000"/>
          </a:xfrm>
          <a:ln/>
        </p:spPr>
      </p:sp>
      <p:sp>
        <p:nvSpPr>
          <p:cNvPr id="64517" name="Rectangle 3"/>
          <p:cNvSpPr>
            <a:spLocks noGrp="1" noChangeArrowheads="1"/>
          </p:cNvSpPr>
          <p:nvPr>
            <p:ph type="body" idx="1"/>
          </p:nvPr>
        </p:nvSpPr>
        <p:spPr>
          <a:xfrm>
            <a:off x="1066800" y="4343400"/>
            <a:ext cx="4724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Helvetica" pitchFamily="2" charset="0"/>
              </a:rPr>
              <a:t>Possible outcomes include time to death and likelihood of significant functional decline. </a:t>
            </a:r>
          </a:p>
          <a:p>
            <a:r>
              <a:rPr lang="en-US" dirty="0">
                <a:effectLst/>
                <a:latin typeface="Helvetica" pitchFamily="2" charset="0"/>
              </a:rPr>
              <a:t>Developing a prognosis is an important skill that can greatly inform patient-centered goal setting and shared decision-making. </a:t>
            </a:r>
          </a:p>
          <a:p>
            <a:r>
              <a:rPr lang="en-US" dirty="0">
                <a:effectLst/>
                <a:latin typeface="Helvetica" pitchFamily="2" charset="0"/>
              </a:rPr>
              <a:t>Prognostication is a broader term that incorporates both </a:t>
            </a:r>
          </a:p>
          <a:p>
            <a:r>
              <a:rPr lang="en-US" dirty="0">
                <a:effectLst/>
                <a:latin typeface="Helvetica" pitchFamily="2" charset="0"/>
              </a:rPr>
              <a:t>estimating and communicating prognosis</a:t>
            </a:r>
            <a:endParaRPr lang="en-US" b="0"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Table 1 in GRS Chapter.</a:t>
            </a:r>
          </a:p>
        </p:txBody>
      </p:sp>
      <p:sp>
        <p:nvSpPr>
          <p:cNvPr id="4" name="Slide Number Placeholder 3"/>
          <p:cNvSpPr>
            <a:spLocks noGrp="1"/>
          </p:cNvSpPr>
          <p:nvPr>
            <p:ph type="sldNum" sz="quarter" idx="5"/>
          </p:nvPr>
        </p:nvSpPr>
        <p:spPr/>
        <p:txBody>
          <a:bodyPr/>
          <a:lstStyle/>
          <a:p>
            <a:fld id="{4EB7ECB6-8BC6-4003-A489-764AF1EA9082}" type="slidenum">
              <a:rPr lang="en-US" smtClean="0"/>
              <a:t>23</a:t>
            </a:fld>
            <a:endParaRPr lang="en-US"/>
          </a:p>
        </p:txBody>
      </p:sp>
    </p:spTree>
    <p:extLst>
      <p:ext uri="{BB962C8B-B14F-4D97-AF65-F5344CB8AC3E}">
        <p14:creationId xmlns:p14="http://schemas.microsoft.com/office/powerpoint/2010/main" val="40526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Helvetica" pitchFamily="2" charset="0"/>
              </a:rPr>
              <a:t>When discussing whether to pursue diagnostic or therapeutic interventions, weighing the likelihood that a patient may live long enough to benefit from the proposed intervention can greatly aid clinical decision-making. </a:t>
            </a:r>
          </a:p>
          <a:p>
            <a:pPr marL="171450" indent="-171450">
              <a:buFont typeface="Arial" panose="020B0604020202020204" pitchFamily="34" charset="0"/>
              <a:buChar char="•"/>
            </a:pPr>
            <a:r>
              <a:rPr lang="en-US" dirty="0">
                <a:effectLst/>
                <a:latin typeface="Helvetica" pitchFamily="2" charset="0"/>
              </a:rPr>
              <a:t>If a patient’s life expectancy is significantly less than the lag time to benefit of a preventive intervention, the likelihood of the patient being harmed rather than benefiting from an intervention is high, and one might consider recommending against the intervention. </a:t>
            </a:r>
          </a:p>
          <a:p>
            <a:pPr marL="171450" indent="-171450">
              <a:buFont typeface="Arial" panose="020B0604020202020204" pitchFamily="34" charset="0"/>
              <a:buChar char="•"/>
            </a:pPr>
            <a:r>
              <a:rPr lang="en-US" dirty="0">
                <a:effectLst/>
                <a:latin typeface="Helvetica" pitchFamily="2" charset="0"/>
              </a:rPr>
              <a:t>If a patient’s remaining life expectancy significantly exceeds the lag time to benefit, the likelihood of benefiting from the intervention is now much higher, and the patient might be encouraged to pursue the intervention. </a:t>
            </a:r>
          </a:p>
          <a:p>
            <a:pPr marL="171450" indent="-171450">
              <a:buFont typeface="Arial" panose="020B0604020202020204" pitchFamily="34" charset="0"/>
              <a:buChar char="•"/>
            </a:pPr>
            <a:r>
              <a:rPr lang="en-US" dirty="0">
                <a:effectLst/>
                <a:latin typeface="Helvetica" pitchFamily="2" charset="0"/>
              </a:rPr>
              <a:t>In instances when remaining life expectancy is close to lag time to benefit, further discussion of prognosis and the patient’s goals regarding his or her care may help guide clinical decision-making (Table 22.1)</a:t>
            </a:r>
          </a:p>
        </p:txBody>
      </p:sp>
      <p:sp>
        <p:nvSpPr>
          <p:cNvPr id="4" name="Slide Number Placeholder 3"/>
          <p:cNvSpPr>
            <a:spLocks noGrp="1"/>
          </p:cNvSpPr>
          <p:nvPr>
            <p:ph type="sldNum" sz="quarter" idx="5"/>
          </p:nvPr>
        </p:nvSpPr>
        <p:spPr/>
        <p:txBody>
          <a:bodyPr/>
          <a:lstStyle/>
          <a:p>
            <a:fld id="{4EB7ECB6-8BC6-4003-A489-764AF1EA9082}" type="slidenum">
              <a:rPr lang="en-US" smtClean="0"/>
              <a:t>24</a:t>
            </a:fld>
            <a:endParaRPr lang="en-US"/>
          </a:p>
        </p:txBody>
      </p:sp>
    </p:spTree>
    <p:extLst>
      <p:ext uri="{BB962C8B-B14F-4D97-AF65-F5344CB8AC3E}">
        <p14:creationId xmlns:p14="http://schemas.microsoft.com/office/powerpoint/2010/main" val="386432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E087-973D-C649-516F-B220DEBEF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B6B72-2F67-16B1-06FD-78C361F0B8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303C0E8-BB70-653C-ED25-E9E618247B42}"/>
              </a:ext>
            </a:extLst>
          </p:cNvPr>
          <p:cNvSpPr>
            <a:spLocks noGrp="1"/>
          </p:cNvSpPr>
          <p:nvPr>
            <p:ph type="body" idx="1"/>
          </p:nvPr>
        </p:nvSpPr>
        <p:spPr/>
        <p:txBody>
          <a:bodyPr/>
          <a:lstStyle/>
          <a:p>
            <a:r>
              <a:rPr lang="en-US" dirty="0"/>
              <a:t>See Table 1 in GRS Chapter.</a:t>
            </a:r>
          </a:p>
        </p:txBody>
      </p:sp>
      <p:sp>
        <p:nvSpPr>
          <p:cNvPr id="4" name="Slide Number Placeholder 3">
            <a:extLst>
              <a:ext uri="{FF2B5EF4-FFF2-40B4-BE49-F238E27FC236}">
                <a16:creationId xmlns:a16="http://schemas.microsoft.com/office/drawing/2014/main" id="{46B74011-D946-7DBC-5976-9FFDFEE1A9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47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Topic</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Slide </a:t>
            </a:r>
            <a:fld id="{F3595F62-DDDB-4CDD-B9F6-B363113A52D2}"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p:txBody>
      </p:sp>
      <p:sp>
        <p:nvSpPr>
          <p:cNvPr id="63492" name="Rectangle 2"/>
          <p:cNvSpPr>
            <a:spLocks noGrp="1" noRot="1" noChangeAspect="1" noChangeArrowheads="1" noTextEdit="1"/>
          </p:cNvSpPr>
          <p:nvPr>
            <p:ph type="sldImg"/>
          </p:nvPr>
        </p:nvSpPr>
        <p:spPr>
          <a:xfrm>
            <a:off x="381000" y="685800"/>
            <a:ext cx="6096000" cy="3429000"/>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Topic</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Slide </a:t>
            </a:r>
            <a:fld id="{7C32A584-3809-40E8-8DE1-ABFD1C5F354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p:txBody>
      </p:sp>
      <p:sp>
        <p:nvSpPr>
          <p:cNvPr id="64516" name="Rectangle 2"/>
          <p:cNvSpPr>
            <a:spLocks noGrp="1" noRot="1" noChangeAspect="1" noChangeArrowheads="1" noTextEdit="1"/>
          </p:cNvSpPr>
          <p:nvPr>
            <p:ph type="sldImg"/>
          </p:nvPr>
        </p:nvSpPr>
        <p:spPr>
          <a:xfrm>
            <a:off x="381000" y="685800"/>
            <a:ext cx="6096000" cy="3429000"/>
          </a:xfrm>
          <a:ln/>
        </p:spPr>
      </p:sp>
      <p:sp>
        <p:nvSpPr>
          <p:cNvPr id="64517" name="Rectangle 3"/>
          <p:cNvSpPr>
            <a:spLocks noGrp="1" noChangeArrowheads="1"/>
          </p:cNvSpPr>
          <p:nvPr>
            <p:ph type="body" idx="1"/>
          </p:nvPr>
        </p:nvSpPr>
        <p:spPr>
          <a:xfrm>
            <a:off x="1066800" y="4343400"/>
            <a:ext cx="4724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Helvetica" pitchFamily="2" charset="0"/>
              </a:rPr>
              <a:t>Despite the evidence showing that discussion of prognosis does not negatively impact hope or overall ability to cope with illness, and that patients and their families often want to discuss prognosis to help with planning and decision-making, clinicians commonly shy away from having these discussions because of preconceived biases and uncertainty around prognosis. Although estimations of prognosis may </a:t>
            </a:r>
          </a:p>
          <a:p>
            <a:r>
              <a:rPr lang="en-US" dirty="0">
                <a:effectLst/>
                <a:latin typeface="Helvetica" pitchFamily="2" charset="0"/>
              </a:rPr>
              <a:t>not always be completely accurate, patients and families look to practitioners for prognostic information because practitioners are best equipped to make these estimations. </a:t>
            </a:r>
          </a:p>
          <a:p>
            <a:pPr eaLnBrk="1" hangingPunct="1"/>
            <a:endParaRPr lang="en-US" b="0" dirty="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Communication prognosis is often tied to medical decision-making.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recent Executive Summary from the American Geriatrics Society provides a framework and process for clinicians who provide care to older adults with multiple chronic conditions (see the chapter on Multimorbidity). </a:t>
            </a:r>
          </a:p>
          <a:p>
            <a:pPr marL="171450" indent="-171450">
              <a:buFont typeface="Arial" panose="020B0604020202020204" pitchFamily="34" charset="0"/>
              <a:buChar char="•"/>
            </a:pPr>
            <a:r>
              <a:rPr lang="en-US" dirty="0"/>
              <a:t>This process is part of Age Friendly Health, assessing “what matters” and considering </a:t>
            </a:r>
            <a:r>
              <a:rPr lang="en-US" dirty="0" err="1"/>
              <a:t>multicomplexity</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4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Topic</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rPr>
              <a:t>Slide </a:t>
            </a:r>
            <a:fld id="{7C32A584-3809-40E8-8DE1-ABFD1C5F354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S PGothic" pitchFamily="34" charset="-128"/>
              <a:cs typeface="+mn-cs"/>
            </a:endParaRPr>
          </a:p>
        </p:txBody>
      </p:sp>
      <p:sp>
        <p:nvSpPr>
          <p:cNvPr id="64516" name="Rectangle 2"/>
          <p:cNvSpPr>
            <a:spLocks noGrp="1" noRot="1" noChangeAspect="1" noChangeArrowheads="1" noTextEdit="1"/>
          </p:cNvSpPr>
          <p:nvPr>
            <p:ph type="sldImg"/>
          </p:nvPr>
        </p:nvSpPr>
        <p:spPr>
          <a:xfrm>
            <a:off x="381000" y="685800"/>
            <a:ext cx="6096000" cy="3429000"/>
          </a:xfrm>
          <a:ln/>
        </p:spPr>
      </p:sp>
      <p:sp>
        <p:nvSpPr>
          <p:cNvPr id="64517" name="Rectangle 3"/>
          <p:cNvSpPr>
            <a:spLocks noGrp="1" noChangeArrowheads="1"/>
          </p:cNvSpPr>
          <p:nvPr>
            <p:ph type="body" idx="1"/>
          </p:nvPr>
        </p:nvSpPr>
        <p:spPr>
          <a:xfrm>
            <a:off x="1066800" y="4343400"/>
            <a:ext cx="4724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26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34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06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5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effectLst/>
                <a:latin typeface="Helvetica" pitchFamily="2" charset="0"/>
              </a:rPr>
              <a:t>A collection of these types of indices can be found at </a:t>
            </a:r>
            <a:r>
              <a:rPr lang="en-US" dirty="0" err="1">
                <a:effectLst/>
                <a:latin typeface="Helvetica" pitchFamily="2" charset="0"/>
              </a:rPr>
              <a:t>ePrognosis</a:t>
            </a:r>
            <a:r>
              <a:rPr lang="en-US" dirty="0">
                <a:effectLst/>
                <a:latin typeface="Helvetica" pitchFamily="2" charset="0"/>
              </a:rPr>
              <a:t> (https://</a:t>
            </a:r>
            <a:r>
              <a:rPr lang="en-US" dirty="0" err="1">
                <a:effectLst/>
                <a:latin typeface="Helvetica" pitchFamily="2" charset="0"/>
              </a:rPr>
              <a:t>eprognosis.ucsf.edu</a:t>
            </a:r>
            <a:r>
              <a:rPr lang="en-US" dirty="0">
                <a:effectLst/>
                <a:latin typeface="Helvetica" pitchFamily="2" charset="0"/>
              </a:rPr>
              <a:t>).</a:t>
            </a:r>
          </a:p>
          <a:p>
            <a:endParaRPr lang="en-US" dirty="0">
              <a:effectLst/>
              <a:latin typeface="Helvetica" pitchFamily="2" charset="0"/>
            </a:endParaRP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69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B7ECB6-8BC6-4003-A489-764AF1EA9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96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eaLnBrk="1" hangingPunct="1"/>
            <a:r>
              <a:rPr lang="en-US" sz="1200" dirty="0">
                <a:solidFill>
                  <a:schemeClr val="tx1"/>
                </a:solidFill>
              </a:rPr>
              <a:t>Topic</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MS PGothic" pitchFamily="34" charset="-128"/>
              </a:defRPr>
            </a:lvl1pPr>
            <a:lvl2pPr marL="742950" indent="-285750" eaLnBrk="0" hangingPunct="0">
              <a:defRPr sz="2400">
                <a:solidFill>
                  <a:schemeClr val="bg1"/>
                </a:solidFill>
                <a:latin typeface="Times New Roman" pitchFamily="18" charset="0"/>
                <a:ea typeface="MS PGothic" pitchFamily="34" charset="-128"/>
              </a:defRPr>
            </a:lvl2pPr>
            <a:lvl3pPr marL="1143000" indent="-228600" eaLnBrk="0" hangingPunct="0">
              <a:defRPr sz="2400">
                <a:solidFill>
                  <a:schemeClr val="bg1"/>
                </a:solidFill>
                <a:latin typeface="Times New Roman" pitchFamily="18" charset="0"/>
                <a:ea typeface="MS PGothic" pitchFamily="34" charset="-128"/>
              </a:defRPr>
            </a:lvl3pPr>
            <a:lvl4pPr marL="1600200" indent="-228600" eaLnBrk="0" hangingPunct="0">
              <a:defRPr sz="2400">
                <a:solidFill>
                  <a:schemeClr val="bg1"/>
                </a:solidFill>
                <a:latin typeface="Times New Roman" pitchFamily="18" charset="0"/>
                <a:ea typeface="MS PGothic" pitchFamily="34" charset="-128"/>
              </a:defRPr>
            </a:lvl4pPr>
            <a:lvl5pPr marL="2057400" indent="-228600" eaLnBrk="0" hangingPunct="0">
              <a:defRPr sz="2400">
                <a:solidFill>
                  <a:schemeClr val="bg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bg1"/>
                </a:solidFill>
                <a:latin typeface="Times New Roman" pitchFamily="18" charset="0"/>
                <a:ea typeface="MS PGothic" pitchFamily="34" charset="-128"/>
              </a:defRPr>
            </a:lvl9pPr>
          </a:lstStyle>
          <a:p>
            <a:pPr eaLnBrk="1" hangingPunct="1"/>
            <a:r>
              <a:rPr lang="en-US" sz="1200" dirty="0">
                <a:solidFill>
                  <a:schemeClr val="tx1"/>
                </a:solidFill>
              </a:rPr>
              <a:t>Slide </a:t>
            </a:r>
            <a:fld id="{7C32A584-3809-40E8-8DE1-ABFD1C5F3543}" type="slidenum">
              <a:rPr lang="en-US" sz="1200" smtClean="0">
                <a:solidFill>
                  <a:schemeClr val="tx1"/>
                </a:solidFill>
              </a:rPr>
              <a:pPr eaLnBrk="1" hangingPunct="1"/>
              <a:t>22</a:t>
            </a:fld>
            <a:endParaRPr lang="en-US" sz="1200" dirty="0">
              <a:solidFill>
                <a:schemeClr val="tx1"/>
              </a:solidFill>
            </a:endParaRPr>
          </a:p>
        </p:txBody>
      </p:sp>
      <p:sp>
        <p:nvSpPr>
          <p:cNvPr id="64516" name="Rectangle 2"/>
          <p:cNvSpPr>
            <a:spLocks noGrp="1" noRot="1" noChangeAspect="1" noChangeArrowheads="1" noTextEdit="1"/>
          </p:cNvSpPr>
          <p:nvPr>
            <p:ph type="sldImg"/>
          </p:nvPr>
        </p:nvSpPr>
        <p:spPr>
          <a:xfrm>
            <a:off x="381000" y="685800"/>
            <a:ext cx="6096000" cy="3429000"/>
          </a:xfrm>
          <a:ln/>
        </p:spPr>
      </p:sp>
      <p:sp>
        <p:nvSpPr>
          <p:cNvPr id="64517" name="Rectangle 3"/>
          <p:cNvSpPr>
            <a:spLocks noGrp="1" noChangeArrowheads="1"/>
          </p:cNvSpPr>
          <p:nvPr>
            <p:ph type="body" idx="1"/>
          </p:nvPr>
        </p:nvSpPr>
        <p:spPr>
          <a:xfrm>
            <a:off x="1066800" y="4343400"/>
            <a:ext cx="4724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Helvetica" pitchFamily="2" charset="0"/>
              </a:rPr>
              <a:t>Incorporation of the concept of lag time to benefit is important when discussing decisions around possible diagnostic or therapeutic interventions, especially when the benefits will not be immediate. </a:t>
            </a:r>
          </a:p>
        </p:txBody>
      </p:sp>
    </p:spTree>
    <p:extLst>
      <p:ext uri="{BB962C8B-B14F-4D97-AF65-F5344CB8AC3E}">
        <p14:creationId xmlns:p14="http://schemas.microsoft.com/office/powerpoint/2010/main" val="311203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87B896A5-A660-C79F-2EB1-E437080EA6B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44553" cy="6857998"/>
          </a:xfrm>
          <a:prstGeom prst="rect">
            <a:avLst/>
          </a:prstGeom>
        </p:spPr>
      </p:pic>
      <p:sp>
        <p:nvSpPr>
          <p:cNvPr id="13" name="Text Placeholder 12" descr="Presentation Date Placeholder on Title Slide Page">
            <a:extLst>
              <a:ext uri="{FF2B5EF4-FFF2-40B4-BE49-F238E27FC236}">
                <a16:creationId xmlns:a16="http://schemas.microsoft.com/office/drawing/2014/main" id="{D4DB4E57-FF35-0468-D7CF-BE05B947F312}"/>
              </a:ext>
            </a:extLst>
          </p:cNvPr>
          <p:cNvSpPr>
            <a:spLocks noGrp="1"/>
          </p:cNvSpPr>
          <p:nvPr>
            <p:ph type="body" sz="quarter" idx="10"/>
          </p:nvPr>
        </p:nvSpPr>
        <p:spPr>
          <a:xfrm>
            <a:off x="2458385" y="4441640"/>
            <a:ext cx="9276416" cy="548640"/>
          </a:xfrm>
        </p:spPr>
        <p:txBody>
          <a:bodyPr anchor="ctr">
            <a:normAutofit/>
          </a:bodyPr>
          <a:lstStyle>
            <a:lvl1pPr marL="0" indent="0" algn="l">
              <a:spcBef>
                <a:spcPts val="0"/>
              </a:spcBef>
              <a:buNone/>
              <a:defRPr sz="24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 name="Subtitle 2" descr="Presentation Subtitle Placeholder on Title Slide Page">
            <a:extLst>
              <a:ext uri="{FF2B5EF4-FFF2-40B4-BE49-F238E27FC236}">
                <a16:creationId xmlns:a16="http://schemas.microsoft.com/office/drawing/2014/main" id="{6D6976E3-3DA9-AF40-212F-9493BB2525D9}"/>
              </a:ext>
            </a:extLst>
          </p:cNvPr>
          <p:cNvSpPr>
            <a:spLocks noGrp="1"/>
          </p:cNvSpPr>
          <p:nvPr>
            <p:ph type="subTitle" idx="1"/>
          </p:nvPr>
        </p:nvSpPr>
        <p:spPr>
          <a:xfrm>
            <a:off x="2458385" y="3893000"/>
            <a:ext cx="9276416" cy="548640"/>
          </a:xfrm>
        </p:spPr>
        <p:txBody>
          <a:bodyPr anchor="ctr">
            <a:normAutofit/>
          </a:bodyPr>
          <a:lstStyle>
            <a:lvl1pPr marL="0" indent="0" algn="l">
              <a:spcBef>
                <a:spcPts val="0"/>
              </a:spcBef>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descr="Presentation Title Placeholder on Title Slide Page">
            <a:extLst>
              <a:ext uri="{FF2B5EF4-FFF2-40B4-BE49-F238E27FC236}">
                <a16:creationId xmlns:a16="http://schemas.microsoft.com/office/drawing/2014/main" id="{25A9EFD9-8D83-CC18-9957-F9084B198661}"/>
              </a:ext>
            </a:extLst>
          </p:cNvPr>
          <p:cNvSpPr>
            <a:spLocks noGrp="1"/>
          </p:cNvSpPr>
          <p:nvPr>
            <p:ph type="ctrTitle"/>
          </p:nvPr>
        </p:nvSpPr>
        <p:spPr>
          <a:xfrm>
            <a:off x="2458385" y="2521400"/>
            <a:ext cx="9276416" cy="1371600"/>
          </a:xfrm>
        </p:spPr>
        <p:txBody>
          <a:bodyPr anchor="ctr">
            <a:normAutofit/>
          </a:bodyPr>
          <a:lstStyle>
            <a:lvl1pPr algn="l">
              <a:lnSpc>
                <a:spcPct val="100000"/>
              </a:lnSpc>
              <a:defRPr sz="4400">
                <a:solidFill>
                  <a:schemeClr val="tx2"/>
                </a:solidFill>
              </a:defRPr>
            </a:lvl1pPr>
          </a:lstStyle>
          <a:p>
            <a:r>
              <a:rPr lang="en-US"/>
              <a:t>Click to edit Master title style</a:t>
            </a:r>
            <a:endParaRPr lang="en-US" dirty="0"/>
          </a:p>
        </p:txBody>
      </p:sp>
      <p:pic>
        <p:nvPicPr>
          <p:cNvPr id="19" name="Picture 18" descr="MaineHealth logo in the upper right of page">
            <a:extLst>
              <a:ext uri="{FF2B5EF4-FFF2-40B4-BE49-F238E27FC236}">
                <a16:creationId xmlns:a16="http://schemas.microsoft.com/office/drawing/2014/main" id="{4EA736AF-A706-BE42-6B88-3EE5D4CAB004}"/>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1599" y="484865"/>
            <a:ext cx="2743200" cy="357927"/>
          </a:xfrm>
          <a:prstGeom prst="rect">
            <a:avLst/>
          </a:prstGeom>
        </p:spPr>
      </p:pic>
      <p:sp>
        <p:nvSpPr>
          <p:cNvPr id="5" name="Text Placeholder 4">
            <a:extLst>
              <a:ext uri="{FF2B5EF4-FFF2-40B4-BE49-F238E27FC236}">
                <a16:creationId xmlns:a16="http://schemas.microsoft.com/office/drawing/2014/main" id="{3D762234-46BE-FC2F-7F06-45744A597BAD}"/>
              </a:ext>
            </a:extLst>
          </p:cNvPr>
          <p:cNvSpPr>
            <a:spLocks noGrp="1"/>
          </p:cNvSpPr>
          <p:nvPr>
            <p:ph type="body" sz="quarter" idx="11" hasCustomPrompt="1"/>
          </p:nvPr>
        </p:nvSpPr>
        <p:spPr>
          <a:xfrm>
            <a:off x="2458384" y="5943599"/>
            <a:ext cx="9276415" cy="457200"/>
          </a:xfrm>
        </p:spPr>
        <p:txBody>
          <a:bodyPr anchor="b"/>
          <a:lstStyle>
            <a:lvl1pPr marL="0" indent="0" algn="r">
              <a:buNone/>
              <a:defRPr b="1">
                <a:solidFill>
                  <a:schemeClr val="accent1"/>
                </a:solidFill>
              </a:defRPr>
            </a:lvl1pPr>
          </a:lstStyle>
          <a:p>
            <a:r>
              <a:rPr lang="en-US" dirty="0"/>
              <a:t>Hospital or Department Name</a:t>
            </a:r>
          </a:p>
        </p:txBody>
      </p:sp>
    </p:spTree>
    <p:extLst>
      <p:ext uri="{BB962C8B-B14F-4D97-AF65-F5344CB8AC3E}">
        <p14:creationId xmlns:p14="http://schemas.microsoft.com/office/powerpoint/2010/main" val="362914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7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r End Slid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87B896A5-A660-C79F-2EB1-E437080EA6B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
            <a:ext cx="2544553" cy="6857996"/>
          </a:xfrm>
          <a:prstGeom prst="rect">
            <a:avLst/>
          </a:prstGeom>
        </p:spPr>
      </p:pic>
      <p:sp>
        <p:nvSpPr>
          <p:cNvPr id="2" name="Title 1" descr="Breaker title placeholder on Breaker page">
            <a:extLst>
              <a:ext uri="{FF2B5EF4-FFF2-40B4-BE49-F238E27FC236}">
                <a16:creationId xmlns:a16="http://schemas.microsoft.com/office/drawing/2014/main" id="{25A9EFD9-8D83-CC18-9957-F9084B198661}"/>
              </a:ext>
            </a:extLst>
          </p:cNvPr>
          <p:cNvSpPr>
            <a:spLocks noGrp="1"/>
          </p:cNvSpPr>
          <p:nvPr>
            <p:ph type="ctrTitle" hasCustomPrompt="1"/>
          </p:nvPr>
        </p:nvSpPr>
        <p:spPr>
          <a:xfrm>
            <a:off x="2458385" y="3847280"/>
            <a:ext cx="9276416" cy="1371600"/>
          </a:xfrm>
        </p:spPr>
        <p:txBody>
          <a:bodyPr anchor="ctr">
            <a:normAutofit/>
          </a:bodyPr>
          <a:lstStyle>
            <a:lvl1pPr algn="l">
              <a:lnSpc>
                <a:spcPct val="100000"/>
              </a:lnSpc>
              <a:defRPr sz="4400">
                <a:solidFill>
                  <a:schemeClr val="bg2"/>
                </a:solidFill>
              </a:defRPr>
            </a:lvl1pPr>
          </a:lstStyle>
          <a:p>
            <a:r>
              <a:rPr lang="en-US" dirty="0"/>
              <a:t>Breaker / End Slide</a:t>
            </a:r>
          </a:p>
        </p:txBody>
      </p:sp>
    </p:spTree>
    <p:extLst>
      <p:ext uri="{BB962C8B-B14F-4D97-AF65-F5344CB8AC3E}">
        <p14:creationId xmlns:p14="http://schemas.microsoft.com/office/powerpoint/2010/main" val="56073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ineHealth logo centered on page by itself">
            <a:extLst>
              <a:ext uri="{FF2B5EF4-FFF2-40B4-BE49-F238E27FC236}">
                <a16:creationId xmlns:a16="http://schemas.microsoft.com/office/drawing/2014/main" id="{558F1924-6F7C-F342-A06A-C7C617CAA0F0}"/>
              </a:ext>
            </a:extLst>
          </p:cNvPr>
          <p:cNvPicPr>
            <a:picLocks noChangeAspect="1"/>
          </p:cNvPicPr>
          <p:nvPr userDrawn="1"/>
        </p:nvPicPr>
        <p:blipFill>
          <a:blip r:embed="rId2"/>
          <a:srcRect/>
          <a:stretch/>
        </p:blipFill>
        <p:spPr>
          <a:xfrm>
            <a:off x="3238500" y="3056159"/>
            <a:ext cx="5715000" cy="745682"/>
          </a:xfrm>
          <a:prstGeom prst="rect">
            <a:avLst/>
          </a:prstGeom>
        </p:spPr>
      </p:pic>
    </p:spTree>
    <p:extLst>
      <p:ext uri="{BB962C8B-B14F-4D97-AF65-F5344CB8AC3E}">
        <p14:creationId xmlns:p14="http://schemas.microsoft.com/office/powerpoint/2010/main" val="3214975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0FBE69-43AA-0B20-2CAE-5AA0D3877336}"/>
              </a:ext>
            </a:extLst>
          </p:cNvPr>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B35E89-88CE-0C35-A6B2-2AAE708B780D}"/>
              </a:ext>
            </a:extLst>
          </p:cNvPr>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48B8E601-BE77-B096-91A0-7AF5B43228BE}"/>
              </a:ext>
            </a:extLst>
          </p:cNvPr>
          <p:cNvSpPr>
            <a:spLocks noGrp="1" noChangeArrowheads="1"/>
          </p:cNvSpPr>
          <p:nvPr>
            <p:ph type="sldNum" sz="quarter" idx="12"/>
          </p:nvPr>
        </p:nvSpPr>
        <p:spPr/>
        <p:txBody>
          <a:bodyPr wrap="square" numCol="1" compatLnSpc="1">
            <a:prstTxWarp prst="textNoShape">
              <a:avLst/>
            </a:prstTxWarp>
          </a:bodyPr>
          <a:lstStyle>
            <a:lvl1pPr>
              <a:defRPr/>
            </a:lvl1pPr>
          </a:lstStyle>
          <a:p>
            <a:pPr>
              <a:defRPr/>
            </a:pPr>
            <a:fld id="{F947FD0F-6E99-459E-989E-37767577763F}" type="slidenum">
              <a:rPr lang="en-US" altLang="en-US"/>
              <a:pPr>
                <a:defRPr/>
              </a:pPr>
              <a:t>‹#›</a:t>
            </a:fld>
            <a:endParaRPr lang="en-US" altLang="en-US"/>
          </a:p>
        </p:txBody>
      </p:sp>
    </p:spTree>
    <p:extLst>
      <p:ext uri="{BB962C8B-B14F-4D97-AF65-F5344CB8AC3E}">
        <p14:creationId xmlns:p14="http://schemas.microsoft.com/office/powerpoint/2010/main" val="367642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a:extLst>
              <a:ext uri="{FF2B5EF4-FFF2-40B4-BE49-F238E27FC236}">
                <a16:creationId xmlns:a16="http://schemas.microsoft.com/office/drawing/2014/main" id="{4E28304A-DC62-82EB-FF31-E988B1A38CBF}"/>
              </a:ext>
            </a:extLst>
          </p:cNvPr>
          <p:cNvSpPr>
            <a:spLocks noGrp="1" noChangeArrowheads="1"/>
          </p:cNvSpPr>
          <p:nvPr>
            <p:ph type="dt" sz="half" idx="10"/>
          </p:nvPr>
        </p:nvSpPr>
        <p:spPr>
          <a:xfrm>
            <a:off x="609600" y="6245225"/>
            <a:ext cx="2844800" cy="476250"/>
          </a:xfrm>
          <a:prstGeom prst="rect">
            <a:avLst/>
          </a:prstGeom>
        </p:spPr>
        <p:txBody>
          <a:bodyPr lIns="91435" tIns="45718" rIns="91435" bIns="45718"/>
          <a:lstStyle>
            <a:lvl1pPr>
              <a:defRPr/>
            </a:lvl1pPr>
          </a:lstStyle>
          <a:p>
            <a:pPr>
              <a:defRPr/>
            </a:pPr>
            <a:endParaRPr lang="en-US" altLang="en-US"/>
          </a:p>
        </p:txBody>
      </p:sp>
      <p:sp>
        <p:nvSpPr>
          <p:cNvPr id="4" name="Rectangle 6">
            <a:extLst>
              <a:ext uri="{FF2B5EF4-FFF2-40B4-BE49-F238E27FC236}">
                <a16:creationId xmlns:a16="http://schemas.microsoft.com/office/drawing/2014/main" id="{E4F43B79-043A-5538-999A-77F7DFE4814A}"/>
              </a:ext>
            </a:extLst>
          </p:cNvPr>
          <p:cNvSpPr>
            <a:spLocks noGrp="1" noChangeArrowheads="1"/>
          </p:cNvSpPr>
          <p:nvPr>
            <p:ph type="sldNum" sz="quarter" idx="11"/>
          </p:nvPr>
        </p:nvSpPr>
        <p:spPr>
          <a:xfrm>
            <a:off x="10350500" y="6286500"/>
            <a:ext cx="1219200" cy="304800"/>
          </a:xfrm>
        </p:spPr>
        <p:txBody>
          <a:bodyPr/>
          <a:lstStyle>
            <a:lvl1pPr>
              <a:defRPr/>
            </a:lvl1pPr>
          </a:lstStyle>
          <a:p>
            <a:pPr>
              <a:defRPr/>
            </a:pPr>
            <a:r>
              <a:rPr lang="en-US" altLang="en-US"/>
              <a:t>© 2015, 2011 Sarah </a:t>
            </a:r>
            <a:r>
              <a:rPr lang="en-US" altLang="en-US" err="1"/>
              <a:t>Hallen</a:t>
            </a:r>
            <a:r>
              <a:rPr lang="en-US" altLang="en-US"/>
              <a:t>, MD and contributors</a:t>
            </a:r>
          </a:p>
          <a:p>
            <a:pPr>
              <a:defRPr/>
            </a:pPr>
            <a:endParaRPr lang="en-US" altLang="en-US"/>
          </a:p>
        </p:txBody>
      </p:sp>
    </p:spTree>
    <p:extLst>
      <p:ext uri="{BB962C8B-B14F-4D97-AF65-F5344CB8AC3E}">
        <p14:creationId xmlns:p14="http://schemas.microsoft.com/office/powerpoint/2010/main" val="150208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2"/>
          </p:nvPr>
        </p:nvSpPr>
        <p:spPr>
          <a:xfrm>
            <a:off x="4470400" y="2743200"/>
            <a:ext cx="6604000" cy="301752"/>
          </a:xfrm>
        </p:spPr>
        <p:txBody>
          <a:bodyPr anchor="ctr">
            <a:noAutofit/>
          </a:bodyPr>
          <a:lstStyle>
            <a:lvl1pPr marL="0" indent="0" algn="l">
              <a:buNone/>
              <a:defRPr sz="2000" b="1" baseline="0">
                <a:solidFill>
                  <a:srgbClr val="000000"/>
                </a:solidFill>
              </a:defRPr>
            </a:lvl1pPr>
            <a:lvl5pPr marL="1828709" indent="0">
              <a:buNone/>
              <a:defRPr/>
            </a:lvl5pPr>
          </a:lstStyle>
          <a:p>
            <a:pPr lvl="0"/>
            <a:r>
              <a:rPr lang="en-US"/>
              <a:t>Edit Master text styles</a:t>
            </a:r>
          </a:p>
        </p:txBody>
      </p:sp>
      <p:sp>
        <p:nvSpPr>
          <p:cNvPr id="12" name="Text Placeholder 9"/>
          <p:cNvSpPr>
            <a:spLocks noGrp="1"/>
          </p:cNvSpPr>
          <p:nvPr>
            <p:ph type="body" sz="quarter" idx="13"/>
          </p:nvPr>
        </p:nvSpPr>
        <p:spPr>
          <a:xfrm>
            <a:off x="4470400" y="3100003"/>
            <a:ext cx="6604000" cy="276999"/>
          </a:xfrm>
        </p:spPr>
        <p:txBody>
          <a:bodyPr anchor="ctr">
            <a:noAutofit/>
          </a:bodyPr>
          <a:lstStyle>
            <a:lvl1pPr marL="0" indent="0" algn="l">
              <a:buNone/>
              <a:defRPr sz="1800" b="0" baseline="0">
                <a:solidFill>
                  <a:srgbClr val="000000"/>
                </a:solidFill>
              </a:defRPr>
            </a:lvl1pPr>
          </a:lstStyle>
          <a:p>
            <a:pPr lvl="0"/>
            <a:r>
              <a:rPr lang="en-US"/>
              <a:t>Edit Master text styles</a:t>
            </a:r>
          </a:p>
        </p:txBody>
      </p:sp>
      <p:sp>
        <p:nvSpPr>
          <p:cNvPr id="4" name="Text Placeholder 3"/>
          <p:cNvSpPr>
            <a:spLocks noGrp="1"/>
          </p:cNvSpPr>
          <p:nvPr>
            <p:ph type="body" sz="quarter" idx="14"/>
          </p:nvPr>
        </p:nvSpPr>
        <p:spPr>
          <a:xfrm>
            <a:off x="4470400" y="1981200"/>
            <a:ext cx="6604000" cy="682752"/>
          </a:xfrm>
        </p:spPr>
        <p:txBody>
          <a:bodyPr anchor="ctr">
            <a:noAutofit/>
          </a:bodyPr>
          <a:lstStyle>
            <a:lvl1pPr marL="0" indent="0">
              <a:lnSpc>
                <a:spcPct val="80000"/>
              </a:lnSpc>
              <a:spcBef>
                <a:spcPts val="0"/>
              </a:spcBef>
              <a:spcAft>
                <a:spcPts val="0"/>
              </a:spcAft>
              <a:buNone/>
              <a:defRPr sz="3600" b="0" baseline="0">
                <a:solidFill>
                  <a:srgbClr val="9E1B34"/>
                </a:solidFill>
              </a:defRPr>
            </a:lvl1pPr>
          </a:lstStyle>
          <a:p>
            <a:pPr lvl="0"/>
            <a:r>
              <a:rPr lang="en-US"/>
              <a:t>Edit Master text styles</a:t>
            </a:r>
          </a:p>
        </p:txBody>
      </p:sp>
    </p:spTree>
    <p:extLst>
      <p:ext uri="{BB962C8B-B14F-4D97-AF65-F5344CB8AC3E}">
        <p14:creationId xmlns:p14="http://schemas.microsoft.com/office/powerpoint/2010/main" val="25636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 Option 1 - Single Column">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495800"/>
          </a:xfrm>
        </p:spPr>
        <p:txBody>
          <a:bodyPr>
            <a:noAutofit/>
          </a:bodyPr>
          <a:lstStyle>
            <a:lvl1pPr marL="285736" marR="0" indent="-285736" algn="l" defTabSz="914354"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0">
                <a:solidFill>
                  <a:srgbClr val="000000"/>
                </a:solidFill>
              </a:defRPr>
            </a:lvl1pPr>
            <a:lvl2pPr marL="742913" marR="0" indent="-285736" algn="l" defTabSz="914354"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aseline="0">
                <a:solidFill>
                  <a:srgbClr val="000000"/>
                </a:solidFill>
              </a:defRPr>
            </a:lvl2pPr>
            <a:lvl3pPr marL="1142943" marR="0" indent="-228589" algn="l" defTabSz="914354"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a:solidFill>
                  <a:srgbClr val="000000"/>
                </a:solidFill>
              </a:defRPr>
            </a:lvl3pPr>
            <a:lvl4pPr>
              <a:buClr>
                <a:srgbClr val="5B97B1"/>
              </a:buClr>
              <a:defRPr sz="1800">
                <a:solidFill>
                  <a:srgbClr val="695D54"/>
                </a:solidFill>
              </a:defRPr>
            </a:lvl4pPr>
            <a:lvl5pPr>
              <a:buClr>
                <a:srgbClr val="9E1B34"/>
              </a:buClr>
              <a:defRPr sz="1800">
                <a:solidFill>
                  <a:srgbClr val="695D54"/>
                </a:solidFill>
              </a:defRPr>
            </a:lvl5pPr>
          </a:lstStyle>
          <a:p>
            <a:pPr lvl="0"/>
            <a:r>
              <a:rPr lang="en-US" noProof="0"/>
              <a:t>Edit Master text styles</a:t>
            </a:r>
          </a:p>
          <a:p>
            <a:pPr lvl="1"/>
            <a:r>
              <a:rPr lang="en-US" noProof="0"/>
              <a:t>Second level</a:t>
            </a:r>
          </a:p>
          <a:p>
            <a:pPr lvl="2"/>
            <a:r>
              <a:rPr lang="en-US" noProof="0"/>
              <a:t>Third level</a:t>
            </a:r>
          </a:p>
        </p:txBody>
      </p:sp>
      <p:sp>
        <p:nvSpPr>
          <p:cNvPr id="5" name="Title 4"/>
          <p:cNvSpPr>
            <a:spLocks noGrp="1"/>
          </p:cNvSpPr>
          <p:nvPr>
            <p:ph type="title"/>
          </p:nvPr>
        </p:nvSpPr>
        <p:spPr/>
        <p:txBody>
          <a:bodyPr/>
          <a:lstStyle>
            <a:lvl1pPr marL="0" marR="0" indent="0" algn="l" defTabSz="914354" rtl="0" eaLnBrk="1" fontAlgn="auto" latinLnBrk="0" hangingPunct="1">
              <a:lnSpc>
                <a:spcPct val="100000"/>
              </a:lnSpc>
              <a:spcBef>
                <a:spcPct val="0"/>
              </a:spcBef>
              <a:spcAft>
                <a:spcPts val="0"/>
              </a:spcAft>
              <a:buClrTx/>
              <a:buSzTx/>
              <a:buFontTx/>
              <a:buNone/>
              <a:tabLst/>
              <a:defRPr/>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F6274A70-E1FA-F996-5510-396C2C218CF8}"/>
              </a:ext>
            </a:extLst>
          </p:cNvPr>
          <p:cNvSpPr>
            <a:spLocks noGrp="1"/>
          </p:cNvSpPr>
          <p:nvPr>
            <p:ph type="sldNum" sz="quarter" idx="10"/>
          </p:nvPr>
        </p:nvSpPr>
        <p:spPr>
          <a:xfrm>
            <a:off x="10363200" y="6324600"/>
            <a:ext cx="1219200" cy="304800"/>
          </a:xfrm>
        </p:spPr>
        <p:txBody>
          <a:bodyPr/>
          <a:lstStyle>
            <a:lvl1pPr algn="r">
              <a:defRPr sz="1400" b="0">
                <a:solidFill>
                  <a:srgbClr val="000000"/>
                </a:solidFill>
              </a:defRPr>
            </a:lvl1pPr>
          </a:lstStyle>
          <a:p>
            <a:pPr>
              <a:defRPr/>
            </a:pPr>
            <a:endParaRPr lang="en-US"/>
          </a:p>
        </p:txBody>
      </p:sp>
    </p:spTree>
    <p:extLst>
      <p:ext uri="{BB962C8B-B14F-4D97-AF65-F5344CB8AC3E}">
        <p14:creationId xmlns:p14="http://schemas.microsoft.com/office/powerpoint/2010/main" val="423626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 Option 2 - Two Columns">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5364480" cy="4495800"/>
          </a:xfrm>
        </p:spPr>
        <p:txBody>
          <a:bodyPr>
            <a:noAutofit/>
          </a:bodyPr>
          <a:lstStyle>
            <a:lvl1pPr marL="285736" indent="-285736">
              <a:buClr>
                <a:srgbClr val="9E1B34"/>
              </a:buClr>
              <a:buFont typeface="Arial" pitchFamily="34" charset="0"/>
              <a:buChar char="•"/>
              <a:defRPr sz="1800" b="0">
                <a:solidFill>
                  <a:srgbClr val="000000"/>
                </a:solidFill>
              </a:defRPr>
            </a:lvl1pPr>
            <a:lvl2pPr>
              <a:buClr>
                <a:srgbClr val="9E1B34"/>
              </a:buClr>
              <a:defRPr sz="1800" baseline="0">
                <a:solidFill>
                  <a:srgbClr val="000000"/>
                </a:solidFill>
              </a:defRPr>
            </a:lvl2pPr>
            <a:lvl3pPr>
              <a:buClr>
                <a:srgbClr val="9E1B34"/>
              </a:buClr>
              <a:defRPr sz="1800">
                <a:solidFill>
                  <a:srgbClr val="000000"/>
                </a:solidFill>
              </a:defRPr>
            </a:lvl3pPr>
            <a:lvl4pPr>
              <a:buClr>
                <a:srgbClr val="5B97B1"/>
              </a:buClr>
              <a:defRPr sz="1800">
                <a:solidFill>
                  <a:srgbClr val="695D54"/>
                </a:solidFill>
              </a:defRPr>
            </a:lvl4pPr>
            <a:lvl5pPr>
              <a:buClr>
                <a:srgbClr val="9E1B34"/>
              </a:buClr>
              <a:defRPr sz="1800">
                <a:solidFill>
                  <a:srgbClr val="695D54"/>
                </a:solidFill>
              </a:defRPr>
            </a:lvl5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idx="10"/>
          </p:nvPr>
        </p:nvSpPr>
        <p:spPr>
          <a:xfrm>
            <a:off x="6248400" y="1295400"/>
            <a:ext cx="5364480" cy="4495800"/>
          </a:xfrm>
        </p:spPr>
        <p:txBody>
          <a:bodyPr>
            <a:noAutofit/>
          </a:bodyPr>
          <a:lstStyle>
            <a:lvl1pPr marL="285736" indent="-285736">
              <a:buClr>
                <a:srgbClr val="9E1B34"/>
              </a:buClr>
              <a:buFont typeface="Arial" pitchFamily="34" charset="0"/>
              <a:buChar char="•"/>
              <a:defRPr sz="1800" b="0">
                <a:solidFill>
                  <a:srgbClr val="000000"/>
                </a:solidFill>
              </a:defRPr>
            </a:lvl1pPr>
            <a:lvl2pPr>
              <a:buClr>
                <a:srgbClr val="9E1B34"/>
              </a:buClr>
              <a:defRPr sz="1800" baseline="0">
                <a:solidFill>
                  <a:srgbClr val="000000"/>
                </a:solidFill>
              </a:defRPr>
            </a:lvl2pPr>
            <a:lvl3pPr>
              <a:buClr>
                <a:srgbClr val="9E1B34"/>
              </a:buClr>
              <a:defRPr sz="1800">
                <a:solidFill>
                  <a:srgbClr val="000000"/>
                </a:solidFill>
              </a:defRPr>
            </a:lvl3pPr>
            <a:lvl4pPr marL="1657267" indent="-285736">
              <a:buClr>
                <a:srgbClr val="5B97B1"/>
              </a:buClr>
              <a:buFont typeface="Arial" pitchFamily="34" charset="0"/>
              <a:buChar char="•"/>
              <a:defRPr sz="1800">
                <a:solidFill>
                  <a:srgbClr val="695D54"/>
                </a:solidFill>
              </a:defRPr>
            </a:lvl4pPr>
            <a:lvl5pPr>
              <a:buClr>
                <a:srgbClr val="9E1B34"/>
              </a:buClr>
              <a:defRPr sz="1800">
                <a:solidFill>
                  <a:srgbClr val="695D5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pPr lvl="0"/>
            <a:r>
              <a:rPr lang="en-US"/>
              <a:t>Click to edit Master title style</a:t>
            </a:r>
            <a:endParaRPr lang="en-US" dirty="0"/>
          </a:p>
        </p:txBody>
      </p:sp>
      <p:sp>
        <p:nvSpPr>
          <p:cNvPr id="4" name="Slide Number Placeholder 5">
            <a:extLst>
              <a:ext uri="{FF2B5EF4-FFF2-40B4-BE49-F238E27FC236}">
                <a16:creationId xmlns:a16="http://schemas.microsoft.com/office/drawing/2014/main" id="{06BEB112-A2DC-0F7E-DB74-4059FC3B5086}"/>
              </a:ext>
            </a:extLst>
          </p:cNvPr>
          <p:cNvSpPr>
            <a:spLocks noGrp="1"/>
          </p:cNvSpPr>
          <p:nvPr>
            <p:ph type="sldNum" sz="quarter" idx="11"/>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F41C5E7B-6205-45E5-B367-2B0B9B2C50AB}" type="slidenum">
              <a:rPr lang="en-US" altLang="en-US"/>
              <a:pPr>
                <a:defRPr/>
              </a:pPr>
              <a:t>‹#›</a:t>
            </a:fld>
            <a:endParaRPr lang="en-US" altLang="en-US"/>
          </a:p>
        </p:txBody>
      </p:sp>
    </p:spTree>
    <p:extLst>
      <p:ext uri="{BB962C8B-B14F-4D97-AF65-F5344CB8AC3E}">
        <p14:creationId xmlns:p14="http://schemas.microsoft.com/office/powerpoint/2010/main" val="189317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reaker - Option 1 - Custom">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20CDAE-3295-9919-64C6-89AA732D01F4}"/>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solidFill>
                  <a:srgbClr val="000000"/>
                </a:solidFill>
              </a:defRPr>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16" name="Picture Placeholder 6"/>
          <p:cNvSpPr>
            <a:spLocks noGrp="1"/>
          </p:cNvSpPr>
          <p:nvPr>
            <p:ph type="pic" sz="quarter" idx="25"/>
          </p:nvPr>
        </p:nvSpPr>
        <p:spPr>
          <a:xfrm>
            <a:off x="-2419" y="101600"/>
            <a:ext cx="12196844" cy="3886200"/>
          </a:xfrm>
          <a:custGeom>
            <a:avLst/>
            <a:gdLst>
              <a:gd name="connsiteX0" fmla="*/ 0 w 9144000"/>
              <a:gd name="connsiteY0" fmla="*/ 0 h 3886200"/>
              <a:gd name="connsiteX1" fmla="*/ 9144000 w 9144000"/>
              <a:gd name="connsiteY1" fmla="*/ 0 h 3886200"/>
              <a:gd name="connsiteX2" fmla="*/ 9144000 w 9144000"/>
              <a:gd name="connsiteY2" fmla="*/ 3886200 h 3886200"/>
              <a:gd name="connsiteX3" fmla="*/ 0 w 9144000"/>
              <a:gd name="connsiteY3" fmla="*/ 3886200 h 3886200"/>
              <a:gd name="connsiteX4" fmla="*/ 0 w 9144000"/>
              <a:gd name="connsiteY4" fmla="*/ 0 h 3886200"/>
              <a:gd name="connsiteX0" fmla="*/ 0 w 9235440"/>
              <a:gd name="connsiteY0" fmla="*/ 3886200 h 3977640"/>
              <a:gd name="connsiteX1" fmla="*/ 0 w 9235440"/>
              <a:gd name="connsiteY1" fmla="*/ 0 h 3977640"/>
              <a:gd name="connsiteX2" fmla="*/ 9144000 w 9235440"/>
              <a:gd name="connsiteY2" fmla="*/ 0 h 3977640"/>
              <a:gd name="connsiteX3" fmla="*/ 9235440 w 9235440"/>
              <a:gd name="connsiteY3" fmla="*/ 3977640 h 397764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07362 w 9144612"/>
              <a:gd name="connsiteY0" fmla="*/ 3917950 h 3971290"/>
              <a:gd name="connsiteX1" fmla="*/ 612 w 9144612"/>
              <a:gd name="connsiteY1" fmla="*/ 3892550 h 3971290"/>
              <a:gd name="connsiteX2" fmla="*/ 612 w 9144612"/>
              <a:gd name="connsiteY2" fmla="*/ 0 h 3971290"/>
              <a:gd name="connsiteX3" fmla="*/ 9144612 w 9144612"/>
              <a:gd name="connsiteY3" fmla="*/ 0 h 3971290"/>
              <a:gd name="connsiteX4" fmla="*/ 9140802 w 9144612"/>
              <a:gd name="connsiteY4" fmla="*/ 3971290 h 3971290"/>
              <a:gd name="connsiteX0" fmla="*/ 3206934 w 9144184"/>
              <a:gd name="connsiteY0" fmla="*/ 3917950 h 3971290"/>
              <a:gd name="connsiteX1" fmla="*/ 12884 w 9144184"/>
              <a:gd name="connsiteY1" fmla="*/ 3905250 h 3971290"/>
              <a:gd name="connsiteX2" fmla="*/ 184 w 9144184"/>
              <a:gd name="connsiteY2" fmla="*/ 0 h 3971290"/>
              <a:gd name="connsiteX3" fmla="*/ 9144184 w 9144184"/>
              <a:gd name="connsiteY3" fmla="*/ 0 h 3971290"/>
              <a:gd name="connsiteX4" fmla="*/ 9140374 w 9144184"/>
              <a:gd name="connsiteY4" fmla="*/ 3971290 h 3971290"/>
              <a:gd name="connsiteX0" fmla="*/ 3206934 w 9144184"/>
              <a:gd name="connsiteY0" fmla="*/ 3917950 h 3971290"/>
              <a:gd name="connsiteX1" fmla="*/ 12884 w 9144184"/>
              <a:gd name="connsiteY1" fmla="*/ 3911600 h 3971290"/>
              <a:gd name="connsiteX2" fmla="*/ 184 w 9144184"/>
              <a:gd name="connsiteY2" fmla="*/ 0 h 3971290"/>
              <a:gd name="connsiteX3" fmla="*/ 9144184 w 9144184"/>
              <a:gd name="connsiteY3" fmla="*/ 0 h 3971290"/>
              <a:gd name="connsiteX4" fmla="*/ 9140374 w 9144184"/>
              <a:gd name="connsiteY4" fmla="*/ 3971290 h 3971290"/>
              <a:gd name="connsiteX0" fmla="*/ 3207361 w 9144611"/>
              <a:gd name="connsiteY0" fmla="*/ 3917950 h 3971290"/>
              <a:gd name="connsiteX1" fmla="*/ 611 w 9144611"/>
              <a:gd name="connsiteY1" fmla="*/ 3905250 h 3971290"/>
              <a:gd name="connsiteX2" fmla="*/ 611 w 9144611"/>
              <a:gd name="connsiteY2" fmla="*/ 0 h 3971290"/>
              <a:gd name="connsiteX3" fmla="*/ 9144611 w 9144611"/>
              <a:gd name="connsiteY3" fmla="*/ 0 h 3971290"/>
              <a:gd name="connsiteX4" fmla="*/ 9140801 w 9144611"/>
              <a:gd name="connsiteY4" fmla="*/ 3971290 h 3971290"/>
              <a:gd name="connsiteX0" fmla="*/ 3207361 w 9144611"/>
              <a:gd name="connsiteY0" fmla="*/ 3917950 h 3971290"/>
              <a:gd name="connsiteX1" fmla="*/ 611 w 9144611"/>
              <a:gd name="connsiteY1" fmla="*/ 3924300 h 3971290"/>
              <a:gd name="connsiteX2" fmla="*/ 611 w 9144611"/>
              <a:gd name="connsiteY2" fmla="*/ 0 h 3971290"/>
              <a:gd name="connsiteX3" fmla="*/ 9144611 w 9144611"/>
              <a:gd name="connsiteY3" fmla="*/ 0 h 3971290"/>
              <a:gd name="connsiteX4" fmla="*/ 9140801 w 9144611"/>
              <a:gd name="connsiteY4" fmla="*/ 3971290 h 3971290"/>
              <a:gd name="connsiteX0" fmla="*/ 3213100 w 9150350"/>
              <a:gd name="connsiteY0" fmla="*/ 3917950 h 3971290"/>
              <a:gd name="connsiteX1" fmla="*/ 0 w 9150350"/>
              <a:gd name="connsiteY1" fmla="*/ 392430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86986 w 9150350"/>
              <a:gd name="connsiteY0" fmla="*/ 3905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37251 w 9150350"/>
              <a:gd name="connsiteY1" fmla="*/ 37973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68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8012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2890"/>
              <a:gd name="connsiteY0" fmla="*/ 391794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8" fmla="*/ 5961586 w 9152890"/>
              <a:gd name="connsiteY8" fmla="*/ 3936999 h 3939540"/>
              <a:gd name="connsiteX0" fmla="*/ 5967936 w 9152890"/>
              <a:gd name="connsiteY0" fmla="*/ 3943349 h 3943354"/>
              <a:gd name="connsiteX1" fmla="*/ 5949951 w 9152890"/>
              <a:gd name="connsiteY1" fmla="*/ 3778250 h 3943354"/>
              <a:gd name="connsiteX2" fmla="*/ 3204108 w 9152890"/>
              <a:gd name="connsiteY2" fmla="*/ 3775864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4"/>
              <a:gd name="connsiteX1" fmla="*/ 5949951 w 9152890"/>
              <a:gd name="connsiteY1" fmla="*/ 3778250 h 3943354"/>
              <a:gd name="connsiteX2" fmla="*/ 3210464 w 9152890"/>
              <a:gd name="connsiteY2" fmla="*/ 3827412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6"/>
              <a:gd name="connsiteX1" fmla="*/ 5949951 w 9152890"/>
              <a:gd name="connsiteY1" fmla="*/ 3836241 h 3943356"/>
              <a:gd name="connsiteX2" fmla="*/ 3210464 w 9152890"/>
              <a:gd name="connsiteY2" fmla="*/ 3827412 h 3943356"/>
              <a:gd name="connsiteX3" fmla="*/ 3206751 w 9152890"/>
              <a:gd name="connsiteY3" fmla="*/ 3924300 h 3943356"/>
              <a:gd name="connsiteX4" fmla="*/ 0 w 9152890"/>
              <a:gd name="connsiteY4" fmla="*/ 3924300 h 3943356"/>
              <a:gd name="connsiteX5" fmla="*/ 6350 w 9152890"/>
              <a:gd name="connsiteY5" fmla="*/ 0 h 3943356"/>
              <a:gd name="connsiteX6" fmla="*/ 9150350 w 9152890"/>
              <a:gd name="connsiteY6" fmla="*/ 0 h 3943356"/>
              <a:gd name="connsiteX7" fmla="*/ 9152890 w 9152890"/>
              <a:gd name="connsiteY7" fmla="*/ 3939540 h 3943356"/>
              <a:gd name="connsiteX8" fmla="*/ 5967936 w 9152890"/>
              <a:gd name="connsiteY8" fmla="*/ 3943349 h 3943356"/>
              <a:gd name="connsiteX0" fmla="*/ 5967936 w 9152890"/>
              <a:gd name="connsiteY0" fmla="*/ 3943349 h 3943357"/>
              <a:gd name="connsiteX1" fmla="*/ 5962663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35889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42245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3206751 w 9152890"/>
              <a:gd name="connsiteY0" fmla="*/ 3924300 h 3945971"/>
              <a:gd name="connsiteX1" fmla="*/ 0 w 9152890"/>
              <a:gd name="connsiteY1" fmla="*/ 3924300 h 3945971"/>
              <a:gd name="connsiteX2" fmla="*/ 6350 w 9152890"/>
              <a:gd name="connsiteY2" fmla="*/ 0 h 3945971"/>
              <a:gd name="connsiteX3" fmla="*/ 9150350 w 9152890"/>
              <a:gd name="connsiteY3" fmla="*/ 0 h 3945971"/>
              <a:gd name="connsiteX4" fmla="*/ 9152890 w 9152890"/>
              <a:gd name="connsiteY4" fmla="*/ 3939540 h 3945971"/>
              <a:gd name="connsiteX5" fmla="*/ 5967936 w 9152890"/>
              <a:gd name="connsiteY5" fmla="*/ 3943349 h 3945971"/>
              <a:gd name="connsiteX6" fmla="*/ 5949951 w 9152890"/>
              <a:gd name="connsiteY6" fmla="*/ 3849128 h 3945971"/>
              <a:gd name="connsiteX7" fmla="*/ 3333774 w 9152890"/>
              <a:gd name="connsiteY7" fmla="*/ 3945971 h 3945971"/>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1 w 9152890"/>
              <a:gd name="connsiteY6" fmla="*/ 3849128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55567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921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3598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4 w 9152890"/>
              <a:gd name="connsiteY0" fmla="*/ 3941377 h 3952763"/>
              <a:gd name="connsiteX1" fmla="*/ 0 w 9152890"/>
              <a:gd name="connsiteY1" fmla="*/ 3952761 h 3952763"/>
              <a:gd name="connsiteX2" fmla="*/ 6350 w 9152890"/>
              <a:gd name="connsiteY2" fmla="*/ 0 h 3952763"/>
              <a:gd name="connsiteX3" fmla="*/ 9150350 w 9152890"/>
              <a:gd name="connsiteY3" fmla="*/ 0 h 3952763"/>
              <a:gd name="connsiteX4" fmla="*/ 9152890 w 9152890"/>
              <a:gd name="connsiteY4" fmla="*/ 3939540 h 3952763"/>
              <a:gd name="connsiteX5" fmla="*/ 5967936 w 9152890"/>
              <a:gd name="connsiteY5" fmla="*/ 3943349 h 3952763"/>
              <a:gd name="connsiteX6" fmla="*/ 5949952 w 9152890"/>
              <a:gd name="connsiteY6" fmla="*/ 3843436 h 3952763"/>
              <a:gd name="connsiteX7" fmla="*/ 3211525 w 9152890"/>
              <a:gd name="connsiteY7" fmla="*/ 3848569 h 3952763"/>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11525 w 9152890"/>
              <a:gd name="connsiteY7" fmla="*/ 3848569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05910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55567 w 9152890"/>
              <a:gd name="connsiteY6" fmla="*/ 3832052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4337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52762 h 3958029"/>
              <a:gd name="connsiteX1" fmla="*/ 0 w 9152890"/>
              <a:gd name="connsiteY1" fmla="*/ 3952761 h 3958029"/>
              <a:gd name="connsiteX2" fmla="*/ 6350 w 9152890"/>
              <a:gd name="connsiteY2" fmla="*/ 0 h 3958029"/>
              <a:gd name="connsiteX3" fmla="*/ 9150350 w 9152890"/>
              <a:gd name="connsiteY3" fmla="*/ 0 h 3958029"/>
              <a:gd name="connsiteX4" fmla="*/ 9152890 w 9152890"/>
              <a:gd name="connsiteY4" fmla="*/ 3939540 h 3958029"/>
              <a:gd name="connsiteX5" fmla="*/ 5967936 w 9152890"/>
              <a:gd name="connsiteY5" fmla="*/ 3943349 h 3958029"/>
              <a:gd name="connsiteX6" fmla="*/ 5961184 w 9152890"/>
              <a:gd name="connsiteY6" fmla="*/ 3837745 h 3958029"/>
              <a:gd name="connsiteX7" fmla="*/ 3194678 w 9152890"/>
              <a:gd name="connsiteY7" fmla="*/ 3831492 h 395802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189908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56707 w 9152890"/>
              <a:gd name="connsiteY5" fmla="*/ 3943350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9044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39539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3330 w 9150350"/>
              <a:gd name="connsiteY7" fmla="*/ 3839352 h 3952762"/>
              <a:gd name="connsiteX8" fmla="*/ 3204635 w 9150350"/>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523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785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54418"/>
              <a:gd name="connsiteY0" fmla="*/ 3952762 h 3952762"/>
              <a:gd name="connsiteX1" fmla="*/ 0 w 9154418"/>
              <a:gd name="connsiteY1" fmla="*/ 3952761 h 3952762"/>
              <a:gd name="connsiteX2" fmla="*/ 6350 w 9154418"/>
              <a:gd name="connsiteY2" fmla="*/ 0 h 3952762"/>
              <a:gd name="connsiteX3" fmla="*/ 9150350 w 9154418"/>
              <a:gd name="connsiteY3" fmla="*/ 0 h 3952762"/>
              <a:gd name="connsiteX4" fmla="*/ 9151516 w 9154418"/>
              <a:gd name="connsiteY4" fmla="*/ 3947851 h 3952762"/>
              <a:gd name="connsiteX5" fmla="*/ 5950175 w 9154418"/>
              <a:gd name="connsiteY5" fmla="*/ 3949044 h 3952762"/>
              <a:gd name="connsiteX6" fmla="*/ 5949037 w 9154418"/>
              <a:gd name="connsiteY6" fmla="*/ 3839915 h 3952762"/>
              <a:gd name="connsiteX7" fmla="*/ 3203330 w 9154418"/>
              <a:gd name="connsiteY7" fmla="*/ 3839352 h 3952762"/>
              <a:gd name="connsiteX8" fmla="*/ 3204635 w 9154418"/>
              <a:gd name="connsiteY8" fmla="*/ 3952762 h 3952762"/>
              <a:gd name="connsiteX0" fmla="*/ 3204635 w 9156527"/>
              <a:gd name="connsiteY0" fmla="*/ 3952762 h 3952762"/>
              <a:gd name="connsiteX1" fmla="*/ 0 w 9156527"/>
              <a:gd name="connsiteY1" fmla="*/ 3952761 h 3952762"/>
              <a:gd name="connsiteX2" fmla="*/ 6350 w 9156527"/>
              <a:gd name="connsiteY2" fmla="*/ 0 h 3952762"/>
              <a:gd name="connsiteX3" fmla="*/ 9150350 w 9156527"/>
              <a:gd name="connsiteY3" fmla="*/ 0 h 3952762"/>
              <a:gd name="connsiteX4" fmla="*/ 9154095 w 9156527"/>
              <a:gd name="connsiteY4" fmla="*/ 3947851 h 3952762"/>
              <a:gd name="connsiteX5" fmla="*/ 5950175 w 9156527"/>
              <a:gd name="connsiteY5" fmla="*/ 3949044 h 3952762"/>
              <a:gd name="connsiteX6" fmla="*/ 5949037 w 9156527"/>
              <a:gd name="connsiteY6" fmla="*/ 3839915 h 3952762"/>
              <a:gd name="connsiteX7" fmla="*/ 3203330 w 9156527"/>
              <a:gd name="connsiteY7" fmla="*/ 3839352 h 3952762"/>
              <a:gd name="connsiteX8" fmla="*/ 3204635 w 9156527"/>
              <a:gd name="connsiteY8" fmla="*/ 3952762 h 39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6527" h="3952762">
                <a:moveTo>
                  <a:pt x="3204635" y="3952762"/>
                </a:moveTo>
                <a:lnTo>
                  <a:pt x="0" y="3952761"/>
                </a:lnTo>
                <a:cubicBezTo>
                  <a:pt x="2117" y="2663711"/>
                  <a:pt x="4233" y="1289050"/>
                  <a:pt x="6350" y="0"/>
                </a:cubicBezTo>
                <a:lnTo>
                  <a:pt x="9150350" y="0"/>
                </a:lnTo>
                <a:cubicBezTo>
                  <a:pt x="9150350" y="1295400"/>
                  <a:pt x="9161247" y="1975235"/>
                  <a:pt x="9154095" y="3947851"/>
                </a:cubicBezTo>
                <a:lnTo>
                  <a:pt x="5950175" y="3949044"/>
                </a:lnTo>
                <a:cubicBezTo>
                  <a:pt x="5949796" y="3912668"/>
                  <a:pt x="5949416" y="3876291"/>
                  <a:pt x="5949037" y="3839915"/>
                </a:cubicBezTo>
                <a:lnTo>
                  <a:pt x="3203330" y="3839352"/>
                </a:lnTo>
                <a:lnTo>
                  <a:pt x="3204635" y="3952762"/>
                </a:lnTo>
                <a:close/>
              </a:path>
            </a:pathLst>
          </a:custGeom>
          <a:solidFill>
            <a:srgbClr val="BDB6B0">
              <a:alpha val="50000"/>
            </a:srgbClr>
          </a:solidFill>
        </p:spPr>
        <p:txBody>
          <a:bodyPr rtlCol="0" anchor="ctr">
            <a:noAutofit/>
          </a:bodyPr>
          <a:lstStyle>
            <a:lvl1pPr algn="ctr">
              <a:defRPr baseline="0"/>
            </a:lvl1pPr>
          </a:lstStyle>
          <a:p>
            <a:pPr lvl="0"/>
            <a:r>
              <a:rPr lang="en-US" noProof="0"/>
              <a:t>Click icon to add picture</a:t>
            </a:r>
            <a:endParaRPr lang="en-US" noProof="0" dirty="0"/>
          </a:p>
        </p:txBody>
      </p:sp>
      <p:sp>
        <p:nvSpPr>
          <p:cNvPr id="4" name="Slide Number Placeholder 5">
            <a:extLst>
              <a:ext uri="{FF2B5EF4-FFF2-40B4-BE49-F238E27FC236}">
                <a16:creationId xmlns:a16="http://schemas.microsoft.com/office/drawing/2014/main" id="{43C082A9-26C8-3E1B-C824-0E9582CDF132}"/>
              </a:ext>
            </a:extLst>
          </p:cNvPr>
          <p:cNvSpPr>
            <a:spLocks noGrp="1"/>
          </p:cNvSpPr>
          <p:nvPr>
            <p:ph type="sldNum" sz="quarter" idx="26"/>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7AEB4BF6-57C7-40F9-9242-9602DA1E2033}" type="slidenum">
              <a:rPr lang="en-US" altLang="en-US"/>
              <a:pPr>
                <a:defRPr/>
              </a:pPr>
              <a:t>‹#›</a:t>
            </a:fld>
            <a:endParaRPr lang="en-US" altLang="en-US"/>
          </a:p>
        </p:txBody>
      </p:sp>
    </p:spTree>
    <p:extLst>
      <p:ext uri="{BB962C8B-B14F-4D97-AF65-F5344CB8AC3E}">
        <p14:creationId xmlns:p14="http://schemas.microsoft.com/office/powerpoint/2010/main" val="9952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reaker - Option 2 - Physicians">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24029-528D-1C6A-9B09-FCB131FCA222}"/>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endParaRPr lang="en-US" noProof="0" dirty="0"/>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FAA19AE-83BF-E6C5-DFEE-1EAE38642B62}"/>
              </a:ext>
            </a:extLst>
          </p:cNvPr>
          <p:cNvSpPr>
            <a:spLocks noGrp="1"/>
          </p:cNvSpPr>
          <p:nvPr>
            <p:ph type="sldNum" sz="quarter" idx="24"/>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BE1F9170-36A8-49FB-A857-0DB6155659B0}" type="slidenum">
              <a:rPr lang="en-US" altLang="en-US"/>
              <a:pPr>
                <a:defRPr/>
              </a:pPr>
              <a:t>‹#›</a:t>
            </a:fld>
            <a:endParaRPr lang="en-US" altLang="en-US"/>
          </a:p>
        </p:txBody>
      </p:sp>
    </p:spTree>
    <p:extLst>
      <p:ext uri="{BB962C8B-B14F-4D97-AF65-F5344CB8AC3E}">
        <p14:creationId xmlns:p14="http://schemas.microsoft.com/office/powerpoint/2010/main" val="129469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3" name="Content Placeholder 2" descr="Copy Placeholder on 1 Column Slide Page">
            <a:extLst>
              <a:ext uri="{FF2B5EF4-FFF2-40B4-BE49-F238E27FC236}">
                <a16:creationId xmlns:a16="http://schemas.microsoft.com/office/drawing/2014/main" id="{971A89BB-0B3B-EB88-E1DE-FAF71D6333E8}"/>
              </a:ext>
            </a:extLst>
          </p:cNvPr>
          <p:cNvSpPr>
            <a:spLocks noGrp="1"/>
          </p:cNvSpPr>
          <p:nvPr>
            <p:ph idx="1" hasCustomPrompt="1"/>
          </p:nvPr>
        </p:nvSpPr>
        <p:spPr>
          <a:xfrm>
            <a:off x="457201" y="1395664"/>
            <a:ext cx="11277599" cy="4340994"/>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descr="Title Placeholder on 1 Column Slide Page">
            <a:extLst>
              <a:ext uri="{FF2B5EF4-FFF2-40B4-BE49-F238E27FC236}">
                <a16:creationId xmlns:a16="http://schemas.microsoft.com/office/drawing/2014/main" id="{050A2746-F65A-5E27-E130-6DC4D7CE0F9A}"/>
              </a:ext>
            </a:extLst>
          </p:cNvPr>
          <p:cNvSpPr>
            <a:spLocks noGrp="1"/>
          </p:cNvSpPr>
          <p:nvPr>
            <p:ph type="title"/>
          </p:nvPr>
        </p:nvSpPr>
        <p:spPr>
          <a:xfrm>
            <a:off x="457200" y="274320"/>
            <a:ext cx="11277600" cy="822960"/>
          </a:xfr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4BD2A4-B29F-F69E-AF1B-135BAFD72E40}"/>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1413095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Option 3 - Patient/Provider">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268E-06E5-6629-6F7E-06A1F614E602}"/>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endParaRPr lang="en-US" noProof="0" dirty="0"/>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D454DDA-D836-AE89-7EF5-1865933ED6CE}"/>
              </a:ext>
            </a:extLst>
          </p:cNvPr>
          <p:cNvSpPr>
            <a:spLocks noGrp="1"/>
          </p:cNvSpPr>
          <p:nvPr>
            <p:ph type="sldNum" sz="quarter" idx="24"/>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83065833-7F06-483A-BB6D-A8132FF0EB50}" type="slidenum">
              <a:rPr lang="en-US" altLang="en-US"/>
              <a:pPr>
                <a:defRPr/>
              </a:pPr>
              <a:t>‹#›</a:t>
            </a:fld>
            <a:endParaRPr lang="en-US" altLang="en-US"/>
          </a:p>
        </p:txBody>
      </p:sp>
    </p:spTree>
    <p:extLst>
      <p:ext uri="{BB962C8B-B14F-4D97-AF65-F5344CB8AC3E}">
        <p14:creationId xmlns:p14="http://schemas.microsoft.com/office/powerpoint/2010/main" val="1597602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 Option 4 - Surgery">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9EF8F-D071-D56E-B08A-1A67E025CF83}"/>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1822FED2-DFDB-1332-AF09-3046304C9019}"/>
              </a:ext>
            </a:extLst>
          </p:cNvPr>
          <p:cNvSpPr>
            <a:spLocks noGrp="1"/>
          </p:cNvSpPr>
          <p:nvPr>
            <p:ph type="sldNum" sz="quarter" idx="24"/>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97E5336F-483B-4F49-8163-6B4F64BA17A9}" type="slidenum">
              <a:rPr lang="en-US" altLang="en-US"/>
              <a:pPr>
                <a:defRPr/>
              </a:pPr>
              <a:t>‹#›</a:t>
            </a:fld>
            <a:endParaRPr lang="en-US" altLang="en-US"/>
          </a:p>
        </p:txBody>
      </p:sp>
    </p:spTree>
    <p:extLst>
      <p:ext uri="{BB962C8B-B14F-4D97-AF65-F5344CB8AC3E}">
        <p14:creationId xmlns:p14="http://schemas.microsoft.com/office/powerpoint/2010/main" val="3223349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 Option 5 - Mother/Son">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383ACA-9E18-0293-CD75-AAFE34F581C7}"/>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endParaRPr lang="en-US" noProof="0" dirty="0"/>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54B6AD4E-26D3-6B27-24B7-4CFC287DDA2E}"/>
              </a:ext>
            </a:extLst>
          </p:cNvPr>
          <p:cNvSpPr>
            <a:spLocks noGrp="1"/>
          </p:cNvSpPr>
          <p:nvPr>
            <p:ph type="sldNum" sz="quarter" idx="24"/>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7E815678-A5F3-4D1C-8B1B-D11C4BD0DBBE}" type="slidenum">
              <a:rPr lang="en-US" altLang="en-US"/>
              <a:pPr>
                <a:defRPr/>
              </a:pPr>
              <a:t>‹#›</a:t>
            </a:fld>
            <a:endParaRPr lang="en-US" altLang="en-US"/>
          </a:p>
        </p:txBody>
      </p:sp>
    </p:spTree>
    <p:extLst>
      <p:ext uri="{BB962C8B-B14F-4D97-AF65-F5344CB8AC3E}">
        <p14:creationId xmlns:p14="http://schemas.microsoft.com/office/powerpoint/2010/main" val="2430010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 Option 6 - Headlight">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140A4-98C8-8B69-8632-4B04516F901C}"/>
              </a:ext>
            </a:extLst>
          </p:cNvPr>
          <p:cNvSpPr txBox="1"/>
          <p:nvPr userDrawn="1"/>
        </p:nvSpPr>
        <p:spPr>
          <a:xfrm>
            <a:off x="4267200" y="3876676"/>
            <a:ext cx="3657600" cy="307975"/>
          </a:xfrm>
          <a:prstGeom prst="rect">
            <a:avLst/>
          </a:prstGeom>
          <a:solidFill>
            <a:srgbClr val="695D54"/>
          </a:solidFill>
        </p:spPr>
        <p:txBody>
          <a:bodyPr lIns="91435" tIns="45718" rIns="91435" bIns="45718">
            <a:spAutoFit/>
          </a:bodyPr>
          <a:lstStyle/>
          <a:p>
            <a:pPr algn="ctr">
              <a:defRPr/>
            </a:pPr>
            <a:endParaRPr lang="en-US" sz="1400" cap="all" spc="600">
              <a:solidFill>
                <a:schemeClr val="bg1"/>
              </a:solidFill>
              <a:latin typeface="+mj-lt"/>
            </a:endParaRPr>
          </a:p>
        </p:txBody>
      </p:sp>
      <p:sp>
        <p:nvSpPr>
          <p:cNvPr id="20" name="Text Placeholder 19"/>
          <p:cNvSpPr>
            <a:spLocks noGrp="1"/>
          </p:cNvSpPr>
          <p:nvPr>
            <p:ph type="body" sz="quarter" idx="16"/>
          </p:nvPr>
        </p:nvSpPr>
        <p:spPr>
          <a:xfrm>
            <a:off x="2032000" y="5029200"/>
            <a:ext cx="1828800" cy="914400"/>
          </a:xfrm>
        </p:spPr>
        <p:txBody>
          <a:bodyPr anchor="ctr">
            <a:noAutofit/>
          </a:bodyPr>
          <a:lstStyle>
            <a:lvl1pPr marL="0" indent="0">
              <a:buFont typeface="Arial" panose="020B0604020202020204" pitchFamily="34" charset="0"/>
              <a:buNone/>
              <a:defRPr sz="1400" b="1"/>
            </a:lvl1pPr>
          </a:lstStyle>
          <a:p>
            <a:pPr lvl="0"/>
            <a:r>
              <a:rPr lang="en-US"/>
              <a:t>Edit Master text styles</a:t>
            </a:r>
          </a:p>
        </p:txBody>
      </p:sp>
      <p:sp>
        <p:nvSpPr>
          <p:cNvPr id="22" name="Picture Placeholder 21"/>
          <p:cNvSpPr>
            <a:spLocks noGrp="1"/>
          </p:cNvSpPr>
          <p:nvPr>
            <p:ph type="pic" sz="quarter" idx="19"/>
          </p:nvPr>
        </p:nvSpPr>
        <p:spPr>
          <a:xfrm>
            <a:off x="6096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i="0"/>
            </a:lvl1pPr>
          </a:lstStyle>
          <a:p>
            <a:pPr lvl="0"/>
            <a:r>
              <a:rPr lang="en-US" noProof="0"/>
              <a:t>Click icon to add picture</a:t>
            </a:r>
          </a:p>
        </p:txBody>
      </p:sp>
      <p:sp>
        <p:nvSpPr>
          <p:cNvPr id="5" name="Picture Placeholder 4"/>
          <p:cNvSpPr>
            <a:spLocks noGrp="1"/>
          </p:cNvSpPr>
          <p:nvPr>
            <p:ph type="pic" sz="quarter" idx="20"/>
          </p:nvPr>
        </p:nvSpPr>
        <p:spPr>
          <a:xfrm>
            <a:off x="4455888"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0" name="Picture Placeholder 9"/>
          <p:cNvSpPr>
            <a:spLocks noGrp="1"/>
          </p:cNvSpPr>
          <p:nvPr>
            <p:ph type="pic" sz="quarter" idx="21"/>
          </p:nvPr>
        </p:nvSpPr>
        <p:spPr>
          <a:xfrm>
            <a:off x="8331200" y="5029200"/>
            <a:ext cx="1219200" cy="914400"/>
          </a:xfrm>
          <a:prstGeom prst="ellipse">
            <a:avLst/>
          </a:prstGeom>
          <a:solidFill>
            <a:srgbClr val="BDB6B0">
              <a:alpha val="50000"/>
            </a:srgbClr>
          </a:solidFill>
          <a:ln w="9525">
            <a:solidFill>
              <a:srgbClr val="695D54"/>
            </a:solidFill>
          </a:ln>
        </p:spPr>
        <p:txBody>
          <a:bodyPr rtlCol="0" anchor="ctr">
            <a:normAutofit/>
          </a:bodyPr>
          <a:lstStyle>
            <a:lvl1pPr marL="0" indent="0" algn="ctr">
              <a:buNone/>
              <a:defRPr sz="1200" b="0"/>
            </a:lvl1pPr>
          </a:lstStyle>
          <a:p>
            <a:pPr lvl="0"/>
            <a:r>
              <a:rPr lang="en-US" noProof="0"/>
              <a:t>Click icon to add picture</a:t>
            </a:r>
          </a:p>
        </p:txBody>
      </p:sp>
      <p:sp>
        <p:nvSpPr>
          <p:cNvPr id="12" name="Text Placeholder 11"/>
          <p:cNvSpPr>
            <a:spLocks noGrp="1"/>
          </p:cNvSpPr>
          <p:nvPr>
            <p:ph type="body" sz="quarter" idx="22"/>
          </p:nvPr>
        </p:nvSpPr>
        <p:spPr>
          <a:xfrm>
            <a:off x="5892800" y="5029200"/>
            <a:ext cx="1828800" cy="914400"/>
          </a:xfrm>
        </p:spPr>
        <p:txBody>
          <a:bodyPr anchor="ctr">
            <a:noAutofit/>
          </a:bodyPr>
          <a:lstStyle>
            <a:lvl1pPr marL="0" indent="0">
              <a:buNone/>
              <a:defRPr sz="1400" b="1"/>
            </a:lvl1pPr>
            <a:lvl2pPr marL="457177" indent="0">
              <a:buNone/>
              <a:defRPr sz="1400"/>
            </a:lvl2pPr>
          </a:lstStyle>
          <a:p>
            <a:pPr lvl="0"/>
            <a:r>
              <a:rPr lang="en-US"/>
              <a:t>Edit Master text styles</a:t>
            </a:r>
          </a:p>
        </p:txBody>
      </p:sp>
      <p:sp>
        <p:nvSpPr>
          <p:cNvPr id="15" name="Text Placeholder 14"/>
          <p:cNvSpPr>
            <a:spLocks noGrp="1"/>
          </p:cNvSpPr>
          <p:nvPr>
            <p:ph type="body" sz="quarter" idx="23"/>
          </p:nvPr>
        </p:nvSpPr>
        <p:spPr>
          <a:xfrm>
            <a:off x="9753600" y="5029200"/>
            <a:ext cx="1828800" cy="914400"/>
          </a:xfrm>
        </p:spPr>
        <p:txBody>
          <a:bodyPr anchor="ctr">
            <a:noAutofit/>
          </a:bodyPr>
          <a:lstStyle>
            <a:lvl1pPr marL="0" indent="0">
              <a:buNone/>
              <a:defRPr sz="1400" b="1" baseline="0"/>
            </a:lvl1pPr>
            <a:lvl2pPr marL="457177" indent="0">
              <a:buNone/>
              <a:defRPr/>
            </a:lvl2pPr>
          </a:lstStyle>
          <a:p>
            <a:pPr lvl="0"/>
            <a:r>
              <a:rPr lang="en-US"/>
              <a:t>Edit Master text styles</a:t>
            </a:r>
          </a:p>
        </p:txBody>
      </p:sp>
      <p:sp>
        <p:nvSpPr>
          <p:cNvPr id="2" name="Title 1"/>
          <p:cNvSpPr>
            <a:spLocks noGrp="1"/>
          </p:cNvSpPr>
          <p:nvPr>
            <p:ph type="title"/>
          </p:nvPr>
        </p:nvSpPr>
        <p:spPr>
          <a:xfrm>
            <a:off x="609600" y="4267200"/>
            <a:ext cx="10972800" cy="609600"/>
          </a:xfrm>
        </p:spPr>
        <p:txBody>
          <a:bodyPr>
            <a:noAutofit/>
          </a:bodyPr>
          <a:lstStyle>
            <a:lvl1pPr algn="ctr">
              <a:defRPr sz="3600" b="0" baseline="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E235F954-9C84-0A51-A492-F42413797FA2}"/>
              </a:ext>
            </a:extLst>
          </p:cNvPr>
          <p:cNvSpPr>
            <a:spLocks noGrp="1"/>
          </p:cNvSpPr>
          <p:nvPr>
            <p:ph type="sldNum" sz="quarter" idx="24"/>
          </p:nvPr>
        </p:nvSpPr>
        <p:spPr>
          <a:xfrm>
            <a:off x="10363200" y="6324600"/>
            <a:ext cx="1219200" cy="304800"/>
          </a:xfrm>
        </p:spPr>
        <p:txBody>
          <a:bodyPr wrap="square" numCol="1" compatLnSpc="1">
            <a:prstTxWarp prst="textNoShape">
              <a:avLst/>
            </a:prstTxWarp>
          </a:bodyPr>
          <a:lstStyle>
            <a:lvl1pPr>
              <a:defRPr>
                <a:solidFill>
                  <a:srgbClr val="000000"/>
                </a:solidFill>
              </a:defRPr>
            </a:lvl1pPr>
          </a:lstStyle>
          <a:p>
            <a:pPr>
              <a:defRPr/>
            </a:pPr>
            <a:fld id="{6A416C09-01FA-448F-9A5A-9FCDCEE93A4A}" type="slidenum">
              <a:rPr lang="en-US" altLang="en-US"/>
              <a:pPr>
                <a:defRPr/>
              </a:pPr>
              <a:t>‹#›</a:t>
            </a:fld>
            <a:endParaRPr lang="en-US" altLang="en-US"/>
          </a:p>
        </p:txBody>
      </p:sp>
    </p:spTree>
    <p:extLst>
      <p:ext uri="{BB962C8B-B14F-4D97-AF65-F5344CB8AC3E}">
        <p14:creationId xmlns:p14="http://schemas.microsoft.com/office/powerpoint/2010/main" val="527294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B36061-AA9E-DB7F-47EB-0FC4D252786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E4D7D5-0250-4F21-4D5F-42C2FE8108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009F7F2-AE11-9B93-FD3F-25FB0F2FEE0A}"/>
              </a:ext>
            </a:extLst>
          </p:cNvPr>
          <p:cNvSpPr>
            <a:spLocks noGrp="1" noChangeArrowheads="1"/>
          </p:cNvSpPr>
          <p:nvPr>
            <p:ph type="sldNum" sz="quarter" idx="12"/>
          </p:nvPr>
        </p:nvSpPr>
        <p:spPr>
          <a:ln/>
        </p:spPr>
        <p:txBody>
          <a:bodyPr/>
          <a:lstStyle>
            <a:lvl1pPr>
              <a:defRPr/>
            </a:lvl1pPr>
          </a:lstStyle>
          <a:p>
            <a:pPr>
              <a:defRPr/>
            </a:pPr>
            <a:fld id="{C1C7F504-F6CC-4789-9C32-803996F24FD3}" type="slidenum">
              <a:rPr lang="en-US" altLang="en-US"/>
              <a:pPr>
                <a:defRPr/>
              </a:pPr>
              <a:t>‹#›</a:t>
            </a:fld>
            <a:endParaRPr lang="en-US" altLang="en-US"/>
          </a:p>
        </p:txBody>
      </p:sp>
    </p:spTree>
    <p:extLst>
      <p:ext uri="{BB962C8B-B14F-4D97-AF65-F5344CB8AC3E}">
        <p14:creationId xmlns:p14="http://schemas.microsoft.com/office/powerpoint/2010/main" val="1332840498"/>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2680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1821" y="1706023"/>
            <a:ext cx="9144000" cy="2387600"/>
          </a:xfrm>
          <a:prstGeom prst="rect">
            <a:avLst/>
          </a:prstGeom>
        </p:spPr>
        <p:txBody>
          <a:bodyPr anchor="b"/>
          <a:lstStyle>
            <a:lvl1pPr algn="ctr">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1821" y="41856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pic>
        <p:nvPicPr>
          <p:cNvPr id="7" name="Picture 6" descr="A blue square with white lines&#10;&#10;Description automatically generated">
            <a:extLst>
              <a:ext uri="{FF2B5EF4-FFF2-40B4-BE49-F238E27FC236}">
                <a16:creationId xmlns:a16="http://schemas.microsoft.com/office/drawing/2014/main" id="{5C0A0E3A-8DEE-A525-EE5E-F3172D2B6760}"/>
              </a:ext>
            </a:extLst>
          </p:cNvPr>
          <p:cNvPicPr>
            <a:picLocks noChangeAspect="1"/>
          </p:cNvPicPr>
          <p:nvPr userDrawn="1"/>
        </p:nvPicPr>
        <p:blipFill>
          <a:blip r:embed="rId2"/>
          <a:stretch>
            <a:fillRect/>
          </a:stretch>
        </p:blipFill>
        <p:spPr>
          <a:xfrm>
            <a:off x="0" y="0"/>
            <a:ext cx="12217677" cy="1480930"/>
          </a:xfrm>
          <a:prstGeom prst="rect">
            <a:avLst/>
          </a:prstGeom>
        </p:spPr>
      </p:pic>
    </p:spTree>
    <p:extLst>
      <p:ext uri="{BB962C8B-B14F-4D97-AF65-F5344CB8AC3E}">
        <p14:creationId xmlns:p14="http://schemas.microsoft.com/office/powerpoint/2010/main" val="39767248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3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
        <p:nvSpPr>
          <p:cNvPr id="4" name="Title 1"/>
          <p:cNvSpPr>
            <a:spLocks noGrp="1"/>
          </p:cNvSpPr>
          <p:nvPr>
            <p:ph type="title"/>
          </p:nvPr>
        </p:nvSpPr>
        <p:spPr>
          <a:xfrm>
            <a:off x="2723751" y="151117"/>
            <a:ext cx="8915400" cy="724373"/>
          </a:xfrm>
          <a:prstGeom prst="rect">
            <a:avLst/>
          </a:prstGeom>
        </p:spPr>
        <p:txBody>
          <a:bodyPr/>
          <a:lstStyle>
            <a:lvl1pPr algn="ctr">
              <a:defRPr sz="32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995795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419546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997299" y="2009198"/>
            <a:ext cx="851548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Slide Number Placeholder 1"/>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271106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oumn Slide">
    <p:spTree>
      <p:nvGrpSpPr>
        <p:cNvPr id="1" name=""/>
        <p:cNvGrpSpPr/>
        <p:nvPr/>
      </p:nvGrpSpPr>
      <p:grpSpPr>
        <a:xfrm>
          <a:off x="0" y="0"/>
          <a:ext cx="0" cy="0"/>
          <a:chOff x="0" y="0"/>
          <a:chExt cx="0" cy="0"/>
        </a:xfrm>
      </p:grpSpPr>
      <p:sp>
        <p:nvSpPr>
          <p:cNvPr id="4" name="Content Placeholder 3" descr="Column 2 Copy Placeholder on 1 Column Slide Page">
            <a:extLst>
              <a:ext uri="{FF2B5EF4-FFF2-40B4-BE49-F238E27FC236}">
                <a16:creationId xmlns:a16="http://schemas.microsoft.com/office/drawing/2014/main" id="{AD042161-50B6-4991-DC43-F8488F922BB9}"/>
              </a:ext>
            </a:extLst>
          </p:cNvPr>
          <p:cNvSpPr>
            <a:spLocks noGrp="1"/>
          </p:cNvSpPr>
          <p:nvPr>
            <p:ph sz="half" idx="2" hasCustomPrompt="1"/>
          </p:nvPr>
        </p:nvSpPr>
        <p:spPr>
          <a:xfrm>
            <a:off x="6233158" y="1395663"/>
            <a:ext cx="5501641" cy="4340992"/>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descr="Column 1 Copy Placeholder on 1 Column Slide Page">
            <a:extLst>
              <a:ext uri="{FF2B5EF4-FFF2-40B4-BE49-F238E27FC236}">
                <a16:creationId xmlns:a16="http://schemas.microsoft.com/office/drawing/2014/main" id="{50F91567-2B1C-BBB8-DE52-DFD9950792B8}"/>
              </a:ext>
            </a:extLst>
          </p:cNvPr>
          <p:cNvSpPr>
            <a:spLocks noGrp="1"/>
          </p:cNvSpPr>
          <p:nvPr>
            <p:ph sz="half" idx="1" hasCustomPrompt="1"/>
          </p:nvPr>
        </p:nvSpPr>
        <p:spPr>
          <a:xfrm>
            <a:off x="457199" y="1395663"/>
            <a:ext cx="5501638" cy="4340992"/>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descr="Title Placeholder on 2 Column Slide Page">
            <a:extLst>
              <a:ext uri="{FF2B5EF4-FFF2-40B4-BE49-F238E27FC236}">
                <a16:creationId xmlns:a16="http://schemas.microsoft.com/office/drawing/2014/main" id="{D4E6DB29-E2FE-C30C-9FF2-548C5A40548E}"/>
              </a:ext>
            </a:extLst>
          </p:cNvPr>
          <p:cNvSpPr>
            <a:spLocks noGrp="1"/>
          </p:cNvSpPr>
          <p:nvPr>
            <p:ph type="title"/>
          </p:nvPr>
        </p:nvSpPr>
        <p:spPr>
          <a:xfrm>
            <a:off x="457200" y="274320"/>
            <a:ext cx="11277600" cy="822960"/>
          </a:xfrm>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6269D5D1-4280-9F0D-4F7C-FE0E94F4DF32}"/>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2059919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2685222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752600"/>
            <a:ext cx="508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752600"/>
            <a:ext cx="508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00500"/>
            <a:ext cx="508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36000" y="6248400"/>
            <a:ext cx="2540000" cy="457200"/>
          </a:xfrm>
          <a:prstGeom prst="rect">
            <a:avLst/>
          </a:prstGeom>
          <a:ln/>
        </p:spPr>
        <p:txBody>
          <a:bodyPr/>
          <a:lstStyle>
            <a:lvl1pPr>
              <a:defRPr/>
            </a:lvl1pPr>
          </a:lstStyle>
          <a:p>
            <a:pPr>
              <a:defRPr/>
            </a:pPr>
            <a:endParaRPr lang="en-US" altLang="en-US" dirty="0"/>
          </a:p>
          <a:p>
            <a:pPr>
              <a:defRPr/>
            </a:pPr>
            <a:r>
              <a:rPr lang="en-US" altLang="en-US" dirty="0"/>
              <a:t>Slide </a:t>
            </a:r>
            <a:fld id="{88825E6F-FFE2-45FC-B2B1-EBE6A0545689}" type="slidenum">
              <a:rPr lang="en-US" altLang="en-US"/>
              <a:pPr>
                <a:defRPr/>
              </a:pPr>
              <a:t>‹#›</a:t>
            </a:fld>
            <a:endParaRPr lang="en-US" altLang="en-US" dirty="0"/>
          </a:p>
        </p:txBody>
      </p:sp>
    </p:spTree>
    <p:extLst>
      <p:ext uri="{BB962C8B-B14F-4D97-AF65-F5344CB8AC3E}">
        <p14:creationId xmlns:p14="http://schemas.microsoft.com/office/powerpoint/2010/main" val="384862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752600"/>
            <a:ext cx="10363200" cy="4343400"/>
          </a:xfrm>
          <a:prstGeom prst="rect">
            <a:avLst/>
          </a:prstGeom>
        </p:spPr>
        <p:txBody>
          <a:bodyPr/>
          <a:lstStyle/>
          <a:p>
            <a:pPr lvl="0"/>
            <a:r>
              <a:rPr lang="en-US" noProof="0"/>
              <a:t>Click icon to add table</a:t>
            </a:r>
            <a:endParaRPr lang="en-US" noProof="0" dirty="0"/>
          </a:p>
        </p:txBody>
      </p:sp>
      <p:sp>
        <p:nvSpPr>
          <p:cNvPr id="4" name="Rectangle 6"/>
          <p:cNvSpPr>
            <a:spLocks noGrp="1" noChangeArrowheads="1"/>
          </p:cNvSpPr>
          <p:nvPr>
            <p:ph type="sldNum" sz="quarter" idx="10"/>
          </p:nvPr>
        </p:nvSpPr>
        <p:spPr>
          <a:xfrm>
            <a:off x="8636000" y="6248400"/>
            <a:ext cx="2540000" cy="457200"/>
          </a:xfrm>
          <a:prstGeom prst="rect">
            <a:avLst/>
          </a:prstGeom>
          <a:ln/>
        </p:spPr>
        <p:txBody>
          <a:bodyPr/>
          <a:lstStyle>
            <a:lvl1pPr>
              <a:defRPr/>
            </a:lvl1pPr>
          </a:lstStyle>
          <a:p>
            <a:pPr>
              <a:defRPr/>
            </a:pPr>
            <a:endParaRPr lang="en-US" altLang="en-US" dirty="0"/>
          </a:p>
          <a:p>
            <a:pPr>
              <a:defRPr/>
            </a:pPr>
            <a:r>
              <a:rPr lang="en-US" altLang="en-US" dirty="0"/>
              <a:t>Slide </a:t>
            </a:r>
            <a:fld id="{8C9AA2DE-0328-4D94-9F80-643137F59C0A}" type="slidenum">
              <a:rPr lang="en-US" altLang="en-US"/>
              <a:pPr>
                <a:defRPr/>
              </a:pPr>
              <a:t>‹#›</a:t>
            </a:fld>
            <a:endParaRPr lang="en-US" altLang="en-US" dirty="0"/>
          </a:p>
        </p:txBody>
      </p:sp>
    </p:spTree>
    <p:extLst>
      <p:ext uri="{BB962C8B-B14F-4D97-AF65-F5344CB8AC3E}">
        <p14:creationId xmlns:p14="http://schemas.microsoft.com/office/powerpoint/2010/main" val="2924826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752600"/>
            <a:ext cx="508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752600"/>
            <a:ext cx="5080000" cy="4343400"/>
          </a:xfrm>
          <a:prstGeom prst="rect">
            <a:avLst/>
          </a:prstGeom>
        </p:spPr>
        <p:txBody>
          <a:bodyPr/>
          <a:lstStyle/>
          <a:p>
            <a:pPr lvl="0"/>
            <a:r>
              <a:rPr lang="en-US" noProof="0"/>
              <a:t>Click icon to add chart</a:t>
            </a:r>
            <a:endParaRPr lang="en-US" noProof="0" dirty="0"/>
          </a:p>
        </p:txBody>
      </p:sp>
      <p:sp>
        <p:nvSpPr>
          <p:cNvPr id="5" name="Rectangle 6"/>
          <p:cNvSpPr>
            <a:spLocks noGrp="1" noChangeArrowheads="1"/>
          </p:cNvSpPr>
          <p:nvPr>
            <p:ph type="sldNum" sz="quarter" idx="10"/>
          </p:nvPr>
        </p:nvSpPr>
        <p:spPr>
          <a:xfrm>
            <a:off x="8636000" y="6248400"/>
            <a:ext cx="2540000" cy="457200"/>
          </a:xfrm>
          <a:prstGeom prst="rect">
            <a:avLst/>
          </a:prstGeom>
          <a:ln/>
        </p:spPr>
        <p:txBody>
          <a:bodyPr/>
          <a:lstStyle>
            <a:lvl1pPr>
              <a:defRPr/>
            </a:lvl1pPr>
          </a:lstStyle>
          <a:p>
            <a:pPr>
              <a:defRPr/>
            </a:pPr>
            <a:endParaRPr lang="en-US" altLang="en-US" dirty="0"/>
          </a:p>
          <a:p>
            <a:pPr>
              <a:defRPr/>
            </a:pPr>
            <a:r>
              <a:rPr lang="en-US" altLang="en-US" dirty="0"/>
              <a:t>Slide </a:t>
            </a:r>
            <a:fld id="{6DA80259-0996-4944-A06C-60C62F4487AE}" type="slidenum">
              <a:rPr lang="en-US" altLang="en-US"/>
              <a:pPr>
                <a:defRPr/>
              </a:pPr>
              <a:t>‹#›</a:t>
            </a:fld>
            <a:endParaRPr lang="en-US" altLang="en-US" dirty="0"/>
          </a:p>
        </p:txBody>
      </p:sp>
    </p:spTree>
    <p:extLst>
      <p:ext uri="{BB962C8B-B14F-4D97-AF65-F5344CB8AC3E}">
        <p14:creationId xmlns:p14="http://schemas.microsoft.com/office/powerpoint/2010/main" val="3759275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4321" y="2995066"/>
            <a:ext cx="10633545" cy="1470025"/>
          </a:xfrm>
          <a:prstGeom prst="rect">
            <a:avLst/>
          </a:prstGeom>
        </p:spPr>
        <p:txBody>
          <a:bodyPr>
            <a:noAutofit/>
          </a:bodyPr>
          <a:lstStyle>
            <a:lvl1pPr>
              <a:defRPr sz="7200" b="0" i="0" spc="300">
                <a:solidFill>
                  <a:schemeClr val="bg1"/>
                </a:solidFill>
                <a:latin typeface="Gill Sans MT"/>
                <a:cs typeface="Gill Sans MT"/>
              </a:defRPr>
            </a:lvl1pPr>
          </a:lstStyle>
          <a:p>
            <a:r>
              <a:rPr lang="en-US"/>
              <a:t>Click to edit Master title style</a:t>
            </a:r>
            <a:endParaRPr lang="en-US" dirty="0"/>
          </a:p>
        </p:txBody>
      </p:sp>
    </p:spTree>
    <p:extLst>
      <p:ext uri="{BB962C8B-B14F-4D97-AF65-F5344CB8AC3E}">
        <p14:creationId xmlns:p14="http://schemas.microsoft.com/office/powerpoint/2010/main" val="2507163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CA7D-D960-4551-8E07-EC2BA243930E}"/>
              </a:ext>
            </a:extLst>
          </p:cNvPr>
          <p:cNvSpPr>
            <a:spLocks noGrp="1"/>
          </p:cNvSpPr>
          <p:nvPr>
            <p:ph type="title"/>
          </p:nvPr>
        </p:nvSpPr>
        <p:spPr>
          <a:xfrm>
            <a:off x="838200" y="365126"/>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5F58656-34F0-4B12-AA36-1AAD1DBFEFED}"/>
              </a:ext>
            </a:extLst>
          </p:cNvPr>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58832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10363200" cy="4343400"/>
          </a:xfrm>
          <a:prstGeom prst="rect">
            <a:avLst/>
          </a:prstGeom>
        </p:spPr>
        <p:txBody>
          <a:bodyPr/>
          <a:lstStyle/>
          <a:p>
            <a:pPr lvl="0"/>
            <a:endParaRPr lang="en-US" noProof="0" dirty="0"/>
          </a:p>
        </p:txBody>
      </p:sp>
      <p:sp>
        <p:nvSpPr>
          <p:cNvPr id="4" name="Rectangle 6"/>
          <p:cNvSpPr>
            <a:spLocks noGrp="1" noChangeArrowheads="1"/>
          </p:cNvSpPr>
          <p:nvPr>
            <p:ph type="sldNum" sz="quarter" idx="10"/>
          </p:nvPr>
        </p:nvSpPr>
        <p:spPr>
          <a:xfrm>
            <a:off x="8636000" y="6248400"/>
            <a:ext cx="2540000" cy="457200"/>
          </a:xfrm>
          <a:prstGeom prst="rect">
            <a:avLst/>
          </a:prstGeom>
          <a:ln/>
        </p:spPr>
        <p:txBody>
          <a:bodyPr/>
          <a:lstStyle>
            <a:lvl1pPr>
              <a:defRPr/>
            </a:lvl1pPr>
          </a:lstStyle>
          <a:p>
            <a:pPr>
              <a:defRPr/>
            </a:pPr>
            <a:endParaRPr lang="en-US" altLang="en-US" dirty="0"/>
          </a:p>
          <a:p>
            <a:pPr>
              <a:defRPr/>
            </a:pPr>
            <a:r>
              <a:rPr lang="en-US" altLang="en-US" dirty="0"/>
              <a:t>Slide </a:t>
            </a:r>
            <a:fld id="{9DD74F71-3D1C-4D84-A482-CD9AE3822177}" type="slidenum">
              <a:rPr lang="en-US" altLang="en-US"/>
              <a:pPr>
                <a:defRPr/>
              </a:pPr>
              <a:t>‹#›</a:t>
            </a:fld>
            <a:endParaRPr lang="en-US" altLang="en-US" dirty="0"/>
          </a:p>
        </p:txBody>
      </p:sp>
    </p:spTree>
    <p:extLst>
      <p:ext uri="{BB962C8B-B14F-4D97-AF65-F5344CB8AC3E}">
        <p14:creationId xmlns:p14="http://schemas.microsoft.com/office/powerpoint/2010/main" val="1264777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69376" y="6407944"/>
            <a:ext cx="2560320" cy="365760"/>
          </a:xfrm>
          <a:prstGeom prst="rect">
            <a:avLst/>
          </a:prstGeom>
        </p:spPr>
        <p:txBody>
          <a:bodyPr/>
          <a:lstStyle/>
          <a:p>
            <a:fld id="{DFB29C67-1CB0-4601-859C-7A66479EDD65}" type="datetimeFigureOut">
              <a:rPr lang="en-US" smtClean="0"/>
              <a:t>5/14/2026</a:t>
            </a:fld>
            <a:endParaRPr lang="en-US" dirty="0"/>
          </a:p>
        </p:txBody>
      </p:sp>
      <p:sp>
        <p:nvSpPr>
          <p:cNvPr id="3" name="Footer Placeholder 2"/>
          <p:cNvSpPr>
            <a:spLocks noGrp="1"/>
          </p:cNvSpPr>
          <p:nvPr>
            <p:ph type="ftr" sz="quarter" idx="11"/>
          </p:nvPr>
        </p:nvSpPr>
        <p:spPr>
          <a:xfrm>
            <a:off x="5840097" y="6407945"/>
            <a:ext cx="313424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29696" y="6407945"/>
            <a:ext cx="487680" cy="365125"/>
          </a:xfrm>
          <a:prstGeom prst="rect">
            <a:avLst/>
          </a:prstGeom>
        </p:spPr>
        <p:txBody>
          <a:bodyPr/>
          <a:lstStyle/>
          <a:p>
            <a:fld id="{C676F882-A43D-4FFD-99AF-AACE170C343C}" type="slidenum">
              <a:rPr lang="en-US" smtClean="0"/>
              <a:t>‹#›</a:t>
            </a:fld>
            <a:endParaRPr lang="en-US" dirty="0"/>
          </a:p>
        </p:txBody>
      </p:sp>
    </p:spTree>
    <p:extLst>
      <p:ext uri="{BB962C8B-B14F-4D97-AF65-F5344CB8AC3E}">
        <p14:creationId xmlns:p14="http://schemas.microsoft.com/office/powerpoint/2010/main" val="157935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8971" y="2235200"/>
            <a:ext cx="9144000" cy="3194050"/>
          </a:xfrm>
          <a:prstGeom prst="rect">
            <a:avLst/>
          </a:prstGeom>
        </p:spPr>
        <p:txBody>
          <a:bodyPr anchor="ctr"/>
          <a:lstStyle>
            <a:lvl1pPr algn="ctr">
              <a:lnSpc>
                <a:spcPct val="100000"/>
              </a:lnSpc>
              <a:defRPr sz="45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pPr>
              <a:defRPr/>
            </a:pPr>
            <a:fld id="{E26EAF35-6A1F-CE40-ADCC-8D45240516C1}"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a:extLst>
              <a:ext uri="{FF2B5EF4-FFF2-40B4-BE49-F238E27FC236}">
                <a16:creationId xmlns:a16="http://schemas.microsoft.com/office/drawing/2014/main" id="{637A3F9F-C503-3FF5-C58F-920EFBAB1354}"/>
              </a:ext>
            </a:extLst>
          </p:cNvPr>
          <p:cNvPicPr>
            <a:picLocks noChangeAspect="1"/>
          </p:cNvPicPr>
          <p:nvPr userDrawn="1"/>
        </p:nvPicPr>
        <p:blipFill>
          <a:blip r:embed="rId2"/>
          <a:stretch>
            <a:fillRect/>
          </a:stretch>
        </p:blipFill>
        <p:spPr>
          <a:xfrm>
            <a:off x="0" y="-96319"/>
            <a:ext cx="12192000" cy="1710267"/>
          </a:xfrm>
          <a:prstGeom prst="rect">
            <a:avLst/>
          </a:prstGeom>
        </p:spPr>
      </p:pic>
    </p:spTree>
    <p:extLst>
      <p:ext uri="{BB962C8B-B14F-4D97-AF65-F5344CB8AC3E}">
        <p14:creationId xmlns:p14="http://schemas.microsoft.com/office/powerpoint/2010/main" val="239604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752600"/>
            <a:ext cx="508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752600"/>
            <a:ext cx="5080000" cy="4343400"/>
          </a:xfrm>
          <a:prstGeom prst="rect">
            <a:avLst/>
          </a:prstGeom>
        </p:spPr>
        <p:txBody>
          <a:bodyPr/>
          <a:lstStyle/>
          <a:p>
            <a:pPr lvl="0"/>
            <a:endParaRPr lang="en-US" noProof="0" dirty="0"/>
          </a:p>
        </p:txBody>
      </p:sp>
      <p:sp>
        <p:nvSpPr>
          <p:cNvPr id="5" name="Rectangle 6"/>
          <p:cNvSpPr>
            <a:spLocks noGrp="1" noChangeArrowheads="1"/>
          </p:cNvSpPr>
          <p:nvPr>
            <p:ph type="sldNum" sz="quarter" idx="10"/>
          </p:nvPr>
        </p:nvSpPr>
        <p:spPr>
          <a:xfrm>
            <a:off x="8636000" y="6248400"/>
            <a:ext cx="2540000" cy="457200"/>
          </a:xfrm>
          <a:prstGeom prst="rect">
            <a:avLst/>
          </a:prstGeom>
          <a:ln/>
        </p:spPr>
        <p:txBody>
          <a:bodyPr/>
          <a:lstStyle>
            <a:lvl1pPr>
              <a:defRPr/>
            </a:lvl1pPr>
          </a:lstStyle>
          <a:p>
            <a:pPr>
              <a:defRPr/>
            </a:pPr>
            <a:endParaRPr lang="en-US" dirty="0"/>
          </a:p>
          <a:p>
            <a:pPr>
              <a:defRPr/>
            </a:pPr>
            <a:r>
              <a:rPr lang="en-US" dirty="0"/>
              <a:t>Slide </a:t>
            </a:r>
            <a:fld id="{6002E0A8-131B-4EB7-A49B-1CD830AECA6E}" type="slidenum">
              <a:rPr lang="en-US"/>
              <a:pPr>
                <a:defRPr/>
              </a:pPr>
              <a:t>‹#›</a:t>
            </a:fld>
            <a:endParaRPr lang="en-US" dirty="0"/>
          </a:p>
        </p:txBody>
      </p:sp>
    </p:spTree>
    <p:extLst>
      <p:ext uri="{BB962C8B-B14F-4D97-AF65-F5344CB8AC3E}">
        <p14:creationId xmlns:p14="http://schemas.microsoft.com/office/powerpoint/2010/main" val="34085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umn Comparison Slide">
    <p:spTree>
      <p:nvGrpSpPr>
        <p:cNvPr id="1" name=""/>
        <p:cNvGrpSpPr/>
        <p:nvPr/>
      </p:nvGrpSpPr>
      <p:grpSpPr>
        <a:xfrm>
          <a:off x="0" y="0"/>
          <a:ext cx="0" cy="0"/>
          <a:chOff x="0" y="0"/>
          <a:chExt cx="0" cy="0"/>
        </a:xfrm>
      </p:grpSpPr>
      <p:sp>
        <p:nvSpPr>
          <p:cNvPr id="6" name="Content Placeholder 5" descr="Copy Column 2 Placeholder on 2 Column Comparison Slide Page">
            <a:extLst>
              <a:ext uri="{FF2B5EF4-FFF2-40B4-BE49-F238E27FC236}">
                <a16:creationId xmlns:a16="http://schemas.microsoft.com/office/drawing/2014/main" id="{FCDB5388-D7B0-5845-6C50-ABC4C28B24D8}"/>
              </a:ext>
            </a:extLst>
          </p:cNvPr>
          <p:cNvSpPr>
            <a:spLocks noGrp="1"/>
          </p:cNvSpPr>
          <p:nvPr>
            <p:ph sz="quarter" idx="4" hasCustomPrompt="1"/>
          </p:nvPr>
        </p:nvSpPr>
        <p:spPr>
          <a:xfrm>
            <a:off x="6233160" y="1948770"/>
            <a:ext cx="5500116" cy="3787887"/>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descr="Subtitle Column 2 Placeholder on 2 Column Comparison Slide Page">
            <a:extLst>
              <a:ext uri="{FF2B5EF4-FFF2-40B4-BE49-F238E27FC236}">
                <a16:creationId xmlns:a16="http://schemas.microsoft.com/office/drawing/2014/main" id="{D168F3CB-54D6-5300-B4E7-1C82FA81AAF4}"/>
              </a:ext>
            </a:extLst>
          </p:cNvPr>
          <p:cNvSpPr>
            <a:spLocks noGrp="1"/>
          </p:cNvSpPr>
          <p:nvPr>
            <p:ph type="body" sz="quarter" idx="3"/>
          </p:nvPr>
        </p:nvSpPr>
        <p:spPr>
          <a:xfrm>
            <a:off x="6233160" y="1405442"/>
            <a:ext cx="5500116" cy="540068"/>
          </a:xfrm>
        </p:spPr>
        <p:txBody>
          <a:bodyPr anchor="ctr">
            <a:normAutofit/>
          </a:bodyPr>
          <a:lstStyle>
            <a:lvl1pPr marL="0" indent="0">
              <a:spcBef>
                <a:spcPts val="0"/>
              </a:spcBef>
              <a:spcAft>
                <a:spcPts val="0"/>
              </a:spcAft>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descr="Copy Column 1 Placeholder on 2 Column Comparison Slide Page">
            <a:extLst>
              <a:ext uri="{FF2B5EF4-FFF2-40B4-BE49-F238E27FC236}">
                <a16:creationId xmlns:a16="http://schemas.microsoft.com/office/drawing/2014/main" id="{5C186457-3E2C-06EB-62DD-0EE5F7D3B4AD}"/>
              </a:ext>
            </a:extLst>
          </p:cNvPr>
          <p:cNvSpPr>
            <a:spLocks noGrp="1"/>
          </p:cNvSpPr>
          <p:nvPr>
            <p:ph sz="half" idx="2" hasCustomPrompt="1"/>
          </p:nvPr>
        </p:nvSpPr>
        <p:spPr>
          <a:xfrm>
            <a:off x="457200" y="1951041"/>
            <a:ext cx="5500116" cy="3785616"/>
          </a:xfrm>
        </p:spPr>
        <p:txBody>
          <a:bodyPr>
            <a:normAutofit/>
          </a:bodyPr>
          <a:lstStyle>
            <a:lvl1pPr marL="285750" indent="-285750">
              <a:spcAft>
                <a:spcPts val="1200"/>
              </a:spcAft>
              <a:buFont typeface="Arial" panose="020B0604020202020204" pitchFamily="34" charset="0"/>
              <a:buChar char="•"/>
              <a:defRPr sz="1800" b="0">
                <a:solidFill>
                  <a:schemeClr val="tx1"/>
                </a:solidFill>
              </a:defRPr>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descr="Subtitle Column 1 Placeholder on 2 Column Comparison Slide Page">
            <a:extLst>
              <a:ext uri="{FF2B5EF4-FFF2-40B4-BE49-F238E27FC236}">
                <a16:creationId xmlns:a16="http://schemas.microsoft.com/office/drawing/2014/main" id="{9EA47A92-257D-E657-1BE0-A66539405BC3}"/>
              </a:ext>
            </a:extLst>
          </p:cNvPr>
          <p:cNvSpPr>
            <a:spLocks noGrp="1"/>
          </p:cNvSpPr>
          <p:nvPr>
            <p:ph type="body" sz="quarter" idx="13"/>
          </p:nvPr>
        </p:nvSpPr>
        <p:spPr>
          <a:xfrm>
            <a:off x="457200" y="1405442"/>
            <a:ext cx="5500116" cy="540068"/>
          </a:xfrm>
        </p:spPr>
        <p:txBody>
          <a:bodyPr anchor="ctr">
            <a:normAutofit/>
          </a:bodyPr>
          <a:lstStyle>
            <a:lvl1pPr marL="0" indent="0">
              <a:spcBef>
                <a:spcPts val="0"/>
              </a:spcBef>
              <a:spcAft>
                <a:spcPts val="0"/>
              </a:spcAft>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descr="Title Placeholder on 2 Column Comparison Slide Page">
            <a:extLst>
              <a:ext uri="{FF2B5EF4-FFF2-40B4-BE49-F238E27FC236}">
                <a16:creationId xmlns:a16="http://schemas.microsoft.com/office/drawing/2014/main" id="{B69F1556-19FE-CA63-4768-52C15290BEB6}"/>
              </a:ext>
            </a:extLst>
          </p:cNvPr>
          <p:cNvSpPr>
            <a:spLocks noGrp="1"/>
          </p:cNvSpPr>
          <p:nvPr>
            <p:ph type="title"/>
          </p:nvPr>
        </p:nvSpPr>
        <p:spPr>
          <a:xfrm>
            <a:off x="458724" y="274320"/>
            <a:ext cx="11274552" cy="822960"/>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100254B-80F8-FF00-D8CA-08F5B7B304D4}"/>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29148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7B896A5-A660-C79F-2EB1-E437080EA6B9}"/>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1"/>
            <a:ext cx="2544553" cy="6857998"/>
          </a:xfrm>
          <a:prstGeom prst="rect">
            <a:avLst/>
          </a:prstGeom>
        </p:spPr>
      </p:pic>
      <p:sp>
        <p:nvSpPr>
          <p:cNvPr id="13" name="Text Placeholder 12" descr="Presentation Date Placeholder on Title Slide Page">
            <a:extLst>
              <a:ext uri="{FF2B5EF4-FFF2-40B4-BE49-F238E27FC236}">
                <a16:creationId xmlns:a16="http://schemas.microsoft.com/office/drawing/2014/main" id="{D4DB4E57-FF35-0468-D7CF-BE05B947F312}"/>
              </a:ext>
            </a:extLst>
          </p:cNvPr>
          <p:cNvSpPr>
            <a:spLocks noGrp="1"/>
          </p:cNvSpPr>
          <p:nvPr>
            <p:ph type="body" sz="quarter" idx="10"/>
          </p:nvPr>
        </p:nvSpPr>
        <p:spPr>
          <a:xfrm>
            <a:off x="2458385" y="4441640"/>
            <a:ext cx="9276416" cy="548640"/>
          </a:xfrm>
        </p:spPr>
        <p:txBody>
          <a:bodyPr anchor="ctr">
            <a:normAutofit/>
          </a:bodyPr>
          <a:lstStyle>
            <a:lvl1pPr marL="0" indent="0" algn="l">
              <a:spcBef>
                <a:spcPts val="0"/>
              </a:spcBef>
              <a:buNone/>
              <a:defRPr sz="240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 name="Subtitle 2" descr="Presentation Subtitle Placeholder on Title Slide Page">
            <a:extLst>
              <a:ext uri="{FF2B5EF4-FFF2-40B4-BE49-F238E27FC236}">
                <a16:creationId xmlns:a16="http://schemas.microsoft.com/office/drawing/2014/main" id="{6D6976E3-3DA9-AF40-212F-9493BB2525D9}"/>
              </a:ext>
            </a:extLst>
          </p:cNvPr>
          <p:cNvSpPr>
            <a:spLocks noGrp="1"/>
          </p:cNvSpPr>
          <p:nvPr>
            <p:ph type="subTitle" idx="1"/>
          </p:nvPr>
        </p:nvSpPr>
        <p:spPr>
          <a:xfrm>
            <a:off x="2458385" y="3893000"/>
            <a:ext cx="9276416" cy="548640"/>
          </a:xfrm>
        </p:spPr>
        <p:txBody>
          <a:bodyPr anchor="ctr">
            <a:normAutofit/>
          </a:bodyPr>
          <a:lstStyle>
            <a:lvl1pPr marL="0" indent="0" algn="l">
              <a:spcBef>
                <a:spcPts val="0"/>
              </a:spcBef>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descr="Presentation Title Placeholder on Title Slide Page">
            <a:extLst>
              <a:ext uri="{FF2B5EF4-FFF2-40B4-BE49-F238E27FC236}">
                <a16:creationId xmlns:a16="http://schemas.microsoft.com/office/drawing/2014/main" id="{25A9EFD9-8D83-CC18-9957-F9084B198661}"/>
              </a:ext>
            </a:extLst>
          </p:cNvPr>
          <p:cNvSpPr>
            <a:spLocks noGrp="1"/>
          </p:cNvSpPr>
          <p:nvPr>
            <p:ph type="ctrTitle"/>
          </p:nvPr>
        </p:nvSpPr>
        <p:spPr>
          <a:xfrm>
            <a:off x="2458385" y="2521400"/>
            <a:ext cx="9276416" cy="1371600"/>
          </a:xfrm>
        </p:spPr>
        <p:txBody>
          <a:bodyPr anchor="ctr">
            <a:normAutofit/>
          </a:bodyPr>
          <a:lstStyle>
            <a:lvl1pPr algn="l">
              <a:lnSpc>
                <a:spcPct val="100000"/>
              </a:lnSpc>
              <a:defRPr sz="4400">
                <a:solidFill>
                  <a:schemeClr val="tx2"/>
                </a:solidFill>
              </a:defRPr>
            </a:lvl1pPr>
          </a:lstStyle>
          <a:p>
            <a:r>
              <a:rPr lang="en-US"/>
              <a:t>Click to edit Master title style</a:t>
            </a:r>
          </a:p>
        </p:txBody>
      </p:sp>
      <p:pic>
        <p:nvPicPr>
          <p:cNvPr id="19" name="Picture 18" descr="MaineHealth logo in the upper right of page">
            <a:extLst>
              <a:ext uri="{FF2B5EF4-FFF2-40B4-BE49-F238E27FC236}">
                <a16:creationId xmlns:a16="http://schemas.microsoft.com/office/drawing/2014/main" id="{4EA736AF-A706-BE42-6B88-3EE5D4CAB00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599" y="484865"/>
            <a:ext cx="2743200" cy="357927"/>
          </a:xfrm>
          <a:prstGeom prst="rect">
            <a:avLst/>
          </a:prstGeom>
        </p:spPr>
      </p:pic>
      <p:sp>
        <p:nvSpPr>
          <p:cNvPr id="5" name="Text Placeholder 4">
            <a:extLst>
              <a:ext uri="{FF2B5EF4-FFF2-40B4-BE49-F238E27FC236}">
                <a16:creationId xmlns:a16="http://schemas.microsoft.com/office/drawing/2014/main" id="{3D762234-46BE-FC2F-7F06-45744A597BAD}"/>
              </a:ext>
            </a:extLst>
          </p:cNvPr>
          <p:cNvSpPr>
            <a:spLocks noGrp="1"/>
          </p:cNvSpPr>
          <p:nvPr>
            <p:ph type="body" sz="quarter" idx="11" hasCustomPrompt="1"/>
          </p:nvPr>
        </p:nvSpPr>
        <p:spPr>
          <a:xfrm>
            <a:off x="2458384" y="5943599"/>
            <a:ext cx="9276415" cy="457200"/>
          </a:xfrm>
        </p:spPr>
        <p:txBody>
          <a:bodyPr anchor="b"/>
          <a:lstStyle>
            <a:lvl1pPr marL="0" indent="0" algn="r">
              <a:buNone/>
              <a:defRPr b="1">
                <a:solidFill>
                  <a:schemeClr val="accent1"/>
                </a:solidFill>
              </a:defRPr>
            </a:lvl1pPr>
          </a:lstStyle>
          <a:p>
            <a:r>
              <a:rPr lang="en-US"/>
              <a:t>Hospital or Department Name</a:t>
            </a:r>
          </a:p>
        </p:txBody>
      </p:sp>
    </p:spTree>
    <p:extLst>
      <p:ext uri="{BB962C8B-B14F-4D97-AF65-F5344CB8AC3E}">
        <p14:creationId xmlns:p14="http://schemas.microsoft.com/office/powerpoint/2010/main" val="1447089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3" name="Content Placeholder 2" descr="Copy Placeholder on 1 Column Slide Page">
            <a:extLst>
              <a:ext uri="{FF2B5EF4-FFF2-40B4-BE49-F238E27FC236}">
                <a16:creationId xmlns:a16="http://schemas.microsoft.com/office/drawing/2014/main" id="{971A89BB-0B3B-EB88-E1DE-FAF71D6333E8}"/>
              </a:ext>
            </a:extLst>
          </p:cNvPr>
          <p:cNvSpPr>
            <a:spLocks noGrp="1"/>
          </p:cNvSpPr>
          <p:nvPr>
            <p:ph idx="1" hasCustomPrompt="1"/>
          </p:nvPr>
        </p:nvSpPr>
        <p:spPr>
          <a:xfrm>
            <a:off x="457201" y="1395664"/>
            <a:ext cx="11277599" cy="4340994"/>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descr="Title Placeholder on 1 Column Slide Page">
            <a:extLst>
              <a:ext uri="{FF2B5EF4-FFF2-40B4-BE49-F238E27FC236}">
                <a16:creationId xmlns:a16="http://schemas.microsoft.com/office/drawing/2014/main" id="{050A2746-F65A-5E27-E130-6DC4D7CE0F9A}"/>
              </a:ext>
            </a:extLst>
          </p:cNvPr>
          <p:cNvSpPr>
            <a:spLocks noGrp="1"/>
          </p:cNvSpPr>
          <p:nvPr>
            <p:ph type="title"/>
          </p:nvPr>
        </p:nvSpPr>
        <p:spPr>
          <a:xfrm>
            <a:off x="457200" y="274320"/>
            <a:ext cx="11277600" cy="82296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04BD2A4-B29F-F69E-AF1B-135BAFD72E40}"/>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40829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oumn Slide">
    <p:spTree>
      <p:nvGrpSpPr>
        <p:cNvPr id="1" name=""/>
        <p:cNvGrpSpPr/>
        <p:nvPr/>
      </p:nvGrpSpPr>
      <p:grpSpPr>
        <a:xfrm>
          <a:off x="0" y="0"/>
          <a:ext cx="0" cy="0"/>
          <a:chOff x="0" y="0"/>
          <a:chExt cx="0" cy="0"/>
        </a:xfrm>
      </p:grpSpPr>
      <p:sp>
        <p:nvSpPr>
          <p:cNvPr id="4" name="Content Placeholder 3" descr="Column 2 Copy Placeholder on 1 Column Slide Page">
            <a:extLst>
              <a:ext uri="{FF2B5EF4-FFF2-40B4-BE49-F238E27FC236}">
                <a16:creationId xmlns:a16="http://schemas.microsoft.com/office/drawing/2014/main" id="{AD042161-50B6-4991-DC43-F8488F922BB9}"/>
              </a:ext>
            </a:extLst>
          </p:cNvPr>
          <p:cNvSpPr>
            <a:spLocks noGrp="1"/>
          </p:cNvSpPr>
          <p:nvPr>
            <p:ph sz="half" idx="2" hasCustomPrompt="1"/>
          </p:nvPr>
        </p:nvSpPr>
        <p:spPr>
          <a:xfrm>
            <a:off x="6233158" y="1395663"/>
            <a:ext cx="5501641" cy="4340992"/>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descr="Column 1 Copy Placeholder on 1 Column Slide Page">
            <a:extLst>
              <a:ext uri="{FF2B5EF4-FFF2-40B4-BE49-F238E27FC236}">
                <a16:creationId xmlns:a16="http://schemas.microsoft.com/office/drawing/2014/main" id="{50F91567-2B1C-BBB8-DE52-DFD9950792B8}"/>
              </a:ext>
            </a:extLst>
          </p:cNvPr>
          <p:cNvSpPr>
            <a:spLocks noGrp="1"/>
          </p:cNvSpPr>
          <p:nvPr>
            <p:ph sz="half" idx="1" hasCustomPrompt="1"/>
          </p:nvPr>
        </p:nvSpPr>
        <p:spPr>
          <a:xfrm>
            <a:off x="457199" y="1395663"/>
            <a:ext cx="5501638" cy="4340992"/>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descr="Title Placeholder on 2 Column Slide Page">
            <a:extLst>
              <a:ext uri="{FF2B5EF4-FFF2-40B4-BE49-F238E27FC236}">
                <a16:creationId xmlns:a16="http://schemas.microsoft.com/office/drawing/2014/main" id="{D4E6DB29-E2FE-C30C-9FF2-548C5A40548E}"/>
              </a:ext>
            </a:extLst>
          </p:cNvPr>
          <p:cNvSpPr>
            <a:spLocks noGrp="1"/>
          </p:cNvSpPr>
          <p:nvPr>
            <p:ph type="title"/>
          </p:nvPr>
        </p:nvSpPr>
        <p:spPr>
          <a:xfrm>
            <a:off x="457200" y="274320"/>
            <a:ext cx="11277600" cy="822960"/>
          </a:xfr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6269D5D1-4280-9F0D-4F7C-FE0E94F4DF32}"/>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4147968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Coloumn Comparison Slide">
    <p:spTree>
      <p:nvGrpSpPr>
        <p:cNvPr id="1" name=""/>
        <p:cNvGrpSpPr/>
        <p:nvPr/>
      </p:nvGrpSpPr>
      <p:grpSpPr>
        <a:xfrm>
          <a:off x="0" y="0"/>
          <a:ext cx="0" cy="0"/>
          <a:chOff x="0" y="0"/>
          <a:chExt cx="0" cy="0"/>
        </a:xfrm>
      </p:grpSpPr>
      <p:sp>
        <p:nvSpPr>
          <p:cNvPr id="6" name="Content Placeholder 5" descr="Copy Column 2 Placeholder on 2 Column Comparison Slide Page">
            <a:extLst>
              <a:ext uri="{FF2B5EF4-FFF2-40B4-BE49-F238E27FC236}">
                <a16:creationId xmlns:a16="http://schemas.microsoft.com/office/drawing/2014/main" id="{FCDB5388-D7B0-5845-6C50-ABC4C28B24D8}"/>
              </a:ext>
            </a:extLst>
          </p:cNvPr>
          <p:cNvSpPr>
            <a:spLocks noGrp="1"/>
          </p:cNvSpPr>
          <p:nvPr>
            <p:ph sz="quarter" idx="4" hasCustomPrompt="1"/>
          </p:nvPr>
        </p:nvSpPr>
        <p:spPr>
          <a:xfrm>
            <a:off x="6233160" y="1948770"/>
            <a:ext cx="5500116" cy="3787887"/>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descr="Subtitle Column 2 Placeholder on 2 Column Comparison Slide Page">
            <a:extLst>
              <a:ext uri="{FF2B5EF4-FFF2-40B4-BE49-F238E27FC236}">
                <a16:creationId xmlns:a16="http://schemas.microsoft.com/office/drawing/2014/main" id="{D168F3CB-54D6-5300-B4E7-1C82FA81AAF4}"/>
              </a:ext>
            </a:extLst>
          </p:cNvPr>
          <p:cNvSpPr>
            <a:spLocks noGrp="1"/>
          </p:cNvSpPr>
          <p:nvPr>
            <p:ph type="body" sz="quarter" idx="3"/>
          </p:nvPr>
        </p:nvSpPr>
        <p:spPr>
          <a:xfrm>
            <a:off x="6233160" y="1405442"/>
            <a:ext cx="5500116" cy="540068"/>
          </a:xfrm>
        </p:spPr>
        <p:txBody>
          <a:bodyPr anchor="ctr">
            <a:normAutofit/>
          </a:bodyPr>
          <a:lstStyle>
            <a:lvl1pPr marL="0" indent="0">
              <a:spcBef>
                <a:spcPts val="0"/>
              </a:spcBef>
              <a:spcAft>
                <a:spcPts val="0"/>
              </a:spcAft>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descr="Copy Column 1 Placeholder on 2 Column Comparison Slide Page">
            <a:extLst>
              <a:ext uri="{FF2B5EF4-FFF2-40B4-BE49-F238E27FC236}">
                <a16:creationId xmlns:a16="http://schemas.microsoft.com/office/drawing/2014/main" id="{5C186457-3E2C-06EB-62DD-0EE5F7D3B4AD}"/>
              </a:ext>
            </a:extLst>
          </p:cNvPr>
          <p:cNvSpPr>
            <a:spLocks noGrp="1"/>
          </p:cNvSpPr>
          <p:nvPr>
            <p:ph sz="half" idx="2" hasCustomPrompt="1"/>
          </p:nvPr>
        </p:nvSpPr>
        <p:spPr>
          <a:xfrm>
            <a:off x="457200" y="1951041"/>
            <a:ext cx="5500116" cy="3785616"/>
          </a:xfrm>
        </p:spPr>
        <p:txBody>
          <a:bodyPr>
            <a:normAutofit/>
          </a:bodyPr>
          <a:lstStyle>
            <a:lvl1pPr marL="285750" indent="-285750">
              <a:spcAft>
                <a:spcPts val="1200"/>
              </a:spcAft>
              <a:buFont typeface="Arial" panose="020B0604020202020204" pitchFamily="34" charset="0"/>
              <a:buChar char="•"/>
              <a:defRPr sz="1800" b="0">
                <a:solidFill>
                  <a:schemeClr val="tx1"/>
                </a:solidFill>
              </a:defRPr>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4" descr="Subtitle Column 1 Placeholder on 2 Column Comparison Slide Page">
            <a:extLst>
              <a:ext uri="{FF2B5EF4-FFF2-40B4-BE49-F238E27FC236}">
                <a16:creationId xmlns:a16="http://schemas.microsoft.com/office/drawing/2014/main" id="{9EA47A92-257D-E657-1BE0-A66539405BC3}"/>
              </a:ext>
            </a:extLst>
          </p:cNvPr>
          <p:cNvSpPr>
            <a:spLocks noGrp="1"/>
          </p:cNvSpPr>
          <p:nvPr>
            <p:ph type="body" sz="quarter" idx="13"/>
          </p:nvPr>
        </p:nvSpPr>
        <p:spPr>
          <a:xfrm>
            <a:off x="457200" y="1405442"/>
            <a:ext cx="5500116" cy="540068"/>
          </a:xfrm>
        </p:spPr>
        <p:txBody>
          <a:bodyPr anchor="ctr">
            <a:normAutofit/>
          </a:bodyPr>
          <a:lstStyle>
            <a:lvl1pPr marL="0" indent="0">
              <a:spcBef>
                <a:spcPts val="0"/>
              </a:spcBef>
              <a:spcAft>
                <a:spcPts val="0"/>
              </a:spcAft>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descr="Title Placeholder on 2 Column Comparison Slide Page">
            <a:extLst>
              <a:ext uri="{FF2B5EF4-FFF2-40B4-BE49-F238E27FC236}">
                <a16:creationId xmlns:a16="http://schemas.microsoft.com/office/drawing/2014/main" id="{B69F1556-19FE-CA63-4768-52C15290BEB6}"/>
              </a:ext>
            </a:extLst>
          </p:cNvPr>
          <p:cNvSpPr>
            <a:spLocks noGrp="1"/>
          </p:cNvSpPr>
          <p:nvPr>
            <p:ph type="title"/>
          </p:nvPr>
        </p:nvSpPr>
        <p:spPr>
          <a:xfrm>
            <a:off x="458724" y="274320"/>
            <a:ext cx="11274552" cy="822960"/>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B100254B-80F8-FF00-D8CA-08F5B7B304D4}"/>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4022738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eam Left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DB038-8D68-E38A-4640-4C5356990E9E}"/>
              </a:ext>
              <a:ext uri="{C183D7F6-B498-43B3-948B-1728B52AA6E4}">
                <adec:decorative xmlns:adec="http://schemas.microsoft.com/office/drawing/2017/decorative" val="1"/>
              </a:ext>
            </a:extLst>
          </p:cNvPr>
          <p:cNvSpPr/>
          <p:nvPr/>
        </p:nvSpPr>
        <p:spPr>
          <a:xfrm>
            <a:off x="0" y="0"/>
            <a:ext cx="44746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647B0C-C278-DFFA-F105-272B363287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85883"/>
            <a:ext cx="2286000" cy="298272"/>
          </a:xfrm>
          <a:prstGeom prst="rect">
            <a:avLst/>
          </a:prstGeom>
        </p:spPr>
      </p:pic>
      <p:cxnSp>
        <p:nvCxnSpPr>
          <p:cNvPr id="17" name="Straight Connector 16">
            <a:extLst>
              <a:ext uri="{FF2B5EF4-FFF2-40B4-BE49-F238E27FC236}">
                <a16:creationId xmlns:a16="http://schemas.microsoft.com/office/drawing/2014/main" id="{54EE9040-5BED-C938-05FA-E6D0DD98A339}"/>
              </a:ext>
              <a:ext uri="{C183D7F6-B498-43B3-948B-1728B52AA6E4}">
                <adec:decorative xmlns:adec="http://schemas.microsoft.com/office/drawing/2017/decorative" val="1"/>
              </a:ext>
            </a:extLst>
          </p:cNvPr>
          <p:cNvCxnSpPr>
            <a:cxnSpLocks/>
          </p:cNvCxnSpPr>
          <p:nvPr/>
        </p:nvCxnSpPr>
        <p:spPr>
          <a:xfrm>
            <a:off x="457200" y="6013095"/>
            <a:ext cx="4017486"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descr="Copy Placeholder Column 2 Cream Left Column Slide Page">
            <a:extLst>
              <a:ext uri="{FF2B5EF4-FFF2-40B4-BE49-F238E27FC236}">
                <a16:creationId xmlns:a16="http://schemas.microsoft.com/office/drawing/2014/main" id="{2041DA65-002D-9FCF-94AE-F94C66B4126C}"/>
              </a:ext>
            </a:extLst>
          </p:cNvPr>
          <p:cNvSpPr>
            <a:spLocks noGrp="1"/>
          </p:cNvSpPr>
          <p:nvPr>
            <p:ph idx="1" hasCustomPrompt="1"/>
          </p:nvPr>
        </p:nvSpPr>
        <p:spPr>
          <a:xfrm>
            <a:off x="4931886" y="281907"/>
            <a:ext cx="6802914" cy="5454737"/>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descr="Copy Placeholder Column 1 on Cream Left Column Slide Page">
            <a:extLst>
              <a:ext uri="{FF2B5EF4-FFF2-40B4-BE49-F238E27FC236}">
                <a16:creationId xmlns:a16="http://schemas.microsoft.com/office/drawing/2014/main" id="{19AAA6CF-4E55-8251-812C-E77916655655}"/>
              </a:ext>
            </a:extLst>
          </p:cNvPr>
          <p:cNvSpPr>
            <a:spLocks noGrp="1"/>
          </p:cNvSpPr>
          <p:nvPr>
            <p:ph sz="half" idx="13" hasCustomPrompt="1"/>
          </p:nvPr>
        </p:nvSpPr>
        <p:spPr>
          <a:xfrm>
            <a:off x="457199" y="1412139"/>
            <a:ext cx="3557015" cy="4324518"/>
          </a:xfrm>
        </p:spPr>
        <p:txBody>
          <a:bodyPr>
            <a:normAutofit/>
          </a:bodyPr>
          <a:lstStyle>
            <a:lvl1pPr marL="285750" indent="-285750">
              <a:spcAft>
                <a:spcPts val="1200"/>
              </a:spcAft>
              <a:buFont typeface="Arial" panose="020B0604020202020204" pitchFamily="34" charset="0"/>
              <a:buChar char="•"/>
              <a:defRPr sz="1800" b="0">
                <a:solidFill>
                  <a:schemeClr val="tx1"/>
                </a:solidFill>
              </a:defRPr>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descr="Title Placeholder on Cream Left Column Slide Page">
            <a:extLst>
              <a:ext uri="{FF2B5EF4-FFF2-40B4-BE49-F238E27FC236}">
                <a16:creationId xmlns:a16="http://schemas.microsoft.com/office/drawing/2014/main" id="{8CDD23C1-0FBF-D5B5-4812-5797ED4AB808}"/>
              </a:ext>
            </a:extLst>
          </p:cNvPr>
          <p:cNvSpPr>
            <a:spLocks noGrp="1"/>
          </p:cNvSpPr>
          <p:nvPr>
            <p:ph type="title"/>
          </p:nvPr>
        </p:nvSpPr>
        <p:spPr>
          <a:xfrm>
            <a:off x="457200" y="281907"/>
            <a:ext cx="3557016" cy="822960"/>
          </a:xfrm>
        </p:spPr>
        <p:txBody>
          <a:bodyPr anchor="ctr">
            <a:noAutofit/>
          </a:bodyPr>
          <a:lstStyle>
            <a:lvl1pPr>
              <a:defRPr sz="3200"/>
            </a:lvl1pPr>
          </a:lstStyle>
          <a:p>
            <a:r>
              <a:rPr lang="en-US"/>
              <a:t>Click to edit Master title style</a:t>
            </a:r>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312071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 Cream Header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440C21-C33C-C839-4E42-8CC49A9EA81D}"/>
              </a:ext>
              <a:ext uri="{C183D7F6-B498-43B3-948B-1728B52AA6E4}">
                <adec:decorative xmlns:adec="http://schemas.microsoft.com/office/drawing/2017/decorative" val="1"/>
              </a:ext>
            </a:extLst>
          </p:cNvPr>
          <p:cNvSpPr/>
          <p:nvPr/>
        </p:nvSpPr>
        <p:spPr>
          <a:xfrm>
            <a:off x="0" y="1"/>
            <a:ext cx="12192000" cy="139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Content Placeholder 3" descr="Copy Placeholder Column 2 on 2 Column Cream Header Slide">
            <a:extLst>
              <a:ext uri="{FF2B5EF4-FFF2-40B4-BE49-F238E27FC236}">
                <a16:creationId xmlns:a16="http://schemas.microsoft.com/office/drawing/2014/main" id="{D96B261E-E338-07B9-637F-E45F566AAFE2}"/>
              </a:ext>
            </a:extLst>
          </p:cNvPr>
          <p:cNvSpPr>
            <a:spLocks noGrp="1"/>
          </p:cNvSpPr>
          <p:nvPr>
            <p:ph sz="half" idx="19" hasCustomPrompt="1"/>
          </p:nvPr>
        </p:nvSpPr>
        <p:spPr>
          <a:xfrm>
            <a:off x="6230114" y="2248429"/>
            <a:ext cx="5500116" cy="3484539"/>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15" descr="Subtitle Placeholder Column 2 on 2 Column Cream Header Slide">
            <a:extLst>
              <a:ext uri="{FF2B5EF4-FFF2-40B4-BE49-F238E27FC236}">
                <a16:creationId xmlns:a16="http://schemas.microsoft.com/office/drawing/2014/main" id="{0DB921A5-22C6-9CDC-EF07-CFADA77FC1C2}"/>
              </a:ext>
            </a:extLst>
          </p:cNvPr>
          <p:cNvSpPr>
            <a:spLocks noGrp="1"/>
          </p:cNvSpPr>
          <p:nvPr>
            <p:ph type="body" sz="quarter" idx="18"/>
          </p:nvPr>
        </p:nvSpPr>
        <p:spPr>
          <a:xfrm>
            <a:off x="6231088" y="1687759"/>
            <a:ext cx="5502190" cy="548640"/>
          </a:xfrm>
        </p:spPr>
        <p:txBody>
          <a:bodyPr anchor="ctr">
            <a:normAutofit/>
          </a:bodyPr>
          <a:lstStyle>
            <a:lvl1pPr marL="0" indent="0" algn="l">
              <a:spcBef>
                <a:spcPts val="0"/>
              </a:spcBef>
              <a:buNone/>
              <a:defRPr sz="2000" b="1">
                <a:solidFill>
                  <a:schemeClr val="tx2"/>
                </a:solidFill>
              </a:defRPr>
            </a:lvl1pPr>
          </a:lstStyle>
          <a:p>
            <a:pPr lvl="0"/>
            <a:r>
              <a:rPr lang="en-US"/>
              <a:t>Click to edit Master text styles</a:t>
            </a:r>
          </a:p>
        </p:txBody>
      </p:sp>
      <p:sp>
        <p:nvSpPr>
          <p:cNvPr id="8" name="Content Placeholder 3" descr="Copy Placeholder Column 1 on 2 Column Cream Header Slide">
            <a:extLst>
              <a:ext uri="{FF2B5EF4-FFF2-40B4-BE49-F238E27FC236}">
                <a16:creationId xmlns:a16="http://schemas.microsoft.com/office/drawing/2014/main" id="{736F3F61-AD47-07C9-8658-14AF7B05052B}"/>
              </a:ext>
            </a:extLst>
          </p:cNvPr>
          <p:cNvSpPr>
            <a:spLocks noGrp="1"/>
          </p:cNvSpPr>
          <p:nvPr>
            <p:ph sz="half" idx="17" hasCustomPrompt="1"/>
          </p:nvPr>
        </p:nvSpPr>
        <p:spPr>
          <a:xfrm>
            <a:off x="458724" y="2254711"/>
            <a:ext cx="5500116" cy="3484539"/>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15" descr="Subtitle Placeholder Column 1 on 2 Column Cream Header Slide">
            <a:extLst>
              <a:ext uri="{FF2B5EF4-FFF2-40B4-BE49-F238E27FC236}">
                <a16:creationId xmlns:a16="http://schemas.microsoft.com/office/drawing/2014/main" id="{2654DC0C-E904-247C-1917-625EF304BE16}"/>
              </a:ext>
            </a:extLst>
          </p:cNvPr>
          <p:cNvSpPr>
            <a:spLocks noGrp="1"/>
          </p:cNvSpPr>
          <p:nvPr>
            <p:ph type="body" sz="quarter" idx="15"/>
          </p:nvPr>
        </p:nvSpPr>
        <p:spPr>
          <a:xfrm>
            <a:off x="459698" y="1694041"/>
            <a:ext cx="5499142" cy="548640"/>
          </a:xfrm>
        </p:spPr>
        <p:txBody>
          <a:bodyPr anchor="ctr">
            <a:normAutofit/>
          </a:bodyPr>
          <a:lstStyle>
            <a:lvl1pPr marL="0" indent="0" algn="l">
              <a:spcBef>
                <a:spcPts val="0"/>
              </a:spcBef>
              <a:buNone/>
              <a:defRPr sz="2000" b="1">
                <a:solidFill>
                  <a:schemeClr val="tx2"/>
                </a:solidFill>
              </a:defRPr>
            </a:lvl1pPr>
          </a:lstStyle>
          <a:p>
            <a:pPr lvl="0"/>
            <a:r>
              <a:rPr lang="en-US"/>
              <a:t>Click to edit Master text styles</a:t>
            </a:r>
          </a:p>
        </p:txBody>
      </p:sp>
      <p:sp>
        <p:nvSpPr>
          <p:cNvPr id="10" name="Title 1" descr="Title Placeholder on 2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1245158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Cream Hea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C84C-BC44-FFBF-6353-E3EB390EB7FD}"/>
              </a:ext>
              <a:ext uri="{C183D7F6-B498-43B3-948B-1728B52AA6E4}">
                <adec:decorative xmlns:adec="http://schemas.microsoft.com/office/drawing/2017/decorative" val="1"/>
              </a:ext>
            </a:extLst>
          </p:cNvPr>
          <p:cNvSpPr/>
          <p:nvPr/>
        </p:nvSpPr>
        <p:spPr>
          <a:xfrm>
            <a:off x="0" y="1"/>
            <a:ext cx="12192000" cy="140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8" name="Content Placeholder 3" descr="Copy placeholder column 3 on 3 Column Cream Header Slide">
            <a:extLst>
              <a:ext uri="{FF2B5EF4-FFF2-40B4-BE49-F238E27FC236}">
                <a16:creationId xmlns:a16="http://schemas.microsoft.com/office/drawing/2014/main" id="{93F8EDF4-0D0F-D221-8051-4B38734E1388}"/>
              </a:ext>
            </a:extLst>
          </p:cNvPr>
          <p:cNvSpPr>
            <a:spLocks noGrp="1"/>
          </p:cNvSpPr>
          <p:nvPr>
            <p:ph sz="half" idx="23" hasCustomPrompt="1"/>
          </p:nvPr>
        </p:nvSpPr>
        <p:spPr>
          <a:xfrm>
            <a:off x="8168321"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9" name="Text Placeholder 15" descr="Subtitle placeholder column 3 on 3 Column Cream Header Slide">
            <a:extLst>
              <a:ext uri="{FF2B5EF4-FFF2-40B4-BE49-F238E27FC236}">
                <a16:creationId xmlns:a16="http://schemas.microsoft.com/office/drawing/2014/main" id="{9A5F499F-4A15-F925-20DD-D1AA5118958F}"/>
              </a:ext>
            </a:extLst>
          </p:cNvPr>
          <p:cNvSpPr>
            <a:spLocks noGrp="1"/>
          </p:cNvSpPr>
          <p:nvPr>
            <p:ph type="body" sz="quarter" idx="17"/>
          </p:nvPr>
        </p:nvSpPr>
        <p:spPr>
          <a:xfrm>
            <a:off x="8174037" y="2902492"/>
            <a:ext cx="3560763"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21" name="Picture Placeholder 22" descr="Icon placeholder column 3 on 3 Column Cream Header Slide">
            <a:extLst>
              <a:ext uri="{FF2B5EF4-FFF2-40B4-BE49-F238E27FC236}">
                <a16:creationId xmlns:a16="http://schemas.microsoft.com/office/drawing/2014/main" id="{118E89B2-B42D-C669-5DD6-862ADEFE2486}"/>
              </a:ext>
            </a:extLst>
          </p:cNvPr>
          <p:cNvSpPr>
            <a:spLocks noGrp="1" noChangeAspect="1"/>
          </p:cNvSpPr>
          <p:nvPr>
            <p:ph type="pic" sz="quarter" idx="20" hasCustomPrompt="1"/>
          </p:nvPr>
        </p:nvSpPr>
        <p:spPr>
          <a:xfrm>
            <a:off x="9497218" y="1720019"/>
            <a:ext cx="914400" cy="914400"/>
          </a:xfrm>
        </p:spPr>
        <p:txBody>
          <a:bodyPr anchor="ctr">
            <a:normAutofit/>
          </a:bodyPr>
          <a:lstStyle>
            <a:lvl1pPr marL="0" indent="0" algn="ctr">
              <a:buNone/>
              <a:defRPr sz="1600"/>
            </a:lvl1pPr>
          </a:lstStyle>
          <a:p>
            <a:r>
              <a:rPr lang="en-US"/>
              <a:t>ICON</a:t>
            </a:r>
          </a:p>
        </p:txBody>
      </p:sp>
      <p:sp>
        <p:nvSpPr>
          <p:cNvPr id="37" name="Content Placeholder 3" descr="Copy placeholder column 2 on 3 Column Cream Header Slide">
            <a:extLst>
              <a:ext uri="{FF2B5EF4-FFF2-40B4-BE49-F238E27FC236}">
                <a16:creationId xmlns:a16="http://schemas.microsoft.com/office/drawing/2014/main" id="{EC8D82A7-83D5-B2ED-874C-6E79121F73A6}"/>
              </a:ext>
            </a:extLst>
          </p:cNvPr>
          <p:cNvSpPr>
            <a:spLocks noGrp="1"/>
          </p:cNvSpPr>
          <p:nvPr>
            <p:ph sz="half" idx="22" hasCustomPrompt="1"/>
          </p:nvPr>
        </p:nvSpPr>
        <p:spPr>
          <a:xfrm>
            <a:off x="4314250"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Text Placeholder 15" descr="Subtitle placeholder column 2 on 3 Column Cream Header Slide">
            <a:extLst>
              <a:ext uri="{FF2B5EF4-FFF2-40B4-BE49-F238E27FC236}">
                <a16:creationId xmlns:a16="http://schemas.microsoft.com/office/drawing/2014/main" id="{AD18B6F3-FCF1-5012-EDC4-8A7A70303E67}"/>
              </a:ext>
            </a:extLst>
          </p:cNvPr>
          <p:cNvSpPr>
            <a:spLocks noGrp="1"/>
          </p:cNvSpPr>
          <p:nvPr>
            <p:ph type="body" sz="quarter" idx="16"/>
          </p:nvPr>
        </p:nvSpPr>
        <p:spPr>
          <a:xfrm>
            <a:off x="4315381" y="2902492"/>
            <a:ext cx="3563500"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20" name="Picture Placeholder 22" descr="Icon placeholder column 2 on 3 Column Cream Header Slide">
            <a:extLst>
              <a:ext uri="{FF2B5EF4-FFF2-40B4-BE49-F238E27FC236}">
                <a16:creationId xmlns:a16="http://schemas.microsoft.com/office/drawing/2014/main" id="{6DA4C484-3E5D-40D1-F8A4-FFE282CDAE62}"/>
              </a:ext>
            </a:extLst>
          </p:cNvPr>
          <p:cNvSpPr>
            <a:spLocks noGrp="1" noChangeAspect="1"/>
          </p:cNvSpPr>
          <p:nvPr>
            <p:ph type="pic" sz="quarter" idx="19" hasCustomPrompt="1"/>
          </p:nvPr>
        </p:nvSpPr>
        <p:spPr>
          <a:xfrm>
            <a:off x="5639931" y="1720019"/>
            <a:ext cx="914400" cy="914400"/>
          </a:xfrm>
        </p:spPr>
        <p:txBody>
          <a:bodyPr anchor="ctr">
            <a:normAutofit/>
          </a:bodyPr>
          <a:lstStyle>
            <a:lvl1pPr marL="0" indent="0" algn="ctr">
              <a:buNone/>
              <a:defRPr sz="1600"/>
            </a:lvl1pPr>
          </a:lstStyle>
          <a:p>
            <a:r>
              <a:rPr lang="en-US"/>
              <a:t>ICON</a:t>
            </a:r>
          </a:p>
        </p:txBody>
      </p:sp>
      <p:sp>
        <p:nvSpPr>
          <p:cNvPr id="36" name="Content Placeholder 3" descr="Copy placeholder column 1 on 3 Column Cream Header Slide">
            <a:extLst>
              <a:ext uri="{FF2B5EF4-FFF2-40B4-BE49-F238E27FC236}">
                <a16:creationId xmlns:a16="http://schemas.microsoft.com/office/drawing/2014/main" id="{4B72A0DC-93BE-6D60-A524-A6FDEC2F5B64}"/>
              </a:ext>
            </a:extLst>
          </p:cNvPr>
          <p:cNvSpPr>
            <a:spLocks noGrp="1"/>
          </p:cNvSpPr>
          <p:nvPr>
            <p:ph sz="half" idx="21" hasCustomPrompt="1"/>
          </p:nvPr>
        </p:nvSpPr>
        <p:spPr>
          <a:xfrm>
            <a:off x="455594"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15" descr="Subtitle placeholder column 1 on 3 Column Cream Header Slide">
            <a:extLst>
              <a:ext uri="{FF2B5EF4-FFF2-40B4-BE49-F238E27FC236}">
                <a16:creationId xmlns:a16="http://schemas.microsoft.com/office/drawing/2014/main" id="{87A653C8-36AC-BD41-76F8-2236BFAECEF7}"/>
              </a:ext>
            </a:extLst>
          </p:cNvPr>
          <p:cNvSpPr>
            <a:spLocks noGrp="1"/>
          </p:cNvSpPr>
          <p:nvPr>
            <p:ph type="body" sz="quarter" idx="15"/>
          </p:nvPr>
        </p:nvSpPr>
        <p:spPr>
          <a:xfrm>
            <a:off x="459698" y="2902492"/>
            <a:ext cx="3560763"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15" name="Picture Placeholder 22" descr="Icon placeholder column 1 on 3 Column Cream Header Slide">
            <a:extLst>
              <a:ext uri="{FF2B5EF4-FFF2-40B4-BE49-F238E27FC236}">
                <a16:creationId xmlns:a16="http://schemas.microsoft.com/office/drawing/2014/main" id="{4B5B16E9-1BFB-F072-F643-F01E16E68FA7}"/>
              </a:ext>
            </a:extLst>
          </p:cNvPr>
          <p:cNvSpPr>
            <a:spLocks noGrp="1" noChangeAspect="1"/>
          </p:cNvSpPr>
          <p:nvPr>
            <p:ph type="pic" sz="quarter" idx="18" hasCustomPrompt="1"/>
          </p:nvPr>
        </p:nvSpPr>
        <p:spPr>
          <a:xfrm>
            <a:off x="1782879" y="1687173"/>
            <a:ext cx="914400" cy="914400"/>
          </a:xfrm>
        </p:spPr>
        <p:txBody>
          <a:bodyPr anchor="ctr">
            <a:normAutofit/>
          </a:bodyPr>
          <a:lstStyle>
            <a:lvl1pPr marL="0" indent="0" algn="ctr">
              <a:buNone/>
              <a:defRPr sz="1600"/>
            </a:lvl1pPr>
          </a:lstStyle>
          <a:p>
            <a:r>
              <a:rPr lang="en-US"/>
              <a:t>ICON</a:t>
            </a:r>
          </a:p>
        </p:txBody>
      </p:sp>
      <p:sp>
        <p:nvSpPr>
          <p:cNvPr id="10" name="Title 1" descr="Title Placeholder on 3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3447007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 Column Cream Hea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DB038-8D68-E38A-4640-4C5356990E9E}"/>
              </a:ext>
              <a:ext uri="{C183D7F6-B498-43B3-948B-1728B52AA6E4}">
                <adec:decorative xmlns:adec="http://schemas.microsoft.com/office/drawing/2017/decorative" val="1"/>
              </a:ext>
            </a:extLst>
          </p:cNvPr>
          <p:cNvSpPr/>
          <p:nvPr/>
        </p:nvSpPr>
        <p:spPr>
          <a:xfrm>
            <a:off x="0" y="1"/>
            <a:ext cx="12192000" cy="140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9" name="Content Placeholder 3" descr="Copy Placeholder column 4 on 4 Column Cream Header Slide">
            <a:extLst>
              <a:ext uri="{FF2B5EF4-FFF2-40B4-BE49-F238E27FC236}">
                <a16:creationId xmlns:a16="http://schemas.microsoft.com/office/drawing/2014/main" id="{26F241D1-5728-B752-E09D-2918B8DEEFC9}"/>
              </a:ext>
            </a:extLst>
          </p:cNvPr>
          <p:cNvSpPr>
            <a:spLocks noGrp="1"/>
          </p:cNvSpPr>
          <p:nvPr>
            <p:ph sz="half" idx="31" hasCustomPrompt="1"/>
          </p:nvPr>
        </p:nvSpPr>
        <p:spPr>
          <a:xfrm>
            <a:off x="9128138"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p:txBody>
      </p:sp>
      <p:sp>
        <p:nvSpPr>
          <p:cNvPr id="27" name="Text Placeholder 15" descr="Subtitle Placeholder column 4 on 4 Column Cream Header Slide">
            <a:extLst>
              <a:ext uri="{FF2B5EF4-FFF2-40B4-BE49-F238E27FC236}">
                <a16:creationId xmlns:a16="http://schemas.microsoft.com/office/drawing/2014/main" id="{C0072DBB-547A-1FB3-E25A-4F6211B8604B}"/>
              </a:ext>
            </a:extLst>
          </p:cNvPr>
          <p:cNvSpPr>
            <a:spLocks noGrp="1"/>
          </p:cNvSpPr>
          <p:nvPr>
            <p:ph type="body" sz="quarter" idx="28"/>
          </p:nvPr>
        </p:nvSpPr>
        <p:spPr>
          <a:xfrm>
            <a:off x="9128138"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8" name="Picture Placeholder 7" descr="Icon Placeholder column 4 on 4 Column Cream Header Slide">
            <a:extLst>
              <a:ext uri="{FF2B5EF4-FFF2-40B4-BE49-F238E27FC236}">
                <a16:creationId xmlns:a16="http://schemas.microsoft.com/office/drawing/2014/main" id="{C3AA4D43-376D-9DEE-6A0A-94ADF27A5B3E}"/>
              </a:ext>
            </a:extLst>
          </p:cNvPr>
          <p:cNvSpPr>
            <a:spLocks noGrp="1" noChangeAspect="1"/>
          </p:cNvSpPr>
          <p:nvPr>
            <p:ph type="pic" sz="quarter" idx="22" hasCustomPrompt="1"/>
          </p:nvPr>
        </p:nvSpPr>
        <p:spPr>
          <a:xfrm>
            <a:off x="10065398" y="1691230"/>
            <a:ext cx="914400" cy="914400"/>
          </a:xfrm>
        </p:spPr>
        <p:txBody>
          <a:bodyPr anchor="ctr">
            <a:normAutofit/>
          </a:bodyPr>
          <a:lstStyle>
            <a:lvl1pPr marL="0" indent="0" algn="ctr">
              <a:buNone/>
              <a:defRPr sz="1600"/>
            </a:lvl1pPr>
          </a:lstStyle>
          <a:p>
            <a:r>
              <a:rPr lang="en-US"/>
              <a:t>ICON</a:t>
            </a:r>
          </a:p>
        </p:txBody>
      </p:sp>
      <p:sp>
        <p:nvSpPr>
          <p:cNvPr id="38" name="Content Placeholder 3" descr="Copy Placeholder column 3 on 4 Column Cream Header Slide">
            <a:extLst>
              <a:ext uri="{FF2B5EF4-FFF2-40B4-BE49-F238E27FC236}">
                <a16:creationId xmlns:a16="http://schemas.microsoft.com/office/drawing/2014/main" id="{F8CA5B09-62CA-C816-E1C9-6D7B294749AC}"/>
              </a:ext>
            </a:extLst>
          </p:cNvPr>
          <p:cNvSpPr>
            <a:spLocks noGrp="1"/>
          </p:cNvSpPr>
          <p:nvPr>
            <p:ph sz="half" idx="30" hasCustomPrompt="1"/>
          </p:nvPr>
        </p:nvSpPr>
        <p:spPr>
          <a:xfrm>
            <a:off x="6238034"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p:txBody>
      </p:sp>
      <p:sp>
        <p:nvSpPr>
          <p:cNvPr id="24" name="Text Placeholder 15" descr="Subtitle Placeholder column 3 on 4 Column Cream Header Slide">
            <a:extLst>
              <a:ext uri="{FF2B5EF4-FFF2-40B4-BE49-F238E27FC236}">
                <a16:creationId xmlns:a16="http://schemas.microsoft.com/office/drawing/2014/main" id="{6D7015A8-405E-8767-EC69-74DEDCB9A803}"/>
              </a:ext>
            </a:extLst>
          </p:cNvPr>
          <p:cNvSpPr>
            <a:spLocks noGrp="1"/>
          </p:cNvSpPr>
          <p:nvPr>
            <p:ph type="body" sz="quarter" idx="27"/>
          </p:nvPr>
        </p:nvSpPr>
        <p:spPr>
          <a:xfrm>
            <a:off x="6238034"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6" name="Picture Placeholder 22" descr="Icon Placeholder column 3 on 4 Column Cream Header Slide">
            <a:extLst>
              <a:ext uri="{FF2B5EF4-FFF2-40B4-BE49-F238E27FC236}">
                <a16:creationId xmlns:a16="http://schemas.microsoft.com/office/drawing/2014/main" id="{D68EAD2E-8AC9-4900-2D91-5C140AFF4252}"/>
              </a:ext>
            </a:extLst>
          </p:cNvPr>
          <p:cNvSpPr>
            <a:spLocks noGrp="1" noChangeAspect="1"/>
          </p:cNvSpPr>
          <p:nvPr>
            <p:ph type="pic" sz="quarter" idx="20" hasCustomPrompt="1"/>
          </p:nvPr>
        </p:nvSpPr>
        <p:spPr>
          <a:xfrm>
            <a:off x="7175294" y="1690583"/>
            <a:ext cx="914400" cy="914400"/>
          </a:xfrm>
        </p:spPr>
        <p:txBody>
          <a:bodyPr anchor="ctr">
            <a:normAutofit/>
          </a:bodyPr>
          <a:lstStyle>
            <a:lvl1pPr marL="0" indent="0" algn="ctr">
              <a:buNone/>
              <a:defRPr sz="1600"/>
            </a:lvl1pPr>
          </a:lstStyle>
          <a:p>
            <a:r>
              <a:rPr lang="en-US"/>
              <a:t>ICON</a:t>
            </a:r>
          </a:p>
        </p:txBody>
      </p:sp>
      <p:sp>
        <p:nvSpPr>
          <p:cNvPr id="37" name="Content Placeholder 3" descr="Copy Placeholder column 2 on 4 Column Cream Header Slide">
            <a:extLst>
              <a:ext uri="{FF2B5EF4-FFF2-40B4-BE49-F238E27FC236}">
                <a16:creationId xmlns:a16="http://schemas.microsoft.com/office/drawing/2014/main" id="{CCA2DDB4-938F-AF59-8D50-5C6F58968C71}"/>
              </a:ext>
            </a:extLst>
          </p:cNvPr>
          <p:cNvSpPr>
            <a:spLocks noGrp="1"/>
          </p:cNvSpPr>
          <p:nvPr>
            <p:ph sz="half" idx="29" hasCustomPrompt="1"/>
          </p:nvPr>
        </p:nvSpPr>
        <p:spPr>
          <a:xfrm>
            <a:off x="3347929"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p:txBody>
      </p:sp>
      <p:sp>
        <p:nvSpPr>
          <p:cNvPr id="22" name="Text Placeholder 15" descr="Subtitle Placeholder column 2 on 4 Column Cream Header Slide">
            <a:extLst>
              <a:ext uri="{FF2B5EF4-FFF2-40B4-BE49-F238E27FC236}">
                <a16:creationId xmlns:a16="http://schemas.microsoft.com/office/drawing/2014/main" id="{A5D777F4-2BE6-1461-8661-B22EFB257558}"/>
              </a:ext>
            </a:extLst>
          </p:cNvPr>
          <p:cNvSpPr>
            <a:spLocks noGrp="1"/>
          </p:cNvSpPr>
          <p:nvPr>
            <p:ph type="body" sz="quarter" idx="26"/>
          </p:nvPr>
        </p:nvSpPr>
        <p:spPr>
          <a:xfrm>
            <a:off x="3347929"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5" name="Picture Placeholder 22" descr="Icon Placeholder column 2 on 4 Column Cream Header Slide">
            <a:extLst>
              <a:ext uri="{FF2B5EF4-FFF2-40B4-BE49-F238E27FC236}">
                <a16:creationId xmlns:a16="http://schemas.microsoft.com/office/drawing/2014/main" id="{6B39DADA-FD13-2461-EA53-59224D91CE57}"/>
              </a:ext>
            </a:extLst>
          </p:cNvPr>
          <p:cNvSpPr>
            <a:spLocks noGrp="1" noChangeAspect="1"/>
          </p:cNvSpPr>
          <p:nvPr>
            <p:ph type="pic" sz="quarter" idx="19" hasCustomPrompt="1"/>
          </p:nvPr>
        </p:nvSpPr>
        <p:spPr>
          <a:xfrm>
            <a:off x="4285189" y="1690583"/>
            <a:ext cx="914400" cy="914400"/>
          </a:xfrm>
        </p:spPr>
        <p:txBody>
          <a:bodyPr anchor="ctr">
            <a:normAutofit/>
          </a:bodyPr>
          <a:lstStyle>
            <a:lvl1pPr marL="0" indent="0" algn="ctr">
              <a:buNone/>
              <a:defRPr sz="1600"/>
            </a:lvl1pPr>
          </a:lstStyle>
          <a:p>
            <a:r>
              <a:rPr lang="en-US"/>
              <a:t>ICON</a:t>
            </a:r>
          </a:p>
        </p:txBody>
      </p:sp>
      <p:sp>
        <p:nvSpPr>
          <p:cNvPr id="36" name="Content Placeholder 3" descr="Copy Placeholder column 1 on 4 Column Cream Header Slide">
            <a:extLst>
              <a:ext uri="{FF2B5EF4-FFF2-40B4-BE49-F238E27FC236}">
                <a16:creationId xmlns:a16="http://schemas.microsoft.com/office/drawing/2014/main" id="{587CFC6D-8C0C-7830-3F7C-C6FC2D00277B}"/>
              </a:ext>
            </a:extLst>
          </p:cNvPr>
          <p:cNvSpPr>
            <a:spLocks noGrp="1"/>
          </p:cNvSpPr>
          <p:nvPr>
            <p:ph sz="half" idx="21" hasCustomPrompt="1"/>
          </p:nvPr>
        </p:nvSpPr>
        <p:spPr>
          <a:xfrm>
            <a:off x="455594"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p:txBody>
      </p:sp>
      <p:sp>
        <p:nvSpPr>
          <p:cNvPr id="21" name="Text Placeholder 15" descr="Subtitle Placeholder column 1 on 4 Column Cream Header Slide">
            <a:extLst>
              <a:ext uri="{FF2B5EF4-FFF2-40B4-BE49-F238E27FC236}">
                <a16:creationId xmlns:a16="http://schemas.microsoft.com/office/drawing/2014/main" id="{DCA31AEB-CA9C-0FA3-6422-B93647F92555}"/>
              </a:ext>
            </a:extLst>
          </p:cNvPr>
          <p:cNvSpPr>
            <a:spLocks noGrp="1"/>
          </p:cNvSpPr>
          <p:nvPr>
            <p:ph type="body" sz="quarter" idx="25"/>
          </p:nvPr>
        </p:nvSpPr>
        <p:spPr>
          <a:xfrm>
            <a:off x="457824"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3" name="Picture Placeholder 22" descr="Icon Placeholder column 1 on 4 Column Cream Header Slide">
            <a:extLst>
              <a:ext uri="{FF2B5EF4-FFF2-40B4-BE49-F238E27FC236}">
                <a16:creationId xmlns:a16="http://schemas.microsoft.com/office/drawing/2014/main" id="{8E644DE7-D288-CFF7-54BE-98B81C629B46}"/>
              </a:ext>
            </a:extLst>
          </p:cNvPr>
          <p:cNvSpPr>
            <a:spLocks noGrp="1" noChangeAspect="1"/>
          </p:cNvSpPr>
          <p:nvPr>
            <p:ph type="pic" sz="quarter" idx="18" hasCustomPrompt="1"/>
          </p:nvPr>
        </p:nvSpPr>
        <p:spPr>
          <a:xfrm>
            <a:off x="1395084" y="1690583"/>
            <a:ext cx="914400" cy="914400"/>
          </a:xfrm>
        </p:spPr>
        <p:txBody>
          <a:bodyPr anchor="ctr">
            <a:normAutofit/>
          </a:bodyPr>
          <a:lstStyle>
            <a:lvl1pPr marL="0" indent="0" algn="ctr">
              <a:buNone/>
              <a:defRPr sz="1600"/>
            </a:lvl1pPr>
          </a:lstStyle>
          <a:p>
            <a:r>
              <a:rPr lang="en-US"/>
              <a:t>ICON</a:t>
            </a:r>
          </a:p>
        </p:txBody>
      </p:sp>
      <p:sp>
        <p:nvSpPr>
          <p:cNvPr id="10" name="Title 1" descr="Title Placeholder on 4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965679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w/ Footer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38F18A-FE53-ACD8-1EB0-92A48B954C94}"/>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2665123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5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ream Left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DB038-8D68-E38A-4640-4C5356990E9E}"/>
              </a:ext>
              <a:ext uri="{C183D7F6-B498-43B3-948B-1728B52AA6E4}">
                <adec:decorative xmlns:adec="http://schemas.microsoft.com/office/drawing/2017/decorative" val="1"/>
              </a:ext>
            </a:extLst>
          </p:cNvPr>
          <p:cNvSpPr/>
          <p:nvPr userDrawn="1"/>
        </p:nvSpPr>
        <p:spPr>
          <a:xfrm>
            <a:off x="0" y="0"/>
            <a:ext cx="44746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B647B0C-C278-DFFA-F105-272B363287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285883"/>
            <a:ext cx="2286000" cy="298272"/>
          </a:xfrm>
          <a:prstGeom prst="rect">
            <a:avLst/>
          </a:prstGeom>
        </p:spPr>
      </p:pic>
      <p:cxnSp>
        <p:nvCxnSpPr>
          <p:cNvPr id="17" name="Straight Connector 16">
            <a:extLst>
              <a:ext uri="{FF2B5EF4-FFF2-40B4-BE49-F238E27FC236}">
                <a16:creationId xmlns:a16="http://schemas.microsoft.com/office/drawing/2014/main" id="{54EE9040-5BED-C938-05FA-E6D0DD98A339}"/>
              </a:ext>
              <a:ext uri="{C183D7F6-B498-43B3-948B-1728B52AA6E4}">
                <adec:decorative xmlns:adec="http://schemas.microsoft.com/office/drawing/2017/decorative" val="1"/>
              </a:ext>
            </a:extLst>
          </p:cNvPr>
          <p:cNvCxnSpPr>
            <a:cxnSpLocks/>
          </p:cNvCxnSpPr>
          <p:nvPr userDrawn="1"/>
        </p:nvCxnSpPr>
        <p:spPr>
          <a:xfrm>
            <a:off x="457200" y="6013095"/>
            <a:ext cx="4017486"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descr="Copy Placeholder Column 2 Cream Left Column Slide Page">
            <a:extLst>
              <a:ext uri="{FF2B5EF4-FFF2-40B4-BE49-F238E27FC236}">
                <a16:creationId xmlns:a16="http://schemas.microsoft.com/office/drawing/2014/main" id="{2041DA65-002D-9FCF-94AE-F94C66B4126C}"/>
              </a:ext>
            </a:extLst>
          </p:cNvPr>
          <p:cNvSpPr>
            <a:spLocks noGrp="1"/>
          </p:cNvSpPr>
          <p:nvPr>
            <p:ph idx="1" hasCustomPrompt="1"/>
          </p:nvPr>
        </p:nvSpPr>
        <p:spPr>
          <a:xfrm>
            <a:off x="4931886" y="281907"/>
            <a:ext cx="6802914" cy="5454737"/>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descr="Copy Placeholder Column 1 on Cream Left Column Slide Page">
            <a:extLst>
              <a:ext uri="{FF2B5EF4-FFF2-40B4-BE49-F238E27FC236}">
                <a16:creationId xmlns:a16="http://schemas.microsoft.com/office/drawing/2014/main" id="{19AAA6CF-4E55-8251-812C-E77916655655}"/>
              </a:ext>
            </a:extLst>
          </p:cNvPr>
          <p:cNvSpPr>
            <a:spLocks noGrp="1"/>
          </p:cNvSpPr>
          <p:nvPr>
            <p:ph sz="half" idx="13" hasCustomPrompt="1"/>
          </p:nvPr>
        </p:nvSpPr>
        <p:spPr>
          <a:xfrm>
            <a:off x="457199" y="1412139"/>
            <a:ext cx="3557015" cy="4324518"/>
          </a:xfrm>
        </p:spPr>
        <p:txBody>
          <a:bodyPr>
            <a:normAutofit/>
          </a:bodyPr>
          <a:lstStyle>
            <a:lvl1pPr marL="285750" indent="-285750">
              <a:spcAft>
                <a:spcPts val="1200"/>
              </a:spcAft>
              <a:buFont typeface="Arial" panose="020B0604020202020204" pitchFamily="34" charset="0"/>
              <a:buChar char="•"/>
              <a:defRPr sz="1800" b="0">
                <a:solidFill>
                  <a:schemeClr val="tx1"/>
                </a:solidFill>
              </a:defRPr>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descr="Title Placeholder on Cream Left Column Slide Page">
            <a:extLst>
              <a:ext uri="{FF2B5EF4-FFF2-40B4-BE49-F238E27FC236}">
                <a16:creationId xmlns:a16="http://schemas.microsoft.com/office/drawing/2014/main" id="{8CDD23C1-0FBF-D5B5-4812-5797ED4AB808}"/>
              </a:ext>
            </a:extLst>
          </p:cNvPr>
          <p:cNvSpPr>
            <a:spLocks noGrp="1"/>
          </p:cNvSpPr>
          <p:nvPr>
            <p:ph type="title"/>
          </p:nvPr>
        </p:nvSpPr>
        <p:spPr>
          <a:xfrm>
            <a:off x="457200" y="281907"/>
            <a:ext cx="3557016" cy="822960"/>
          </a:xfrm>
        </p:spPr>
        <p:txBody>
          <a:bodyPr anchor="ctr">
            <a:noAutofit/>
          </a:bodyPr>
          <a:lstStyle>
            <a:lvl1pPr>
              <a:defRPr sz="32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493830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reaker or End Slid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7B896A5-A660-C79F-2EB1-E437080EA6B9}"/>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2544553" cy="6857996"/>
          </a:xfrm>
          <a:prstGeom prst="rect">
            <a:avLst/>
          </a:prstGeom>
        </p:spPr>
      </p:pic>
      <p:sp>
        <p:nvSpPr>
          <p:cNvPr id="2" name="Title 1" descr="Breaker title placeholder on Breaker page">
            <a:extLst>
              <a:ext uri="{FF2B5EF4-FFF2-40B4-BE49-F238E27FC236}">
                <a16:creationId xmlns:a16="http://schemas.microsoft.com/office/drawing/2014/main" id="{25A9EFD9-8D83-CC18-9957-F9084B198661}"/>
              </a:ext>
            </a:extLst>
          </p:cNvPr>
          <p:cNvSpPr>
            <a:spLocks noGrp="1"/>
          </p:cNvSpPr>
          <p:nvPr>
            <p:ph type="ctrTitle" hasCustomPrompt="1"/>
          </p:nvPr>
        </p:nvSpPr>
        <p:spPr>
          <a:xfrm>
            <a:off x="2458385" y="3847280"/>
            <a:ext cx="9276416" cy="1371600"/>
          </a:xfrm>
        </p:spPr>
        <p:txBody>
          <a:bodyPr anchor="ctr">
            <a:normAutofit/>
          </a:bodyPr>
          <a:lstStyle>
            <a:lvl1pPr algn="l">
              <a:lnSpc>
                <a:spcPct val="100000"/>
              </a:lnSpc>
              <a:defRPr sz="4400">
                <a:solidFill>
                  <a:schemeClr val="bg2"/>
                </a:solidFill>
              </a:defRPr>
            </a:lvl1pPr>
          </a:lstStyle>
          <a:p>
            <a:r>
              <a:rPr lang="en-US"/>
              <a:t>Breaker / End Slide</a:t>
            </a:r>
          </a:p>
        </p:txBody>
      </p:sp>
    </p:spTree>
    <p:extLst>
      <p:ext uri="{BB962C8B-B14F-4D97-AF65-F5344CB8AC3E}">
        <p14:creationId xmlns:p14="http://schemas.microsoft.com/office/powerpoint/2010/main" val="2916694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ogo 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DD4E5-5D9D-9F05-AD27-63EF4B11CEC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ineHealth logo centered on page by itself">
            <a:extLst>
              <a:ext uri="{FF2B5EF4-FFF2-40B4-BE49-F238E27FC236}">
                <a16:creationId xmlns:a16="http://schemas.microsoft.com/office/drawing/2014/main" id="{558F1924-6F7C-F342-A06A-C7C617CAA0F0}"/>
              </a:ext>
            </a:extLst>
          </p:cNvPr>
          <p:cNvPicPr>
            <a:picLocks noChangeAspect="1"/>
          </p:cNvPicPr>
          <p:nvPr/>
        </p:nvPicPr>
        <p:blipFill>
          <a:blip r:embed="rId2"/>
          <a:srcRect/>
          <a:stretch/>
        </p:blipFill>
        <p:spPr>
          <a:xfrm>
            <a:off x="3238500" y="3056159"/>
            <a:ext cx="5715000" cy="745682"/>
          </a:xfrm>
          <a:prstGeom prst="rect">
            <a:avLst/>
          </a:prstGeom>
        </p:spPr>
      </p:pic>
    </p:spTree>
    <p:extLst>
      <p:ext uri="{BB962C8B-B14F-4D97-AF65-F5344CB8AC3E}">
        <p14:creationId xmlns:p14="http://schemas.microsoft.com/office/powerpoint/2010/main" val="1167173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8EBD-6BE1-301A-70ED-575C1C834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0E0B4-4DEF-1079-1409-33A79D2DC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519C0E-3C7F-F454-8173-FD3E6DD0E7A9}"/>
              </a:ext>
            </a:extLst>
          </p:cNvPr>
          <p:cNvSpPr>
            <a:spLocks noGrp="1"/>
          </p:cNvSpPr>
          <p:nvPr>
            <p:ph type="dt" sz="half" idx="10"/>
          </p:nvPr>
        </p:nvSpPr>
        <p:spPr/>
        <p:txBody>
          <a:bodyPr/>
          <a:lstStyle/>
          <a:p>
            <a:fld id="{DA460FB0-A3C1-490F-9F29-BFB813DB9D55}" type="datetimeFigureOut">
              <a:rPr lang="en-US" smtClean="0"/>
              <a:t>5/14/2026</a:t>
            </a:fld>
            <a:endParaRPr lang="en-US"/>
          </a:p>
        </p:txBody>
      </p:sp>
      <p:sp>
        <p:nvSpPr>
          <p:cNvPr id="5" name="Footer Placeholder 4">
            <a:extLst>
              <a:ext uri="{FF2B5EF4-FFF2-40B4-BE49-F238E27FC236}">
                <a16:creationId xmlns:a16="http://schemas.microsoft.com/office/drawing/2014/main" id="{A2A9B4B5-A261-7D88-CF1D-14B19C32E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543A5-02CB-4D92-D6CA-3E89AAA9DB2B}"/>
              </a:ext>
            </a:extLst>
          </p:cNvPr>
          <p:cNvSpPr>
            <a:spLocks noGrp="1"/>
          </p:cNvSpPr>
          <p:nvPr>
            <p:ph type="sldNum" sz="quarter" idx="12"/>
          </p:nvPr>
        </p:nvSpPr>
        <p:spPr/>
        <p:txBody>
          <a:bodyPr/>
          <a:lstStyle/>
          <a:p>
            <a:fld id="{FD766ECD-D4BC-4FB8-A27C-98F3725E29B7}" type="slidenum">
              <a:rPr lang="en-US" smtClean="0"/>
              <a:t>‹#›</a:t>
            </a:fld>
            <a:endParaRPr lang="en-US"/>
          </a:p>
        </p:txBody>
      </p:sp>
    </p:spTree>
    <p:extLst>
      <p:ext uri="{BB962C8B-B14F-4D97-AF65-F5344CB8AC3E}">
        <p14:creationId xmlns:p14="http://schemas.microsoft.com/office/powerpoint/2010/main" val="757264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F133E9-5638-9696-2914-5CF263DD3D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8A3E5B5-0E96-039A-D088-FB9A536B4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854AFC-336F-2C63-47E1-38EF319FF80B}"/>
              </a:ext>
            </a:extLst>
          </p:cNvPr>
          <p:cNvSpPr>
            <a:spLocks noGrp="1" noChangeArrowheads="1"/>
          </p:cNvSpPr>
          <p:nvPr>
            <p:ph type="sldNum" sz="quarter" idx="12"/>
          </p:nvPr>
        </p:nvSpPr>
        <p:spPr>
          <a:ln/>
        </p:spPr>
        <p:txBody>
          <a:bodyPr/>
          <a:lstStyle>
            <a:lvl1pPr>
              <a:defRPr/>
            </a:lvl1pPr>
          </a:lstStyle>
          <a:p>
            <a:pPr>
              <a:defRPr/>
            </a:pPr>
            <a:fld id="{F7C91339-14E2-4A2F-860B-80EE41D49BCC}" type="slidenum">
              <a:rPr lang="en-US" altLang="en-US"/>
              <a:pPr>
                <a:defRPr/>
              </a:pPr>
              <a:t>‹#›</a:t>
            </a:fld>
            <a:endParaRPr lang="en-US" altLang="en-US"/>
          </a:p>
        </p:txBody>
      </p:sp>
    </p:spTree>
    <p:extLst>
      <p:ext uri="{BB962C8B-B14F-4D97-AF65-F5344CB8AC3E}">
        <p14:creationId xmlns:p14="http://schemas.microsoft.com/office/powerpoint/2010/main" val="278963078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Cream Header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440C21-C33C-C839-4E42-8CC49A9EA81D}"/>
              </a:ext>
              <a:ext uri="{C183D7F6-B498-43B3-948B-1728B52AA6E4}">
                <adec:decorative xmlns:adec="http://schemas.microsoft.com/office/drawing/2017/decorative" val="1"/>
              </a:ext>
            </a:extLst>
          </p:cNvPr>
          <p:cNvSpPr/>
          <p:nvPr userDrawn="1"/>
        </p:nvSpPr>
        <p:spPr>
          <a:xfrm>
            <a:off x="0" y="1"/>
            <a:ext cx="12192000" cy="139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Content Placeholder 3" descr="Copy Placeholder Column 2 on 2 Column Cream Header Slide">
            <a:extLst>
              <a:ext uri="{FF2B5EF4-FFF2-40B4-BE49-F238E27FC236}">
                <a16:creationId xmlns:a16="http://schemas.microsoft.com/office/drawing/2014/main" id="{D96B261E-E338-07B9-637F-E45F566AAFE2}"/>
              </a:ext>
            </a:extLst>
          </p:cNvPr>
          <p:cNvSpPr>
            <a:spLocks noGrp="1"/>
          </p:cNvSpPr>
          <p:nvPr>
            <p:ph sz="half" idx="19" hasCustomPrompt="1"/>
          </p:nvPr>
        </p:nvSpPr>
        <p:spPr>
          <a:xfrm>
            <a:off x="6230114" y="2248429"/>
            <a:ext cx="5500116" cy="3484539"/>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5" descr="Subtitle Placeholder Column 2 on 2 Column Cream Header Slide">
            <a:extLst>
              <a:ext uri="{FF2B5EF4-FFF2-40B4-BE49-F238E27FC236}">
                <a16:creationId xmlns:a16="http://schemas.microsoft.com/office/drawing/2014/main" id="{0DB921A5-22C6-9CDC-EF07-CFADA77FC1C2}"/>
              </a:ext>
            </a:extLst>
          </p:cNvPr>
          <p:cNvSpPr>
            <a:spLocks noGrp="1"/>
          </p:cNvSpPr>
          <p:nvPr>
            <p:ph type="body" sz="quarter" idx="18"/>
          </p:nvPr>
        </p:nvSpPr>
        <p:spPr>
          <a:xfrm>
            <a:off x="6231088" y="1687759"/>
            <a:ext cx="5502190" cy="548640"/>
          </a:xfrm>
        </p:spPr>
        <p:txBody>
          <a:bodyPr anchor="ctr">
            <a:normAutofit/>
          </a:bodyPr>
          <a:lstStyle>
            <a:lvl1pPr marL="0" indent="0" algn="l">
              <a:spcBef>
                <a:spcPts val="0"/>
              </a:spcBef>
              <a:buNone/>
              <a:defRPr sz="2000" b="1">
                <a:solidFill>
                  <a:schemeClr val="tx2"/>
                </a:solidFill>
              </a:defRPr>
            </a:lvl1pPr>
          </a:lstStyle>
          <a:p>
            <a:pPr lvl="0"/>
            <a:r>
              <a:rPr lang="en-US"/>
              <a:t>Click to edit Master text styles</a:t>
            </a:r>
          </a:p>
        </p:txBody>
      </p:sp>
      <p:sp>
        <p:nvSpPr>
          <p:cNvPr id="8" name="Content Placeholder 3" descr="Copy Placeholder Column 1 on 2 Column Cream Header Slide">
            <a:extLst>
              <a:ext uri="{FF2B5EF4-FFF2-40B4-BE49-F238E27FC236}">
                <a16:creationId xmlns:a16="http://schemas.microsoft.com/office/drawing/2014/main" id="{736F3F61-AD47-07C9-8658-14AF7B05052B}"/>
              </a:ext>
            </a:extLst>
          </p:cNvPr>
          <p:cNvSpPr>
            <a:spLocks noGrp="1"/>
          </p:cNvSpPr>
          <p:nvPr>
            <p:ph sz="half" idx="17" hasCustomPrompt="1"/>
          </p:nvPr>
        </p:nvSpPr>
        <p:spPr>
          <a:xfrm>
            <a:off x="458724" y="2254711"/>
            <a:ext cx="5500116" cy="3484539"/>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5" descr="Subtitle Placeholder Column 1 on 2 Column Cream Header Slide">
            <a:extLst>
              <a:ext uri="{FF2B5EF4-FFF2-40B4-BE49-F238E27FC236}">
                <a16:creationId xmlns:a16="http://schemas.microsoft.com/office/drawing/2014/main" id="{2654DC0C-E904-247C-1917-625EF304BE16}"/>
              </a:ext>
            </a:extLst>
          </p:cNvPr>
          <p:cNvSpPr>
            <a:spLocks noGrp="1"/>
          </p:cNvSpPr>
          <p:nvPr>
            <p:ph type="body" sz="quarter" idx="15"/>
          </p:nvPr>
        </p:nvSpPr>
        <p:spPr>
          <a:xfrm>
            <a:off x="459698" y="1694041"/>
            <a:ext cx="5499142" cy="548640"/>
          </a:xfrm>
        </p:spPr>
        <p:txBody>
          <a:bodyPr anchor="ctr">
            <a:normAutofit/>
          </a:bodyPr>
          <a:lstStyle>
            <a:lvl1pPr marL="0" indent="0" algn="l">
              <a:spcBef>
                <a:spcPts val="0"/>
              </a:spcBef>
              <a:buNone/>
              <a:defRPr sz="2000" b="1">
                <a:solidFill>
                  <a:schemeClr val="tx2"/>
                </a:solidFill>
              </a:defRPr>
            </a:lvl1pPr>
          </a:lstStyle>
          <a:p>
            <a:pPr lvl="0"/>
            <a:r>
              <a:rPr lang="en-US"/>
              <a:t>Click to edit Master text styles</a:t>
            </a:r>
          </a:p>
        </p:txBody>
      </p:sp>
      <p:sp>
        <p:nvSpPr>
          <p:cNvPr id="10" name="Title 1" descr="Title Placeholder on 2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316065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Cream Hea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C84C-BC44-FFBF-6353-E3EB390EB7FD}"/>
              </a:ext>
              <a:ext uri="{C183D7F6-B498-43B3-948B-1728B52AA6E4}">
                <adec:decorative xmlns:adec="http://schemas.microsoft.com/office/drawing/2017/decorative" val="1"/>
              </a:ext>
            </a:extLst>
          </p:cNvPr>
          <p:cNvSpPr/>
          <p:nvPr userDrawn="1"/>
        </p:nvSpPr>
        <p:spPr>
          <a:xfrm>
            <a:off x="0" y="1"/>
            <a:ext cx="12192000" cy="140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8" name="Content Placeholder 3" descr="Copy placeholder column 3 on 3 Column Cream Header Slide">
            <a:extLst>
              <a:ext uri="{FF2B5EF4-FFF2-40B4-BE49-F238E27FC236}">
                <a16:creationId xmlns:a16="http://schemas.microsoft.com/office/drawing/2014/main" id="{93F8EDF4-0D0F-D221-8051-4B38734E1388}"/>
              </a:ext>
            </a:extLst>
          </p:cNvPr>
          <p:cNvSpPr>
            <a:spLocks noGrp="1"/>
          </p:cNvSpPr>
          <p:nvPr>
            <p:ph sz="half" idx="23" hasCustomPrompt="1"/>
          </p:nvPr>
        </p:nvSpPr>
        <p:spPr>
          <a:xfrm>
            <a:off x="8168321"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descr="Subtitle placeholder column 3 on 3 Column Cream Header Slide">
            <a:extLst>
              <a:ext uri="{FF2B5EF4-FFF2-40B4-BE49-F238E27FC236}">
                <a16:creationId xmlns:a16="http://schemas.microsoft.com/office/drawing/2014/main" id="{9A5F499F-4A15-F925-20DD-D1AA5118958F}"/>
              </a:ext>
            </a:extLst>
          </p:cNvPr>
          <p:cNvSpPr>
            <a:spLocks noGrp="1"/>
          </p:cNvSpPr>
          <p:nvPr>
            <p:ph type="body" sz="quarter" idx="17"/>
          </p:nvPr>
        </p:nvSpPr>
        <p:spPr>
          <a:xfrm>
            <a:off x="8174037" y="2902492"/>
            <a:ext cx="3560763"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21" name="Picture Placeholder 22" descr="Icon placeholder column 3 on 3 Column Cream Header Slide">
            <a:extLst>
              <a:ext uri="{FF2B5EF4-FFF2-40B4-BE49-F238E27FC236}">
                <a16:creationId xmlns:a16="http://schemas.microsoft.com/office/drawing/2014/main" id="{118E89B2-B42D-C669-5DD6-862ADEFE2486}"/>
              </a:ext>
            </a:extLst>
          </p:cNvPr>
          <p:cNvSpPr>
            <a:spLocks noGrp="1" noChangeAspect="1"/>
          </p:cNvSpPr>
          <p:nvPr>
            <p:ph type="pic" sz="quarter" idx="20" hasCustomPrompt="1"/>
          </p:nvPr>
        </p:nvSpPr>
        <p:spPr>
          <a:xfrm>
            <a:off x="9497218" y="1720019"/>
            <a:ext cx="914400" cy="914400"/>
          </a:xfrm>
        </p:spPr>
        <p:txBody>
          <a:bodyPr anchor="ctr">
            <a:normAutofit/>
          </a:bodyPr>
          <a:lstStyle>
            <a:lvl1pPr marL="0" indent="0" algn="ctr">
              <a:buNone/>
              <a:defRPr sz="1600"/>
            </a:lvl1pPr>
          </a:lstStyle>
          <a:p>
            <a:r>
              <a:rPr lang="en-US" dirty="0"/>
              <a:t>ICON</a:t>
            </a:r>
          </a:p>
        </p:txBody>
      </p:sp>
      <p:sp>
        <p:nvSpPr>
          <p:cNvPr id="37" name="Content Placeholder 3" descr="Copy placeholder column 2 on 3 Column Cream Header Slide">
            <a:extLst>
              <a:ext uri="{FF2B5EF4-FFF2-40B4-BE49-F238E27FC236}">
                <a16:creationId xmlns:a16="http://schemas.microsoft.com/office/drawing/2014/main" id="{EC8D82A7-83D5-B2ED-874C-6E79121F73A6}"/>
              </a:ext>
            </a:extLst>
          </p:cNvPr>
          <p:cNvSpPr>
            <a:spLocks noGrp="1"/>
          </p:cNvSpPr>
          <p:nvPr>
            <p:ph sz="half" idx="22" hasCustomPrompt="1"/>
          </p:nvPr>
        </p:nvSpPr>
        <p:spPr>
          <a:xfrm>
            <a:off x="4314250"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descr="Subtitle placeholder column 2 on 3 Column Cream Header Slide">
            <a:extLst>
              <a:ext uri="{FF2B5EF4-FFF2-40B4-BE49-F238E27FC236}">
                <a16:creationId xmlns:a16="http://schemas.microsoft.com/office/drawing/2014/main" id="{AD18B6F3-FCF1-5012-EDC4-8A7A70303E67}"/>
              </a:ext>
            </a:extLst>
          </p:cNvPr>
          <p:cNvSpPr>
            <a:spLocks noGrp="1"/>
          </p:cNvSpPr>
          <p:nvPr>
            <p:ph type="body" sz="quarter" idx="16"/>
          </p:nvPr>
        </p:nvSpPr>
        <p:spPr>
          <a:xfrm>
            <a:off x="4315381" y="2902492"/>
            <a:ext cx="3563500"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20" name="Picture Placeholder 22" descr="Icon placeholder column 2 on 3 Column Cream Header Slide">
            <a:extLst>
              <a:ext uri="{FF2B5EF4-FFF2-40B4-BE49-F238E27FC236}">
                <a16:creationId xmlns:a16="http://schemas.microsoft.com/office/drawing/2014/main" id="{6DA4C484-3E5D-40D1-F8A4-FFE282CDAE62}"/>
              </a:ext>
            </a:extLst>
          </p:cNvPr>
          <p:cNvSpPr>
            <a:spLocks noGrp="1" noChangeAspect="1"/>
          </p:cNvSpPr>
          <p:nvPr>
            <p:ph type="pic" sz="quarter" idx="19" hasCustomPrompt="1"/>
          </p:nvPr>
        </p:nvSpPr>
        <p:spPr>
          <a:xfrm>
            <a:off x="5639931" y="1720019"/>
            <a:ext cx="914400" cy="914400"/>
          </a:xfrm>
        </p:spPr>
        <p:txBody>
          <a:bodyPr anchor="ctr">
            <a:normAutofit/>
          </a:bodyPr>
          <a:lstStyle>
            <a:lvl1pPr marL="0" indent="0" algn="ctr">
              <a:buNone/>
              <a:defRPr sz="1600"/>
            </a:lvl1pPr>
          </a:lstStyle>
          <a:p>
            <a:r>
              <a:rPr lang="en-US" dirty="0"/>
              <a:t>ICON</a:t>
            </a:r>
          </a:p>
        </p:txBody>
      </p:sp>
      <p:sp>
        <p:nvSpPr>
          <p:cNvPr id="36" name="Content Placeholder 3" descr="Copy placeholder column 1 on 3 Column Cream Header Slide">
            <a:extLst>
              <a:ext uri="{FF2B5EF4-FFF2-40B4-BE49-F238E27FC236}">
                <a16:creationId xmlns:a16="http://schemas.microsoft.com/office/drawing/2014/main" id="{4B72A0DC-93BE-6D60-A524-A6FDEC2F5B64}"/>
              </a:ext>
            </a:extLst>
          </p:cNvPr>
          <p:cNvSpPr>
            <a:spLocks noGrp="1"/>
          </p:cNvSpPr>
          <p:nvPr>
            <p:ph sz="half" idx="21" hasCustomPrompt="1"/>
          </p:nvPr>
        </p:nvSpPr>
        <p:spPr>
          <a:xfrm>
            <a:off x="455594" y="3451130"/>
            <a:ext cx="356350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descr="Subtitle placeholder column 1 on 3 Column Cream Header Slide">
            <a:extLst>
              <a:ext uri="{FF2B5EF4-FFF2-40B4-BE49-F238E27FC236}">
                <a16:creationId xmlns:a16="http://schemas.microsoft.com/office/drawing/2014/main" id="{87A653C8-36AC-BD41-76F8-2236BFAECEF7}"/>
              </a:ext>
            </a:extLst>
          </p:cNvPr>
          <p:cNvSpPr>
            <a:spLocks noGrp="1"/>
          </p:cNvSpPr>
          <p:nvPr>
            <p:ph type="body" sz="quarter" idx="15"/>
          </p:nvPr>
        </p:nvSpPr>
        <p:spPr>
          <a:xfrm>
            <a:off x="459698" y="2902492"/>
            <a:ext cx="3560763" cy="548640"/>
          </a:xfrm>
        </p:spPr>
        <p:txBody>
          <a:bodyPr anchor="ctr">
            <a:normAutofit/>
          </a:bodyPr>
          <a:lstStyle>
            <a:lvl1pPr marL="0" indent="0" algn="ctr">
              <a:buNone/>
              <a:defRPr sz="2000" b="1">
                <a:solidFill>
                  <a:schemeClr val="tx2"/>
                </a:solidFill>
              </a:defRPr>
            </a:lvl1pPr>
          </a:lstStyle>
          <a:p>
            <a:pPr lvl="0"/>
            <a:r>
              <a:rPr lang="en-US"/>
              <a:t>Click to edit Master text styles</a:t>
            </a:r>
          </a:p>
        </p:txBody>
      </p:sp>
      <p:sp>
        <p:nvSpPr>
          <p:cNvPr id="15" name="Picture Placeholder 22" descr="Icon placeholder column 1 on 3 Column Cream Header Slide">
            <a:extLst>
              <a:ext uri="{FF2B5EF4-FFF2-40B4-BE49-F238E27FC236}">
                <a16:creationId xmlns:a16="http://schemas.microsoft.com/office/drawing/2014/main" id="{4B5B16E9-1BFB-F072-F643-F01E16E68FA7}"/>
              </a:ext>
            </a:extLst>
          </p:cNvPr>
          <p:cNvSpPr>
            <a:spLocks noGrp="1" noChangeAspect="1"/>
          </p:cNvSpPr>
          <p:nvPr>
            <p:ph type="pic" sz="quarter" idx="18" hasCustomPrompt="1"/>
          </p:nvPr>
        </p:nvSpPr>
        <p:spPr>
          <a:xfrm>
            <a:off x="1782879" y="1687173"/>
            <a:ext cx="914400" cy="914400"/>
          </a:xfrm>
        </p:spPr>
        <p:txBody>
          <a:bodyPr anchor="ctr">
            <a:normAutofit/>
          </a:bodyPr>
          <a:lstStyle>
            <a:lvl1pPr marL="0" indent="0" algn="ctr">
              <a:buNone/>
              <a:defRPr sz="1600"/>
            </a:lvl1pPr>
          </a:lstStyle>
          <a:p>
            <a:r>
              <a:rPr lang="en-US" dirty="0"/>
              <a:t>ICON</a:t>
            </a:r>
          </a:p>
        </p:txBody>
      </p:sp>
      <p:sp>
        <p:nvSpPr>
          <p:cNvPr id="10" name="Title 1" descr="Title Placeholder on 3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344880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Cream Hea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DB038-8D68-E38A-4640-4C5356990E9E}"/>
              </a:ext>
              <a:ext uri="{C183D7F6-B498-43B3-948B-1728B52AA6E4}">
                <adec:decorative xmlns:adec="http://schemas.microsoft.com/office/drawing/2017/decorative" val="1"/>
              </a:ext>
            </a:extLst>
          </p:cNvPr>
          <p:cNvSpPr/>
          <p:nvPr userDrawn="1"/>
        </p:nvSpPr>
        <p:spPr>
          <a:xfrm>
            <a:off x="0" y="1"/>
            <a:ext cx="12192000" cy="140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9" name="Content Placeholder 3" descr="Copy Placeholder column 4 on 4 Column Cream Header Slide">
            <a:extLst>
              <a:ext uri="{FF2B5EF4-FFF2-40B4-BE49-F238E27FC236}">
                <a16:creationId xmlns:a16="http://schemas.microsoft.com/office/drawing/2014/main" id="{26F241D1-5728-B752-E09D-2918B8DEEFC9}"/>
              </a:ext>
            </a:extLst>
          </p:cNvPr>
          <p:cNvSpPr>
            <a:spLocks noGrp="1"/>
          </p:cNvSpPr>
          <p:nvPr>
            <p:ph sz="half" idx="31" hasCustomPrompt="1"/>
          </p:nvPr>
        </p:nvSpPr>
        <p:spPr>
          <a:xfrm>
            <a:off x="9128138"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p:txBody>
      </p:sp>
      <p:sp>
        <p:nvSpPr>
          <p:cNvPr id="27" name="Text Placeholder 15" descr="Subtitle Placeholder column 4 on 4 Column Cream Header Slide">
            <a:extLst>
              <a:ext uri="{FF2B5EF4-FFF2-40B4-BE49-F238E27FC236}">
                <a16:creationId xmlns:a16="http://schemas.microsoft.com/office/drawing/2014/main" id="{C0072DBB-547A-1FB3-E25A-4F6211B8604B}"/>
              </a:ext>
            </a:extLst>
          </p:cNvPr>
          <p:cNvSpPr>
            <a:spLocks noGrp="1"/>
          </p:cNvSpPr>
          <p:nvPr>
            <p:ph type="body" sz="quarter" idx="28"/>
          </p:nvPr>
        </p:nvSpPr>
        <p:spPr>
          <a:xfrm>
            <a:off x="9128138"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8" name="Picture Placeholder 7" descr="Icon Placeholder column 4 on 4 Column Cream Header Slide">
            <a:extLst>
              <a:ext uri="{FF2B5EF4-FFF2-40B4-BE49-F238E27FC236}">
                <a16:creationId xmlns:a16="http://schemas.microsoft.com/office/drawing/2014/main" id="{C3AA4D43-376D-9DEE-6A0A-94ADF27A5B3E}"/>
              </a:ext>
            </a:extLst>
          </p:cNvPr>
          <p:cNvSpPr>
            <a:spLocks noGrp="1" noChangeAspect="1"/>
          </p:cNvSpPr>
          <p:nvPr>
            <p:ph type="pic" sz="quarter" idx="22" hasCustomPrompt="1"/>
          </p:nvPr>
        </p:nvSpPr>
        <p:spPr>
          <a:xfrm>
            <a:off x="10065398" y="1691230"/>
            <a:ext cx="914400" cy="914400"/>
          </a:xfrm>
        </p:spPr>
        <p:txBody>
          <a:bodyPr anchor="ctr">
            <a:normAutofit/>
          </a:bodyPr>
          <a:lstStyle>
            <a:lvl1pPr marL="0" indent="0" algn="ctr">
              <a:buNone/>
              <a:defRPr sz="1600"/>
            </a:lvl1pPr>
          </a:lstStyle>
          <a:p>
            <a:r>
              <a:rPr lang="en-US" dirty="0"/>
              <a:t>ICON</a:t>
            </a:r>
          </a:p>
        </p:txBody>
      </p:sp>
      <p:sp>
        <p:nvSpPr>
          <p:cNvPr id="38" name="Content Placeholder 3" descr="Copy Placeholder column 3 on 4 Column Cream Header Slide">
            <a:extLst>
              <a:ext uri="{FF2B5EF4-FFF2-40B4-BE49-F238E27FC236}">
                <a16:creationId xmlns:a16="http://schemas.microsoft.com/office/drawing/2014/main" id="{F8CA5B09-62CA-C816-E1C9-6D7B294749AC}"/>
              </a:ext>
            </a:extLst>
          </p:cNvPr>
          <p:cNvSpPr>
            <a:spLocks noGrp="1"/>
          </p:cNvSpPr>
          <p:nvPr>
            <p:ph sz="half" idx="30" hasCustomPrompt="1"/>
          </p:nvPr>
        </p:nvSpPr>
        <p:spPr>
          <a:xfrm>
            <a:off x="6238034"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p:txBody>
      </p:sp>
      <p:sp>
        <p:nvSpPr>
          <p:cNvPr id="24" name="Text Placeholder 15" descr="Subtitle Placeholder column 3 on 4 Column Cream Header Slide">
            <a:extLst>
              <a:ext uri="{FF2B5EF4-FFF2-40B4-BE49-F238E27FC236}">
                <a16:creationId xmlns:a16="http://schemas.microsoft.com/office/drawing/2014/main" id="{6D7015A8-405E-8767-EC69-74DEDCB9A803}"/>
              </a:ext>
            </a:extLst>
          </p:cNvPr>
          <p:cNvSpPr>
            <a:spLocks noGrp="1"/>
          </p:cNvSpPr>
          <p:nvPr>
            <p:ph type="body" sz="quarter" idx="27"/>
          </p:nvPr>
        </p:nvSpPr>
        <p:spPr>
          <a:xfrm>
            <a:off x="6238034"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6" name="Picture Placeholder 22" descr="Icon Placeholder column 3 on 4 Column Cream Header Slide">
            <a:extLst>
              <a:ext uri="{FF2B5EF4-FFF2-40B4-BE49-F238E27FC236}">
                <a16:creationId xmlns:a16="http://schemas.microsoft.com/office/drawing/2014/main" id="{D68EAD2E-8AC9-4900-2D91-5C140AFF4252}"/>
              </a:ext>
            </a:extLst>
          </p:cNvPr>
          <p:cNvSpPr>
            <a:spLocks noGrp="1" noChangeAspect="1"/>
          </p:cNvSpPr>
          <p:nvPr>
            <p:ph type="pic" sz="quarter" idx="20" hasCustomPrompt="1"/>
          </p:nvPr>
        </p:nvSpPr>
        <p:spPr>
          <a:xfrm>
            <a:off x="7175294" y="1690583"/>
            <a:ext cx="914400" cy="914400"/>
          </a:xfrm>
        </p:spPr>
        <p:txBody>
          <a:bodyPr anchor="ctr">
            <a:normAutofit/>
          </a:bodyPr>
          <a:lstStyle>
            <a:lvl1pPr marL="0" indent="0" algn="ctr">
              <a:buNone/>
              <a:defRPr sz="1600"/>
            </a:lvl1pPr>
          </a:lstStyle>
          <a:p>
            <a:r>
              <a:rPr lang="en-US" dirty="0"/>
              <a:t>ICON</a:t>
            </a:r>
          </a:p>
        </p:txBody>
      </p:sp>
      <p:sp>
        <p:nvSpPr>
          <p:cNvPr id="37" name="Content Placeholder 3" descr="Copy Placeholder column 2 on 4 Column Cream Header Slide">
            <a:extLst>
              <a:ext uri="{FF2B5EF4-FFF2-40B4-BE49-F238E27FC236}">
                <a16:creationId xmlns:a16="http://schemas.microsoft.com/office/drawing/2014/main" id="{CCA2DDB4-938F-AF59-8D50-5C6F58968C71}"/>
              </a:ext>
            </a:extLst>
          </p:cNvPr>
          <p:cNvSpPr>
            <a:spLocks noGrp="1"/>
          </p:cNvSpPr>
          <p:nvPr>
            <p:ph sz="half" idx="29" hasCustomPrompt="1"/>
          </p:nvPr>
        </p:nvSpPr>
        <p:spPr>
          <a:xfrm>
            <a:off x="3347929"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p:txBody>
      </p:sp>
      <p:sp>
        <p:nvSpPr>
          <p:cNvPr id="22" name="Text Placeholder 15" descr="Subtitle Placeholder column 2 on 4 Column Cream Header Slide">
            <a:extLst>
              <a:ext uri="{FF2B5EF4-FFF2-40B4-BE49-F238E27FC236}">
                <a16:creationId xmlns:a16="http://schemas.microsoft.com/office/drawing/2014/main" id="{A5D777F4-2BE6-1461-8661-B22EFB257558}"/>
              </a:ext>
            </a:extLst>
          </p:cNvPr>
          <p:cNvSpPr>
            <a:spLocks noGrp="1"/>
          </p:cNvSpPr>
          <p:nvPr>
            <p:ph type="body" sz="quarter" idx="26"/>
          </p:nvPr>
        </p:nvSpPr>
        <p:spPr>
          <a:xfrm>
            <a:off x="3347929"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5" name="Picture Placeholder 22" descr="Icon Placeholder column 2 on 4 Column Cream Header Slide">
            <a:extLst>
              <a:ext uri="{FF2B5EF4-FFF2-40B4-BE49-F238E27FC236}">
                <a16:creationId xmlns:a16="http://schemas.microsoft.com/office/drawing/2014/main" id="{6B39DADA-FD13-2461-EA53-59224D91CE57}"/>
              </a:ext>
            </a:extLst>
          </p:cNvPr>
          <p:cNvSpPr>
            <a:spLocks noGrp="1" noChangeAspect="1"/>
          </p:cNvSpPr>
          <p:nvPr>
            <p:ph type="pic" sz="quarter" idx="19" hasCustomPrompt="1"/>
          </p:nvPr>
        </p:nvSpPr>
        <p:spPr>
          <a:xfrm>
            <a:off x="4285189" y="1690583"/>
            <a:ext cx="914400" cy="914400"/>
          </a:xfrm>
        </p:spPr>
        <p:txBody>
          <a:bodyPr anchor="ctr">
            <a:normAutofit/>
          </a:bodyPr>
          <a:lstStyle>
            <a:lvl1pPr marL="0" indent="0" algn="ctr">
              <a:buNone/>
              <a:defRPr sz="1600"/>
            </a:lvl1pPr>
          </a:lstStyle>
          <a:p>
            <a:r>
              <a:rPr lang="en-US" dirty="0"/>
              <a:t>ICON</a:t>
            </a:r>
          </a:p>
        </p:txBody>
      </p:sp>
      <p:sp>
        <p:nvSpPr>
          <p:cNvPr id="36" name="Content Placeholder 3" descr="Copy Placeholder column 1 on 4 Column Cream Header Slide">
            <a:extLst>
              <a:ext uri="{FF2B5EF4-FFF2-40B4-BE49-F238E27FC236}">
                <a16:creationId xmlns:a16="http://schemas.microsoft.com/office/drawing/2014/main" id="{587CFC6D-8C0C-7830-3F7C-C6FC2D00277B}"/>
              </a:ext>
            </a:extLst>
          </p:cNvPr>
          <p:cNvSpPr>
            <a:spLocks noGrp="1"/>
          </p:cNvSpPr>
          <p:nvPr>
            <p:ph sz="half" idx="21" hasCustomPrompt="1"/>
          </p:nvPr>
        </p:nvSpPr>
        <p:spPr>
          <a:xfrm>
            <a:off x="455594" y="3451130"/>
            <a:ext cx="2606040" cy="2288120"/>
          </a:xfrm>
        </p:spPr>
        <p:txBody>
          <a:bodyPr>
            <a:norm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p:txBody>
      </p:sp>
      <p:sp>
        <p:nvSpPr>
          <p:cNvPr id="21" name="Text Placeholder 15" descr="Subtitle Placeholder column 1 on 4 Column Cream Header Slide">
            <a:extLst>
              <a:ext uri="{FF2B5EF4-FFF2-40B4-BE49-F238E27FC236}">
                <a16:creationId xmlns:a16="http://schemas.microsoft.com/office/drawing/2014/main" id="{DCA31AEB-CA9C-0FA3-6422-B93647F92555}"/>
              </a:ext>
            </a:extLst>
          </p:cNvPr>
          <p:cNvSpPr>
            <a:spLocks noGrp="1"/>
          </p:cNvSpPr>
          <p:nvPr>
            <p:ph type="body" sz="quarter" idx="25"/>
          </p:nvPr>
        </p:nvSpPr>
        <p:spPr>
          <a:xfrm>
            <a:off x="457824" y="2887984"/>
            <a:ext cx="2606040" cy="548640"/>
          </a:xfrm>
        </p:spPr>
        <p:txBody>
          <a:bodyPr anchor="ctr">
            <a:normAutofit/>
          </a:bodyPr>
          <a:lstStyle>
            <a:lvl1pPr marL="0" indent="0" algn="ctr">
              <a:spcBef>
                <a:spcPts val="0"/>
              </a:spcBef>
              <a:buNone/>
              <a:defRPr sz="2000" b="1">
                <a:solidFill>
                  <a:schemeClr val="tx2"/>
                </a:solidFill>
              </a:defRPr>
            </a:lvl1pPr>
          </a:lstStyle>
          <a:p>
            <a:pPr lvl="0"/>
            <a:r>
              <a:rPr lang="en-US"/>
              <a:t>Click to edit Master text styles</a:t>
            </a:r>
          </a:p>
        </p:txBody>
      </p:sp>
      <p:sp>
        <p:nvSpPr>
          <p:cNvPr id="23" name="Picture Placeholder 22" descr="Icon Placeholder column 1 on 4 Column Cream Header Slide">
            <a:extLst>
              <a:ext uri="{FF2B5EF4-FFF2-40B4-BE49-F238E27FC236}">
                <a16:creationId xmlns:a16="http://schemas.microsoft.com/office/drawing/2014/main" id="{8E644DE7-D288-CFF7-54BE-98B81C629B46}"/>
              </a:ext>
            </a:extLst>
          </p:cNvPr>
          <p:cNvSpPr>
            <a:spLocks noGrp="1" noChangeAspect="1"/>
          </p:cNvSpPr>
          <p:nvPr>
            <p:ph type="pic" sz="quarter" idx="18" hasCustomPrompt="1"/>
          </p:nvPr>
        </p:nvSpPr>
        <p:spPr>
          <a:xfrm>
            <a:off x="1395084" y="1690583"/>
            <a:ext cx="914400" cy="914400"/>
          </a:xfrm>
        </p:spPr>
        <p:txBody>
          <a:bodyPr anchor="ctr">
            <a:normAutofit/>
          </a:bodyPr>
          <a:lstStyle>
            <a:lvl1pPr marL="0" indent="0" algn="ctr">
              <a:buNone/>
              <a:defRPr sz="1600"/>
            </a:lvl1pPr>
          </a:lstStyle>
          <a:p>
            <a:r>
              <a:rPr lang="en-US" dirty="0"/>
              <a:t>ICON</a:t>
            </a:r>
          </a:p>
        </p:txBody>
      </p:sp>
      <p:sp>
        <p:nvSpPr>
          <p:cNvPr id="10" name="Title 1" descr="Title Placeholder on 4 Column Cream Header Slide">
            <a:extLst>
              <a:ext uri="{FF2B5EF4-FFF2-40B4-BE49-F238E27FC236}">
                <a16:creationId xmlns:a16="http://schemas.microsoft.com/office/drawing/2014/main" id="{937A82EA-F18E-70BD-D3B6-A462C7F0A383}"/>
              </a:ext>
            </a:extLst>
          </p:cNvPr>
          <p:cNvSpPr>
            <a:spLocks noGrp="1"/>
          </p:cNvSpPr>
          <p:nvPr>
            <p:ph type="title"/>
          </p:nvPr>
        </p:nvSpPr>
        <p:spPr>
          <a:xfrm>
            <a:off x="457200" y="274320"/>
            <a:ext cx="11277600" cy="822960"/>
          </a:xfrm>
        </p:spPr>
        <p:txBody>
          <a:bodyPr anchor="ctr">
            <a:noAutofit/>
          </a:bodyPr>
          <a:lstStyle>
            <a:lvl1pPr>
              <a:defRPr sz="32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E763A1D0-22F8-19F6-4102-A867A24DC2B1}"/>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191341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 Footer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38F18A-FE53-ACD8-1EB0-92A48B954C94}"/>
              </a:ext>
            </a:extLst>
          </p:cNvPr>
          <p:cNvSpPr>
            <a:spLocks noGrp="1"/>
          </p:cNvSpPr>
          <p:nvPr>
            <p:ph type="sldNum" sz="quarter" idx="12"/>
          </p:nvPr>
        </p:nvSpPr>
        <p:spPr/>
        <p:txBody>
          <a:bodyPr/>
          <a:lstStyle/>
          <a:p>
            <a:fld id="{08E2736C-2116-E547-89C7-B989CAA495DE}" type="slidenum">
              <a:rPr lang="en-US" smtClean="0"/>
              <a:t>‹#›</a:t>
            </a:fld>
            <a:endParaRPr lang="en-US"/>
          </a:p>
        </p:txBody>
      </p:sp>
    </p:spTree>
    <p:extLst>
      <p:ext uri="{BB962C8B-B14F-4D97-AF65-F5344CB8AC3E}">
        <p14:creationId xmlns:p14="http://schemas.microsoft.com/office/powerpoint/2010/main" val="34086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6.emf"/><Relationship Id="rId2" Type="http://schemas.openxmlformats.org/officeDocument/2006/relationships/slideLayout" Target="../slideLayouts/slideLayout41.xml"/><Relationship Id="rId16" Type="http://schemas.openxmlformats.org/officeDocument/2006/relationships/image" Target="../media/image15.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69037-51C4-208F-8A38-F01929332070}"/>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161361" y="6376582"/>
            <a:ext cx="5943600" cy="200835"/>
          </a:xfrm>
          <a:prstGeom prst="rect">
            <a:avLst/>
          </a:prstGeom>
        </p:spPr>
      </p:pic>
      <p:pic>
        <p:nvPicPr>
          <p:cNvPr id="8" name="Picture 7">
            <a:extLst>
              <a:ext uri="{FF2B5EF4-FFF2-40B4-BE49-F238E27FC236}">
                <a16:creationId xmlns:a16="http://schemas.microsoft.com/office/drawing/2014/main" id="{5D7198C5-F2B9-B8A1-EAAC-A841E1B526DD}"/>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57200" y="6285883"/>
            <a:ext cx="2286000" cy="298272"/>
          </a:xfrm>
          <a:prstGeom prst="rect">
            <a:avLst/>
          </a:prstGeom>
        </p:spPr>
      </p:pic>
      <p:cxnSp>
        <p:nvCxnSpPr>
          <p:cNvPr id="12" name="Straight Connector 11">
            <a:extLst>
              <a:ext uri="{FF2B5EF4-FFF2-40B4-BE49-F238E27FC236}">
                <a16:creationId xmlns:a16="http://schemas.microsoft.com/office/drawing/2014/main" id="{49502920-6DB1-B060-533A-CEB132E465FA}"/>
              </a:ext>
              <a:ext uri="{C183D7F6-B498-43B3-948B-1728B52AA6E4}">
                <adec:decorative xmlns:adec="http://schemas.microsoft.com/office/drawing/2017/decorative" val="1"/>
              </a:ext>
            </a:extLst>
          </p:cNvPr>
          <p:cNvCxnSpPr/>
          <p:nvPr userDrawn="1"/>
        </p:nvCxnSpPr>
        <p:spPr>
          <a:xfrm>
            <a:off x="457200" y="6013095"/>
            <a:ext cx="112776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descr="Master Slide Copy Placeholder">
            <a:extLst>
              <a:ext uri="{FF2B5EF4-FFF2-40B4-BE49-F238E27FC236}">
                <a16:creationId xmlns:a16="http://schemas.microsoft.com/office/drawing/2014/main" id="{F05927EE-7CA5-056D-BA6B-B0389969D5CB}"/>
              </a:ext>
            </a:extLst>
          </p:cNvPr>
          <p:cNvSpPr>
            <a:spLocks noGrp="1"/>
          </p:cNvSpPr>
          <p:nvPr>
            <p:ph type="body" idx="1"/>
          </p:nvPr>
        </p:nvSpPr>
        <p:spPr>
          <a:xfrm>
            <a:off x="457201" y="1395663"/>
            <a:ext cx="11277599" cy="4342055"/>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descr="Master Slide Title Placeholder">
            <a:extLst>
              <a:ext uri="{FF2B5EF4-FFF2-40B4-BE49-F238E27FC236}">
                <a16:creationId xmlns:a16="http://schemas.microsoft.com/office/drawing/2014/main" id="{574C3027-631E-371B-E51F-B173E7DB7C75}"/>
              </a:ext>
            </a:extLst>
          </p:cNvPr>
          <p:cNvSpPr>
            <a:spLocks noGrp="1"/>
          </p:cNvSpPr>
          <p:nvPr>
            <p:ph type="title"/>
          </p:nvPr>
        </p:nvSpPr>
        <p:spPr>
          <a:xfrm>
            <a:off x="457200" y="273845"/>
            <a:ext cx="11277600" cy="822960"/>
          </a:xfrm>
          <a:prstGeom prst="rect">
            <a:avLst/>
          </a:prstGeom>
        </p:spPr>
        <p:txBody>
          <a:bodyPr vert="horz" lIns="91440" tIns="45720" rIns="91440" bIns="45720" rtlCol="0" anchor="ctr">
            <a:normAutofit/>
          </a:bodyPr>
          <a:lstStyle/>
          <a:p>
            <a:endParaRPr lang="en-US" dirty="0"/>
          </a:p>
        </p:txBody>
      </p:sp>
      <p:sp>
        <p:nvSpPr>
          <p:cNvPr id="6" name="Slide Number Placeholder 5">
            <a:extLst>
              <a:ext uri="{FF2B5EF4-FFF2-40B4-BE49-F238E27FC236}">
                <a16:creationId xmlns:a16="http://schemas.microsoft.com/office/drawing/2014/main" id="{B9E23CE0-FD46-CF47-AC91-54E7D870ED35}"/>
              </a:ext>
            </a:extLst>
          </p:cNvPr>
          <p:cNvSpPr>
            <a:spLocks noGrp="1"/>
          </p:cNvSpPr>
          <p:nvPr>
            <p:ph type="sldNum" sz="quarter" idx="4"/>
          </p:nvPr>
        </p:nvSpPr>
        <p:spPr>
          <a:xfrm>
            <a:off x="11277600" y="6356350"/>
            <a:ext cx="457200" cy="365125"/>
          </a:xfrm>
          <a:prstGeom prst="rect">
            <a:avLst/>
          </a:prstGeom>
        </p:spPr>
        <p:txBody>
          <a:bodyPr vert="horz" lIns="91440" tIns="45720" rIns="91440" bIns="45720" rtlCol="0" anchor="ctr"/>
          <a:lstStyle>
            <a:lvl1pPr algn="r">
              <a:defRPr sz="1200" b="1">
                <a:solidFill>
                  <a:schemeClr val="accent1"/>
                </a:solidFill>
              </a:defRPr>
            </a:lvl1pPr>
          </a:lstStyle>
          <a:p>
            <a:fld id="{08E2736C-2116-E547-89C7-B989CAA495DE}" type="slidenum">
              <a:rPr lang="en-US" smtClean="0"/>
              <a:pPr/>
              <a:t>‹#›</a:t>
            </a:fld>
            <a:endParaRPr lang="en-US" dirty="0"/>
          </a:p>
        </p:txBody>
      </p:sp>
    </p:spTree>
    <p:extLst>
      <p:ext uri="{BB962C8B-B14F-4D97-AF65-F5344CB8AC3E}">
        <p14:creationId xmlns:p14="http://schemas.microsoft.com/office/powerpoint/2010/main" val="290931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66" r:id="rId6"/>
    <p:sldLayoutId id="2147483659" r:id="rId7"/>
    <p:sldLayoutId id="2147483662" r:id="rId8"/>
    <p:sldLayoutId id="2147483654" r:id="rId9"/>
    <p:sldLayoutId id="2147483658" r:id="rId10"/>
    <p:sldLayoutId id="2147483664" r:id="rId11"/>
    <p:sldLayoutId id="2147483661" r:id="rId12"/>
    <p:sldLayoutId id="2147483703"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18" r:id="rId24"/>
    <p:sldLayoutId id="2147483720" r:id="rId25"/>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spcAft>
          <a:spcPts val="600"/>
        </a:spcAft>
        <a:buClr>
          <a:schemeClr val="accent1"/>
        </a:buClr>
        <a:buSzPct val="100000"/>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EAF35-6A1F-CE40-ADCC-8D45240516C1}" type="slidenum">
              <a:rPr lang="en-US" smtClean="0"/>
              <a:t>‹#›</a:t>
            </a:fld>
            <a:endParaRPr lang="en-US"/>
          </a:p>
        </p:txBody>
      </p:sp>
      <p:pic>
        <p:nvPicPr>
          <p:cNvPr id="5" name="Picture 4">
            <a:extLst>
              <a:ext uri="{FF2B5EF4-FFF2-40B4-BE49-F238E27FC236}">
                <a16:creationId xmlns:a16="http://schemas.microsoft.com/office/drawing/2014/main" id="{5C227B23-2577-3B39-4745-B3ACF0307D90}"/>
              </a:ext>
            </a:extLst>
          </p:cNvPr>
          <p:cNvPicPr>
            <a:picLocks noChangeAspect="1"/>
          </p:cNvPicPr>
          <p:nvPr userDrawn="1"/>
        </p:nvPicPr>
        <p:blipFill>
          <a:blip r:embed="rId16"/>
          <a:stretch>
            <a:fillRect/>
          </a:stretch>
        </p:blipFill>
        <p:spPr>
          <a:xfrm>
            <a:off x="-1" y="0"/>
            <a:ext cx="12192001" cy="819726"/>
          </a:xfrm>
          <a:prstGeom prst="rect">
            <a:avLst/>
          </a:prstGeom>
        </p:spPr>
      </p:pic>
    </p:spTree>
    <p:extLst>
      <p:ext uri="{BB962C8B-B14F-4D97-AF65-F5344CB8AC3E}">
        <p14:creationId xmlns:p14="http://schemas.microsoft.com/office/powerpoint/2010/main" val="39511486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69037-51C4-208F-8A38-F0192933207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61361" y="6376582"/>
            <a:ext cx="5943600" cy="200835"/>
          </a:xfrm>
          <a:prstGeom prst="rect">
            <a:avLst/>
          </a:prstGeom>
        </p:spPr>
      </p:pic>
      <p:pic>
        <p:nvPicPr>
          <p:cNvPr id="8" name="Picture 7">
            <a:extLst>
              <a:ext uri="{FF2B5EF4-FFF2-40B4-BE49-F238E27FC236}">
                <a16:creationId xmlns:a16="http://schemas.microsoft.com/office/drawing/2014/main" id="{5D7198C5-F2B9-B8A1-EAAC-A841E1B526DD}"/>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7200" y="6285883"/>
            <a:ext cx="2286000" cy="298272"/>
          </a:xfrm>
          <a:prstGeom prst="rect">
            <a:avLst/>
          </a:prstGeom>
        </p:spPr>
      </p:pic>
      <p:cxnSp>
        <p:nvCxnSpPr>
          <p:cNvPr id="12" name="Straight Connector 11">
            <a:extLst>
              <a:ext uri="{FF2B5EF4-FFF2-40B4-BE49-F238E27FC236}">
                <a16:creationId xmlns:a16="http://schemas.microsoft.com/office/drawing/2014/main" id="{49502920-6DB1-B060-533A-CEB132E465FA}"/>
              </a:ext>
              <a:ext uri="{C183D7F6-B498-43B3-948B-1728B52AA6E4}">
                <adec:decorative xmlns:adec="http://schemas.microsoft.com/office/drawing/2017/decorative" val="1"/>
              </a:ext>
            </a:extLst>
          </p:cNvPr>
          <p:cNvCxnSpPr/>
          <p:nvPr/>
        </p:nvCxnSpPr>
        <p:spPr>
          <a:xfrm>
            <a:off x="457200" y="6013095"/>
            <a:ext cx="112776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descr="Master Slide Copy Placeholder">
            <a:extLst>
              <a:ext uri="{FF2B5EF4-FFF2-40B4-BE49-F238E27FC236}">
                <a16:creationId xmlns:a16="http://schemas.microsoft.com/office/drawing/2014/main" id="{F05927EE-7CA5-056D-BA6B-B0389969D5CB}"/>
              </a:ext>
            </a:extLst>
          </p:cNvPr>
          <p:cNvSpPr>
            <a:spLocks noGrp="1"/>
          </p:cNvSpPr>
          <p:nvPr>
            <p:ph type="body" idx="1"/>
          </p:nvPr>
        </p:nvSpPr>
        <p:spPr>
          <a:xfrm>
            <a:off x="457201" y="1395663"/>
            <a:ext cx="11277599" cy="4342055"/>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Placeholder 1" descr="Master Slide Title Placeholder">
            <a:extLst>
              <a:ext uri="{FF2B5EF4-FFF2-40B4-BE49-F238E27FC236}">
                <a16:creationId xmlns:a16="http://schemas.microsoft.com/office/drawing/2014/main" id="{574C3027-631E-371B-E51F-B173E7DB7C75}"/>
              </a:ext>
            </a:extLst>
          </p:cNvPr>
          <p:cNvSpPr>
            <a:spLocks noGrp="1"/>
          </p:cNvSpPr>
          <p:nvPr>
            <p:ph type="title"/>
          </p:nvPr>
        </p:nvSpPr>
        <p:spPr>
          <a:xfrm>
            <a:off x="457200" y="273845"/>
            <a:ext cx="11277600" cy="822960"/>
          </a:xfrm>
          <a:prstGeom prst="rect">
            <a:avLst/>
          </a:prstGeom>
        </p:spPr>
        <p:txBody>
          <a:bodyPr vert="horz" lIns="91440" tIns="45720" rIns="91440" bIns="45720" rtlCol="0" anchor="ctr">
            <a:normAutofit/>
          </a:bodyPr>
          <a:lstStyle/>
          <a:p>
            <a:endParaRPr lang="en-US"/>
          </a:p>
        </p:txBody>
      </p:sp>
      <p:sp>
        <p:nvSpPr>
          <p:cNvPr id="6" name="Slide Number Placeholder 5">
            <a:extLst>
              <a:ext uri="{FF2B5EF4-FFF2-40B4-BE49-F238E27FC236}">
                <a16:creationId xmlns:a16="http://schemas.microsoft.com/office/drawing/2014/main" id="{B9E23CE0-FD46-CF47-AC91-54E7D870ED35}"/>
              </a:ext>
            </a:extLst>
          </p:cNvPr>
          <p:cNvSpPr>
            <a:spLocks noGrp="1"/>
          </p:cNvSpPr>
          <p:nvPr>
            <p:ph type="sldNum" sz="quarter" idx="4"/>
          </p:nvPr>
        </p:nvSpPr>
        <p:spPr>
          <a:xfrm>
            <a:off x="11277600" y="6356350"/>
            <a:ext cx="457200" cy="365125"/>
          </a:xfrm>
          <a:prstGeom prst="rect">
            <a:avLst/>
          </a:prstGeom>
        </p:spPr>
        <p:txBody>
          <a:bodyPr vert="horz" lIns="91440" tIns="45720" rIns="91440" bIns="45720" rtlCol="0" anchor="ctr"/>
          <a:lstStyle>
            <a:lvl1pPr algn="r">
              <a:defRPr sz="1200" b="1">
                <a:solidFill>
                  <a:schemeClr val="accent1"/>
                </a:solidFill>
              </a:defRPr>
            </a:lvl1pPr>
          </a:lstStyle>
          <a:p>
            <a:fld id="{FD766ECD-D4BC-4FB8-A27C-98F3725E29B7}" type="slidenum">
              <a:rPr lang="en-US" smtClean="0"/>
              <a:t>‹#›</a:t>
            </a:fld>
            <a:endParaRPr lang="en-US"/>
          </a:p>
        </p:txBody>
      </p:sp>
    </p:spTree>
    <p:extLst>
      <p:ext uri="{BB962C8B-B14F-4D97-AF65-F5344CB8AC3E}">
        <p14:creationId xmlns:p14="http://schemas.microsoft.com/office/powerpoint/2010/main" val="31208413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9" r:id="rId1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spcAft>
          <a:spcPts val="600"/>
        </a:spcAft>
        <a:buClr>
          <a:schemeClr val="accent1"/>
        </a:buClr>
        <a:buSzPct val="100000"/>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hourglass-sand-watch-time-glass-1046841/"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hourglass-sand-watch-time-glass-1046841/"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migrainecollaborative.org/sex-differences-in-cgrp-targeted-therapies"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43.svg"/><Relationship Id="rId5" Type="http://schemas.openxmlformats.org/officeDocument/2006/relationships/image" Target="../media/image34.svg"/><Relationship Id="rId4" Type="http://schemas.openxmlformats.org/officeDocument/2006/relationships/image" Target="../media/image42.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eprognosis.ucsf.edu/communication/"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pixabay.com/en/hourglass-sand-watch-time-glass-1046841/" TargetMode="External"/><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hyperlink" Target="https://viajedetelemaco.blogspot.com/2019/02/sobre-la-segunda-sesion-considerando.html" TargetMode="External"/><Relationship Id="rId2" Type="http://schemas.openxmlformats.org/officeDocument/2006/relationships/image" Target="../media/image54.png"/><Relationship Id="rId1" Type="http://schemas.openxmlformats.org/officeDocument/2006/relationships/slideLayout" Target="../slideLayouts/slideLayout42.xml"/><Relationship Id="rId4" Type="http://schemas.openxmlformats.org/officeDocument/2006/relationships/hyperlink" Target="https://creativecommons.org/licenses/by-nc-sa/3.0/"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095F431-338E-CFFE-6458-9A3B9E6B5B28}"/>
              </a:ext>
            </a:extLst>
          </p:cNvPr>
          <p:cNvSpPr>
            <a:spLocks noGrp="1"/>
          </p:cNvSpPr>
          <p:nvPr>
            <p:ph type="body" sz="quarter" idx="10"/>
          </p:nvPr>
        </p:nvSpPr>
        <p:spPr>
          <a:xfrm>
            <a:off x="2458384" y="4200102"/>
            <a:ext cx="9275762" cy="1161307"/>
          </a:xfrm>
        </p:spPr>
        <p:txBody>
          <a:bodyPr>
            <a:normAutofit lnSpcReduction="10000"/>
          </a:bodyPr>
          <a:lstStyle/>
          <a:p>
            <a:endParaRPr lang="en-US" sz="1900" dirty="0"/>
          </a:p>
          <a:p>
            <a:r>
              <a:rPr lang="en-US" sz="1900" dirty="0"/>
              <a:t>Maine Geriatrics Conference</a:t>
            </a:r>
          </a:p>
          <a:p>
            <a:r>
              <a:rPr lang="en-US" sz="1900" dirty="0"/>
              <a:t>May 2026</a:t>
            </a:r>
          </a:p>
          <a:p>
            <a:endParaRPr lang="en-US" dirty="0"/>
          </a:p>
        </p:txBody>
      </p:sp>
      <p:sp>
        <p:nvSpPr>
          <p:cNvPr id="13" name="Subtitle 12">
            <a:extLst>
              <a:ext uri="{FF2B5EF4-FFF2-40B4-BE49-F238E27FC236}">
                <a16:creationId xmlns:a16="http://schemas.microsoft.com/office/drawing/2014/main" id="{560CD755-D0ED-30AA-97EC-3DC90EDE9326}"/>
              </a:ext>
            </a:extLst>
          </p:cNvPr>
          <p:cNvSpPr>
            <a:spLocks noGrp="1"/>
          </p:cNvSpPr>
          <p:nvPr>
            <p:ph type="subTitle" idx="1"/>
          </p:nvPr>
        </p:nvSpPr>
        <p:spPr>
          <a:xfrm>
            <a:off x="2458384" y="4089638"/>
            <a:ext cx="9276416" cy="548640"/>
          </a:xfrm>
        </p:spPr>
        <p:txBody>
          <a:bodyPr/>
          <a:lstStyle/>
          <a:p>
            <a:r>
              <a:rPr lang="en-US" dirty="0"/>
              <a:t>Sarah Hallen, MD, FACP </a:t>
            </a:r>
          </a:p>
          <a:p>
            <a:endParaRPr lang="en-US" dirty="0"/>
          </a:p>
        </p:txBody>
      </p:sp>
      <p:sp>
        <p:nvSpPr>
          <p:cNvPr id="4" name="Title 3">
            <a:extLst>
              <a:ext uri="{FF2B5EF4-FFF2-40B4-BE49-F238E27FC236}">
                <a16:creationId xmlns:a16="http://schemas.microsoft.com/office/drawing/2014/main" id="{5A607E3C-3587-8892-C11D-7632098D50E5}"/>
              </a:ext>
            </a:extLst>
          </p:cNvPr>
          <p:cNvSpPr>
            <a:spLocks noGrp="1"/>
          </p:cNvSpPr>
          <p:nvPr>
            <p:ph type="ctrTitle"/>
          </p:nvPr>
        </p:nvSpPr>
        <p:spPr>
          <a:xfrm>
            <a:off x="2458384" y="2768362"/>
            <a:ext cx="9275762" cy="1371600"/>
          </a:xfrm>
        </p:spPr>
        <p:txBody>
          <a:bodyPr>
            <a:normAutofit fontScale="90000"/>
          </a:bodyPr>
          <a:lstStyle/>
          <a:p>
            <a:r>
              <a:rPr lang="en-US" dirty="0"/>
              <a:t>Time to Benefit: How to use Prognosis to Provide Person Centered Care</a:t>
            </a:r>
            <a:br>
              <a:rPr lang="en-US" dirty="0"/>
            </a:br>
            <a:br>
              <a:rPr lang="en-US" dirty="0"/>
            </a:br>
            <a:r>
              <a:rPr lang="en-US" dirty="0"/>
              <a:t> </a:t>
            </a:r>
          </a:p>
        </p:txBody>
      </p:sp>
      <p:sp>
        <p:nvSpPr>
          <p:cNvPr id="14" name="Text Placeholder 13">
            <a:extLst>
              <a:ext uri="{FF2B5EF4-FFF2-40B4-BE49-F238E27FC236}">
                <a16:creationId xmlns:a16="http://schemas.microsoft.com/office/drawing/2014/main" id="{53827DA7-FA19-54DD-84A9-C90319D2EA93}"/>
              </a:ext>
            </a:extLst>
          </p:cNvPr>
          <p:cNvSpPr>
            <a:spLocks noGrp="1"/>
          </p:cNvSpPr>
          <p:nvPr>
            <p:ph type="body" sz="quarter" idx="11"/>
          </p:nvPr>
        </p:nvSpPr>
        <p:spPr/>
        <p:txBody>
          <a:bodyPr/>
          <a:lstStyle/>
          <a:p>
            <a:r>
              <a:rPr lang="en-US" dirty="0" err="1"/>
              <a:t>MaineHealth</a:t>
            </a:r>
            <a:r>
              <a:rPr lang="en-US" dirty="0"/>
              <a:t> Maine Medical Center Portland</a:t>
            </a:r>
          </a:p>
        </p:txBody>
      </p:sp>
      <p:sp>
        <p:nvSpPr>
          <p:cNvPr id="2" name="Text Placeholder 40">
            <a:extLst>
              <a:ext uri="{FF2B5EF4-FFF2-40B4-BE49-F238E27FC236}">
                <a16:creationId xmlns:a16="http://schemas.microsoft.com/office/drawing/2014/main" id="{660E7A9B-8834-D226-BD2D-01D79D7C5749}"/>
              </a:ext>
            </a:extLst>
          </p:cNvPr>
          <p:cNvSpPr txBox="1">
            <a:spLocks/>
          </p:cNvSpPr>
          <p:nvPr/>
        </p:nvSpPr>
        <p:spPr>
          <a:xfrm>
            <a:off x="5905499" y="3810000"/>
            <a:ext cx="3828115" cy="685800"/>
          </a:xfrm>
          <a:prstGeom prst="rect">
            <a:avLst/>
          </a:prstGeom>
        </p:spPr>
        <p:txBody>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spcAft>
                <a:spcPts val="600"/>
              </a:spcAft>
              <a:buClr>
                <a:schemeClr val="accent1"/>
              </a:buClr>
              <a:buSzPct val="100000"/>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endParaRPr lang="en-US" sz="2000" dirty="0">
              <a:solidFill>
                <a:srgbClr val="000000"/>
              </a:solidFill>
            </a:endParaRPr>
          </a:p>
        </p:txBody>
      </p:sp>
    </p:spTree>
    <p:extLst>
      <p:ext uri="{BB962C8B-B14F-4D97-AF65-F5344CB8AC3E}">
        <p14:creationId xmlns:p14="http://schemas.microsoft.com/office/powerpoint/2010/main" val="147990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a:extLst>
              <a:ext uri="{FF2B5EF4-FFF2-40B4-BE49-F238E27FC236}">
                <a16:creationId xmlns:a16="http://schemas.microsoft.com/office/drawing/2014/main" id="{A76D8965-2BDB-1304-188F-7F736A19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914401"/>
            <a:ext cx="33004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94342B7-324C-7218-17BB-1BFC730ED48F}"/>
              </a:ext>
            </a:extLst>
          </p:cNvPr>
          <p:cNvSpPr>
            <a:spLocks noGrp="1"/>
          </p:cNvSpPr>
          <p:nvPr>
            <p:ph type="title"/>
          </p:nvPr>
        </p:nvSpPr>
        <p:spPr>
          <a:xfrm>
            <a:off x="457200" y="273845"/>
            <a:ext cx="11277600" cy="822960"/>
          </a:xfrm>
        </p:spPr>
        <p:txBody>
          <a:bodyPr/>
          <a:lstStyle/>
          <a:p>
            <a:r>
              <a:rPr lang="en-US" altLang="en-US"/>
              <a:t>Act of foreseeing:</a:t>
            </a:r>
          </a:p>
        </p:txBody>
      </p:sp>
      <p:pic>
        <p:nvPicPr>
          <p:cNvPr id="75779" name="Picture 2">
            <a:extLst>
              <a:ext uri="{FF2B5EF4-FFF2-40B4-BE49-F238E27FC236}">
                <a16:creationId xmlns:a16="http://schemas.microsoft.com/office/drawing/2014/main" id="{B3CAC7E7-0E00-4464-4E6E-DB187F9E1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155" y="1096963"/>
            <a:ext cx="9070891" cy="460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0" name="TextBox 6">
            <a:extLst>
              <a:ext uri="{FF2B5EF4-FFF2-40B4-BE49-F238E27FC236}">
                <a16:creationId xmlns:a16="http://schemas.microsoft.com/office/drawing/2014/main" id="{945B45B5-7CEC-094B-0916-D410817C290A}"/>
              </a:ext>
            </a:extLst>
          </p:cNvPr>
          <p:cNvSpPr txBox="1">
            <a:spLocks noChangeArrowheads="1"/>
          </p:cNvSpPr>
          <p:nvPr/>
        </p:nvSpPr>
        <p:spPr bwMode="auto">
          <a:xfrm>
            <a:off x="6096000" y="5545137"/>
            <a:ext cx="739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1pPr>
            <a:lvl2pPr marL="742950" indent="-28575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2pPr>
            <a:lvl3pPr marL="1143000" indent="-22860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3pPr>
            <a:lvl4pPr marL="16002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9pPr>
          </a:lstStyle>
          <a:p>
            <a:pPr>
              <a:spcBef>
                <a:spcPct val="0"/>
              </a:spcBef>
              <a:spcAft>
                <a:spcPct val="0"/>
              </a:spcAft>
              <a:buClrTx/>
              <a:buFontTx/>
              <a:buNone/>
            </a:pPr>
            <a:r>
              <a:rPr lang="en-US" altLang="en-US" sz="800" dirty="0">
                <a:solidFill>
                  <a:srgbClr val="000000"/>
                </a:solidFill>
                <a:latin typeface="Arial" panose="020B0604020202020204" pitchFamily="34" charset="0"/>
              </a:rPr>
              <a:t>Glare PA, Sinclair CT. Palliative Medicine Review: Prognostication. J </a:t>
            </a:r>
            <a:r>
              <a:rPr lang="en-US" altLang="en-US" sz="800" dirty="0" err="1">
                <a:solidFill>
                  <a:srgbClr val="000000"/>
                </a:solidFill>
                <a:latin typeface="Arial" panose="020B0604020202020204" pitchFamily="34" charset="0"/>
              </a:rPr>
              <a:t>Palliat</a:t>
            </a:r>
            <a:r>
              <a:rPr lang="en-US" altLang="en-US" sz="800" dirty="0">
                <a:solidFill>
                  <a:srgbClr val="000000"/>
                </a:solidFill>
                <a:latin typeface="Arial" panose="020B0604020202020204" pitchFamily="34" charset="0"/>
              </a:rPr>
              <a:t> Med. 2008:11:84-103.</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827B-0F28-80B7-F062-F0934B0368A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172BAA3-4C39-02F2-BE8D-A889A2D671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48353" y="1395663"/>
            <a:ext cx="3071251" cy="4340992"/>
          </a:xfrm>
          <a:prstGeom prst="rect">
            <a:avLst/>
          </a:prstGeom>
          <a:noFill/>
        </p:spPr>
      </p:pic>
      <p:sp>
        <p:nvSpPr>
          <p:cNvPr id="2" name="Content Placeholder 1">
            <a:extLst>
              <a:ext uri="{FF2B5EF4-FFF2-40B4-BE49-F238E27FC236}">
                <a16:creationId xmlns:a16="http://schemas.microsoft.com/office/drawing/2014/main" id="{08E28D55-B31C-0B92-2283-EC185850E928}"/>
              </a:ext>
            </a:extLst>
          </p:cNvPr>
          <p:cNvSpPr>
            <a:spLocks noGrp="1"/>
          </p:cNvSpPr>
          <p:nvPr>
            <p:ph sz="half" idx="1"/>
          </p:nvPr>
        </p:nvSpPr>
        <p:spPr>
          <a:xfrm>
            <a:off x="457199" y="1395663"/>
            <a:ext cx="5501638" cy="4340992"/>
          </a:xfrm>
        </p:spPr>
        <p:txBody>
          <a:bodyPr>
            <a:normAutofit/>
          </a:bodyPr>
          <a:lstStyle/>
          <a:p>
            <a:r>
              <a:rPr lang="en-US"/>
              <a:t>86-year-old woman is hospitalized with rib fractures after a fall from standing</a:t>
            </a:r>
          </a:p>
          <a:p>
            <a:pPr lvl="1"/>
            <a:r>
              <a:rPr lang="en-US"/>
              <a:t>She has mild dementia (requires some help with IADL’s but independent with her ADL’s)</a:t>
            </a:r>
          </a:p>
          <a:p>
            <a:pPr lvl="1"/>
            <a:r>
              <a:rPr lang="en-US"/>
              <a:t>She has congestive heart failure</a:t>
            </a:r>
          </a:p>
          <a:p>
            <a:pPr lvl="1"/>
            <a:r>
              <a:rPr lang="en-US"/>
              <a:t>Her Vitamin D level is within normal limits </a:t>
            </a:r>
          </a:p>
          <a:p>
            <a:pPr lvl="1"/>
            <a:r>
              <a:rPr lang="en-US"/>
              <a:t>She has no renal failure; she is well-nourished with an albumin of 3.4</a:t>
            </a:r>
          </a:p>
          <a:p>
            <a:pPr lvl="1"/>
            <a:r>
              <a:rPr lang="en-US"/>
              <a:t>Family asks about preventing further fractures</a:t>
            </a:r>
          </a:p>
          <a:p>
            <a:pPr lvl="2"/>
            <a:r>
              <a:rPr lang="en-US" b="1" i="1"/>
              <a:t>Bisphosphonate? </a:t>
            </a:r>
          </a:p>
        </p:txBody>
      </p:sp>
      <p:sp>
        <p:nvSpPr>
          <p:cNvPr id="3" name="Title 2">
            <a:extLst>
              <a:ext uri="{FF2B5EF4-FFF2-40B4-BE49-F238E27FC236}">
                <a16:creationId xmlns:a16="http://schemas.microsoft.com/office/drawing/2014/main" id="{0144C80A-5AE6-5DB1-D7A5-9949DB0B988B}"/>
              </a:ext>
            </a:extLst>
          </p:cNvPr>
          <p:cNvSpPr>
            <a:spLocks noGrp="1"/>
          </p:cNvSpPr>
          <p:nvPr>
            <p:ph type="title"/>
          </p:nvPr>
        </p:nvSpPr>
        <p:spPr>
          <a:xfrm>
            <a:off x="457200" y="274320"/>
            <a:ext cx="11277600" cy="822960"/>
          </a:xfrm>
        </p:spPr>
        <p:txBody>
          <a:bodyPr anchor="ctr">
            <a:normAutofit/>
          </a:bodyPr>
          <a:lstStyle/>
          <a:p>
            <a:r>
              <a:rPr lang="en-US" dirty="0"/>
              <a:t>Case </a:t>
            </a:r>
          </a:p>
        </p:txBody>
      </p:sp>
      <p:sp>
        <p:nvSpPr>
          <p:cNvPr id="4" name="Slide Number Placeholder 3" hidden="1">
            <a:extLst>
              <a:ext uri="{FF2B5EF4-FFF2-40B4-BE49-F238E27FC236}">
                <a16:creationId xmlns:a16="http://schemas.microsoft.com/office/drawing/2014/main" id="{727126D5-CE11-A075-19B4-81D32A504D55}"/>
              </a:ext>
            </a:extLst>
          </p:cNvPr>
          <p:cNvSpPr>
            <a:spLocks noGrp="1"/>
          </p:cNvSpPr>
          <p:nvPr>
            <p:ph type="sldNum" sz="quarter" idx="12"/>
          </p:nvPr>
        </p:nvSpPr>
        <p:spPr>
          <a:xfrm>
            <a:off x="11277600" y="6356350"/>
            <a:ext cx="457200"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fld id="{08E2736C-2116-E547-89C7-B989CAA495DE}" type="slidenum">
              <a:rPr kumimoji="0" lang="en-US" b="1" i="0" u="none" strike="noStrike" kern="1200" cap="none" spc="0" normalizeH="0" baseline="0" noProof="0" smtClean="0">
                <a:ln>
                  <a:noFill/>
                </a:ln>
                <a:solidFill>
                  <a:srgbClr val="CB3340"/>
                </a:solidFill>
                <a:effectLst/>
                <a:uLnTx/>
                <a:uFillTx/>
                <a:latin typeface="Noto Sans"/>
                <a:ea typeface="+mn-ea"/>
                <a:cs typeface="+mn-cs"/>
              </a:rPr>
              <a:pPr marL="0" marR="0" lvl="0" indent="0" algn="r" defTabSz="914400" rtl="0" eaLnBrk="1" fontAlgn="auto" latinLnBrk="0" hangingPunct="1">
                <a:spcBef>
                  <a:spcPts val="0"/>
                </a:spcBef>
                <a:spcAft>
                  <a:spcPts val="600"/>
                </a:spcAft>
                <a:buClrTx/>
                <a:buSzTx/>
                <a:buFontTx/>
                <a:buNone/>
                <a:tabLst/>
                <a:defRPr/>
              </a:pPr>
              <a:t>12</a:t>
            </a:fld>
            <a:endParaRPr kumimoji="0" lang="en-US" b="1" i="0" u="none" strike="noStrike" kern="1200" cap="none" spc="0" normalizeH="0" baseline="0" noProof="0">
              <a:ln>
                <a:noFill/>
              </a:ln>
              <a:solidFill>
                <a:srgbClr val="CB3340"/>
              </a:solidFill>
              <a:effectLst/>
              <a:uLnTx/>
              <a:uFillTx/>
              <a:latin typeface="Noto Sans"/>
              <a:ea typeface="+mn-ea"/>
              <a:cs typeface="+mn-cs"/>
            </a:endParaRPr>
          </a:p>
        </p:txBody>
      </p:sp>
    </p:spTree>
    <p:extLst>
      <p:ext uri="{BB962C8B-B14F-4D97-AF65-F5344CB8AC3E}">
        <p14:creationId xmlns:p14="http://schemas.microsoft.com/office/powerpoint/2010/main" val="3266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638C5B6-3B76-5335-146E-B602C6D49E96}"/>
              </a:ext>
            </a:extLst>
          </p:cNvPr>
          <p:cNvSpPr>
            <a:spLocks noGrp="1" noChangeArrowheads="1"/>
          </p:cNvSpPr>
          <p:nvPr>
            <p:ph type="title"/>
          </p:nvPr>
        </p:nvSpPr>
        <p:spPr>
          <a:xfrm>
            <a:off x="3507794" y="138931"/>
            <a:ext cx="7002379" cy="571377"/>
          </a:xfrm>
          <a:noFill/>
        </p:spPr>
        <p:txBody>
          <a:bodyPr anchor="ctr">
            <a:normAutofit/>
          </a:bodyPr>
          <a:lstStyle/>
          <a:p>
            <a:pPr algn="ctr" eaLnBrk="1" hangingPunct="1"/>
            <a:r>
              <a:rPr lang="en-US" altLang="en-US" sz="2700" b="1" dirty="0">
                <a:solidFill>
                  <a:schemeClr val="accent1"/>
                </a:solidFill>
                <a:latin typeface="Arial" charset="0"/>
              </a:rPr>
              <a:t>ESTIMATING PROGNOSIS </a:t>
            </a:r>
          </a:p>
        </p:txBody>
      </p:sp>
      <p:sp>
        <p:nvSpPr>
          <p:cNvPr id="11" name="Rectangle 10">
            <a:extLst>
              <a:ext uri="{FF2B5EF4-FFF2-40B4-BE49-F238E27FC236}">
                <a16:creationId xmlns:a16="http://schemas.microsoft.com/office/drawing/2014/main" id="{5FC11613-A533-15FD-73A0-C51E6A330097}"/>
              </a:ext>
            </a:extLst>
          </p:cNvPr>
          <p:cNvSpPr/>
          <p:nvPr/>
        </p:nvSpPr>
        <p:spPr>
          <a:xfrm>
            <a:off x="2873699" y="1607638"/>
            <a:ext cx="6444600" cy="110871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spcBef>
                <a:spcPts val="450"/>
              </a:spcBef>
            </a:pPr>
            <a:r>
              <a:rPr lang="en-US" b="1" i="1" dirty="0">
                <a:solidFill>
                  <a:srgbClr val="DC6026">
                    <a:lumMod val="50000"/>
                  </a:srgbClr>
                </a:solidFill>
                <a:latin typeface="Arial" panose="020B0604020202020204" pitchFamily="34" charset="0"/>
                <a:cs typeface="Arial" panose="020B0604020202020204" pitchFamily="34" charset="0"/>
              </a:rPr>
              <a:t>Prognosis in older adults often goes beyond estimating overall life expectancy and may include other health outcomes and important personal milestones</a:t>
            </a:r>
            <a:endParaRPr lang="en-US" sz="2400" b="1" i="1" dirty="0">
              <a:solidFill>
                <a:srgbClr val="DC6026">
                  <a:lumMod val="50000"/>
                </a:srgbClr>
              </a:solidFill>
              <a:latin typeface="Arial" panose="020B0604020202020204" pitchFamily="34" charset="0"/>
              <a:cs typeface="Arial" panose="020B0604020202020204" pitchFamily="34" charset="0"/>
            </a:endParaRPr>
          </a:p>
        </p:txBody>
      </p:sp>
      <p:grpSp>
        <p:nvGrpSpPr>
          <p:cNvPr id="17" name="Group 16" descr="Clinical judgment">
            <a:extLst>
              <a:ext uri="{FF2B5EF4-FFF2-40B4-BE49-F238E27FC236}">
                <a16:creationId xmlns:a16="http://schemas.microsoft.com/office/drawing/2014/main" id="{10D21DCC-2C06-80D0-ABCD-A9C500EA92D2}"/>
              </a:ext>
            </a:extLst>
          </p:cNvPr>
          <p:cNvGrpSpPr/>
          <p:nvPr/>
        </p:nvGrpSpPr>
        <p:grpSpPr>
          <a:xfrm>
            <a:off x="3282793" y="2919807"/>
            <a:ext cx="2748098" cy="1018386"/>
            <a:chOff x="2345056" y="2750076"/>
            <a:chExt cx="3664131" cy="1357848"/>
          </a:xfrm>
        </p:grpSpPr>
        <p:sp>
          <p:nvSpPr>
            <p:cNvPr id="13" name="Rounded Rectangle 12">
              <a:extLst>
                <a:ext uri="{FF2B5EF4-FFF2-40B4-BE49-F238E27FC236}">
                  <a16:creationId xmlns:a16="http://schemas.microsoft.com/office/drawing/2014/main" id="{A3D55E19-F4AB-8562-D048-8F82F54AFBA1}"/>
                </a:ext>
              </a:extLst>
            </p:cNvPr>
            <p:cNvSpPr/>
            <p:nvPr/>
          </p:nvSpPr>
          <p:spPr>
            <a:xfrm>
              <a:off x="2345056" y="2750076"/>
              <a:ext cx="3664131" cy="13578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457200"/>
              <a:r>
                <a:rPr lang="en-US" sz="1500" dirty="0">
                  <a:solidFill>
                    <a:srgbClr val="FFFFFF"/>
                  </a:solidFill>
                  <a:latin typeface="Arial" panose="020B0604020202020204" pitchFamily="34" charset="0"/>
                  <a:cs typeface="Arial" panose="020B0604020202020204" pitchFamily="34" charset="0"/>
                </a:rPr>
                <a:t>CLINICAL </a:t>
              </a:r>
            </a:p>
            <a:p>
              <a:pPr algn="r" defTabSz="457200"/>
              <a:r>
                <a:rPr lang="en-US" sz="1500" dirty="0">
                  <a:solidFill>
                    <a:srgbClr val="FFFFFF"/>
                  </a:solidFill>
                  <a:latin typeface="Arial" panose="020B0604020202020204" pitchFamily="34" charset="0"/>
                  <a:cs typeface="Arial" panose="020B0604020202020204" pitchFamily="34" charset="0"/>
                </a:rPr>
                <a:t>JUDGMENT</a:t>
              </a:r>
            </a:p>
          </p:txBody>
        </p:sp>
        <p:pic>
          <p:nvPicPr>
            <p:cNvPr id="12" name="Graphic 11" descr="Stethoscope with solid fill">
              <a:extLst>
                <a:ext uri="{FF2B5EF4-FFF2-40B4-BE49-F238E27FC236}">
                  <a16:creationId xmlns:a16="http://schemas.microsoft.com/office/drawing/2014/main" id="{3AD84FFA-D741-A828-EEC2-6E011FFAAE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45056" y="2824752"/>
              <a:ext cx="1197513" cy="1197513"/>
            </a:xfrm>
            <a:prstGeom prst="rect">
              <a:avLst/>
            </a:prstGeom>
          </p:spPr>
        </p:pic>
      </p:grpSp>
      <p:grpSp>
        <p:nvGrpSpPr>
          <p:cNvPr id="22" name="Group 21" descr="Referencing published studies">
            <a:extLst>
              <a:ext uri="{FF2B5EF4-FFF2-40B4-BE49-F238E27FC236}">
                <a16:creationId xmlns:a16="http://schemas.microsoft.com/office/drawing/2014/main" id="{EEAF7158-42D9-5E84-4196-65F5DBC5866F}"/>
              </a:ext>
            </a:extLst>
          </p:cNvPr>
          <p:cNvGrpSpPr/>
          <p:nvPr/>
        </p:nvGrpSpPr>
        <p:grpSpPr>
          <a:xfrm>
            <a:off x="6161110" y="2919810"/>
            <a:ext cx="2748098" cy="1018384"/>
            <a:chOff x="6182813" y="2750079"/>
            <a:chExt cx="3664131" cy="1357845"/>
          </a:xfrm>
        </p:grpSpPr>
        <p:sp>
          <p:nvSpPr>
            <p:cNvPr id="16" name="Rounded Rectangle 15">
              <a:extLst>
                <a:ext uri="{FF2B5EF4-FFF2-40B4-BE49-F238E27FC236}">
                  <a16:creationId xmlns:a16="http://schemas.microsoft.com/office/drawing/2014/main" id="{BAAE8247-821E-B596-E20D-A7D82F503F98}"/>
                </a:ext>
              </a:extLst>
            </p:cNvPr>
            <p:cNvSpPr/>
            <p:nvPr/>
          </p:nvSpPr>
          <p:spPr>
            <a:xfrm>
              <a:off x="6182813" y="2750079"/>
              <a:ext cx="3664131" cy="135784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en-US" sz="1500" dirty="0">
                  <a:solidFill>
                    <a:srgbClr val="FFFFFF"/>
                  </a:solidFill>
                  <a:latin typeface="Arial" panose="020B0604020202020204" pitchFamily="34" charset="0"/>
                  <a:cs typeface="Arial" panose="020B0604020202020204" pitchFamily="34" charset="0"/>
                </a:rPr>
                <a:t>REFERENCING </a:t>
              </a:r>
            </a:p>
            <a:p>
              <a:pPr defTabSz="457200"/>
              <a:r>
                <a:rPr lang="en-US" sz="1500" dirty="0">
                  <a:solidFill>
                    <a:srgbClr val="FFFFFF"/>
                  </a:solidFill>
                  <a:latin typeface="Arial" panose="020B0604020202020204" pitchFamily="34" charset="0"/>
                  <a:cs typeface="Arial" panose="020B0604020202020204" pitchFamily="34" charset="0"/>
                </a:rPr>
                <a:t>PUBLISHED </a:t>
              </a:r>
            </a:p>
            <a:p>
              <a:pPr defTabSz="457200"/>
              <a:r>
                <a:rPr lang="en-US" sz="1500" dirty="0">
                  <a:solidFill>
                    <a:srgbClr val="FFFFFF"/>
                  </a:solidFill>
                  <a:latin typeface="Arial" panose="020B0604020202020204" pitchFamily="34" charset="0"/>
                  <a:cs typeface="Arial" panose="020B0604020202020204" pitchFamily="34" charset="0"/>
                </a:rPr>
                <a:t>STUDIES</a:t>
              </a:r>
            </a:p>
          </p:txBody>
        </p:sp>
        <p:pic>
          <p:nvPicPr>
            <p:cNvPr id="7" name="Graphic 6" descr="Document with solid fill">
              <a:extLst>
                <a:ext uri="{FF2B5EF4-FFF2-40B4-BE49-F238E27FC236}">
                  <a16:creationId xmlns:a16="http://schemas.microsoft.com/office/drawing/2014/main" id="{1103ADCC-B9AD-FB5D-728A-928B7F8B508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63919" y="2791616"/>
              <a:ext cx="1276026" cy="1276026"/>
            </a:xfrm>
            <a:prstGeom prst="rect">
              <a:avLst/>
            </a:prstGeom>
          </p:spPr>
        </p:pic>
      </p:grpSp>
      <p:grpSp>
        <p:nvGrpSpPr>
          <p:cNvPr id="20" name="Group 19" descr="Age-based life expectancy">
            <a:extLst>
              <a:ext uri="{FF2B5EF4-FFF2-40B4-BE49-F238E27FC236}">
                <a16:creationId xmlns:a16="http://schemas.microsoft.com/office/drawing/2014/main" id="{DE2E8CA6-8885-B138-E69D-ACF7C3F1895A}"/>
              </a:ext>
            </a:extLst>
          </p:cNvPr>
          <p:cNvGrpSpPr/>
          <p:nvPr/>
        </p:nvGrpSpPr>
        <p:grpSpPr>
          <a:xfrm>
            <a:off x="3282793" y="4074371"/>
            <a:ext cx="2748099" cy="1018386"/>
            <a:chOff x="2345056" y="4289494"/>
            <a:chExt cx="3664132" cy="1357848"/>
          </a:xfrm>
        </p:grpSpPr>
        <p:sp>
          <p:nvSpPr>
            <p:cNvPr id="14" name="Rounded Rectangle 13">
              <a:extLst>
                <a:ext uri="{FF2B5EF4-FFF2-40B4-BE49-F238E27FC236}">
                  <a16:creationId xmlns:a16="http://schemas.microsoft.com/office/drawing/2014/main" id="{658E6478-F567-3F21-9BAC-4A4526833EE4}"/>
                </a:ext>
              </a:extLst>
            </p:cNvPr>
            <p:cNvSpPr/>
            <p:nvPr/>
          </p:nvSpPr>
          <p:spPr>
            <a:xfrm>
              <a:off x="2345056" y="4289494"/>
              <a:ext cx="3664132" cy="13578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457200"/>
              <a:r>
                <a:rPr lang="en-US" sz="1500" dirty="0">
                  <a:solidFill>
                    <a:srgbClr val="FFFFFF"/>
                  </a:solidFill>
                  <a:latin typeface="Arial" panose="020B0604020202020204" pitchFamily="34" charset="0"/>
                  <a:cs typeface="Arial" panose="020B0604020202020204" pitchFamily="34" charset="0"/>
                </a:rPr>
                <a:t>AGE BASED </a:t>
              </a:r>
            </a:p>
            <a:p>
              <a:pPr algn="r" defTabSz="457200"/>
              <a:r>
                <a:rPr lang="en-US" sz="1500" dirty="0">
                  <a:solidFill>
                    <a:srgbClr val="FFFFFF"/>
                  </a:solidFill>
                  <a:latin typeface="Arial" panose="020B0604020202020204" pitchFamily="34" charset="0"/>
                  <a:cs typeface="Arial" panose="020B0604020202020204" pitchFamily="34" charset="0"/>
                </a:rPr>
                <a:t>LIFE </a:t>
              </a:r>
            </a:p>
            <a:p>
              <a:pPr algn="r" defTabSz="457200"/>
              <a:r>
                <a:rPr lang="en-US" sz="1500" dirty="0">
                  <a:solidFill>
                    <a:srgbClr val="FFFFFF"/>
                  </a:solidFill>
                  <a:latin typeface="Arial" panose="020B0604020202020204" pitchFamily="34" charset="0"/>
                  <a:cs typeface="Arial" panose="020B0604020202020204" pitchFamily="34" charset="0"/>
                </a:rPr>
                <a:t>EXPECTANCY</a:t>
              </a:r>
            </a:p>
          </p:txBody>
        </p:sp>
        <p:pic>
          <p:nvPicPr>
            <p:cNvPr id="5" name="Graphic 4" descr="Medical with solid fill">
              <a:extLst>
                <a:ext uri="{FF2B5EF4-FFF2-40B4-BE49-F238E27FC236}">
                  <a16:creationId xmlns:a16="http://schemas.microsoft.com/office/drawing/2014/main" id="{7E54EFAC-A1AF-E785-E961-655AB90A6A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45055" y="4379203"/>
              <a:ext cx="1197513" cy="1197513"/>
            </a:xfrm>
            <a:prstGeom prst="rect">
              <a:avLst/>
            </a:prstGeom>
          </p:spPr>
        </p:pic>
      </p:grpSp>
      <p:grpSp>
        <p:nvGrpSpPr>
          <p:cNvPr id="21" name="Group 20" descr="Published prognostic indices">
            <a:extLst>
              <a:ext uri="{FF2B5EF4-FFF2-40B4-BE49-F238E27FC236}">
                <a16:creationId xmlns:a16="http://schemas.microsoft.com/office/drawing/2014/main" id="{17310830-6ACF-902E-9EAA-1E5AC3F48055}"/>
              </a:ext>
            </a:extLst>
          </p:cNvPr>
          <p:cNvGrpSpPr/>
          <p:nvPr/>
        </p:nvGrpSpPr>
        <p:grpSpPr>
          <a:xfrm>
            <a:off x="6161110" y="4074373"/>
            <a:ext cx="2748098" cy="1018385"/>
            <a:chOff x="6182813" y="4289495"/>
            <a:chExt cx="3664131" cy="1357847"/>
          </a:xfrm>
        </p:grpSpPr>
        <p:sp>
          <p:nvSpPr>
            <p:cNvPr id="15" name="Rounded Rectangle 14">
              <a:extLst>
                <a:ext uri="{FF2B5EF4-FFF2-40B4-BE49-F238E27FC236}">
                  <a16:creationId xmlns:a16="http://schemas.microsoft.com/office/drawing/2014/main" id="{257A7CB7-2991-7DBC-A48C-4DD11112F084}"/>
                </a:ext>
              </a:extLst>
            </p:cNvPr>
            <p:cNvSpPr/>
            <p:nvPr/>
          </p:nvSpPr>
          <p:spPr>
            <a:xfrm>
              <a:off x="6182813" y="4289495"/>
              <a:ext cx="3664131" cy="135784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en-US" sz="1500" dirty="0">
                  <a:solidFill>
                    <a:srgbClr val="FFFFFF"/>
                  </a:solidFill>
                  <a:latin typeface="Arial" panose="020B0604020202020204" pitchFamily="34" charset="0"/>
                  <a:cs typeface="Arial" panose="020B0604020202020204" pitchFamily="34" charset="0"/>
                </a:rPr>
                <a:t>PUBLISHED </a:t>
              </a:r>
            </a:p>
            <a:p>
              <a:pPr defTabSz="457200"/>
              <a:r>
                <a:rPr lang="en-US" sz="1500" dirty="0">
                  <a:solidFill>
                    <a:srgbClr val="FFFFFF"/>
                  </a:solidFill>
                  <a:latin typeface="Arial" panose="020B0604020202020204" pitchFamily="34" charset="0"/>
                  <a:cs typeface="Arial" panose="020B0604020202020204" pitchFamily="34" charset="0"/>
                </a:rPr>
                <a:t>PROGNOSTIC </a:t>
              </a:r>
            </a:p>
            <a:p>
              <a:pPr defTabSz="457200"/>
              <a:r>
                <a:rPr lang="en-US" sz="1500" dirty="0">
                  <a:solidFill>
                    <a:srgbClr val="FFFFFF"/>
                  </a:solidFill>
                  <a:latin typeface="Arial" panose="020B0604020202020204" pitchFamily="34" charset="0"/>
                  <a:cs typeface="Arial" panose="020B0604020202020204" pitchFamily="34" charset="0"/>
                </a:rPr>
                <a:t>INDICES</a:t>
              </a:r>
            </a:p>
          </p:txBody>
        </p:sp>
        <p:pic>
          <p:nvPicPr>
            <p:cNvPr id="9" name="Graphic 8" descr="Business Growth with solid fill">
              <a:extLst>
                <a:ext uri="{FF2B5EF4-FFF2-40B4-BE49-F238E27FC236}">
                  <a16:creationId xmlns:a16="http://schemas.microsoft.com/office/drawing/2014/main" id="{ADE23CF5-548E-9A81-F51F-E2B7D3D29E7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08382" y="4302636"/>
              <a:ext cx="1331563" cy="1331563"/>
            </a:xfrm>
            <a:prstGeom prst="rect">
              <a:avLst/>
            </a:prstGeom>
          </p:spPr>
        </p:pic>
      </p:grpSp>
      <p:sp>
        <p:nvSpPr>
          <p:cNvPr id="18" name="TextBox 17">
            <a:extLst>
              <a:ext uri="{FF2B5EF4-FFF2-40B4-BE49-F238E27FC236}">
                <a16:creationId xmlns:a16="http://schemas.microsoft.com/office/drawing/2014/main" id="{C679C76C-5633-6279-ED4F-1F1D425554DB}"/>
              </a:ext>
            </a:extLst>
          </p:cNvPr>
          <p:cNvSpPr txBox="1"/>
          <p:nvPr/>
        </p:nvSpPr>
        <p:spPr>
          <a:xfrm>
            <a:off x="2278379" y="5247706"/>
            <a:ext cx="7635240" cy="646331"/>
          </a:xfrm>
          <a:prstGeom prst="rect">
            <a:avLst/>
          </a:prstGeom>
          <a:noFill/>
        </p:spPr>
        <p:txBody>
          <a:bodyPr wrap="square">
            <a:spAutoFit/>
          </a:bodyPr>
          <a:lstStyle/>
          <a:p>
            <a:pPr algn="ctr" defTabSz="457200"/>
            <a:r>
              <a:rPr lang="en-US" dirty="0">
                <a:solidFill>
                  <a:srgbClr val="173863"/>
                </a:solidFill>
                <a:latin typeface="Arial" panose="020B0604020202020204" pitchFamily="34" charset="0"/>
                <a:cs typeface="Arial" panose="020B0604020202020204" pitchFamily="34" charset="0"/>
              </a:rPr>
              <a:t>Any combination of these 4 methods can be used to determine the most accurate prognostic prediction</a:t>
            </a:r>
          </a:p>
        </p:txBody>
      </p:sp>
    </p:spTree>
    <p:extLst>
      <p:ext uri="{BB962C8B-B14F-4D97-AF65-F5344CB8AC3E}">
        <p14:creationId xmlns:p14="http://schemas.microsoft.com/office/powerpoint/2010/main" val="193031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8AE8C1-AE28-CDA5-2828-1D7878735985}"/>
              </a:ext>
            </a:extLst>
          </p:cNvPr>
          <p:cNvSpPr>
            <a:spLocks noGrp="1" noChangeArrowheads="1"/>
          </p:cNvSpPr>
          <p:nvPr>
            <p:ph type="title"/>
          </p:nvPr>
        </p:nvSpPr>
        <p:spPr>
          <a:xfrm>
            <a:off x="3582495" y="133434"/>
            <a:ext cx="7002379" cy="571377"/>
          </a:xfrm>
          <a:noFill/>
        </p:spPr>
        <p:txBody>
          <a:bodyPr anchor="ctr">
            <a:normAutofit/>
          </a:bodyPr>
          <a:lstStyle/>
          <a:p>
            <a:pPr algn="ctr" eaLnBrk="1" hangingPunct="1"/>
            <a:r>
              <a:rPr lang="en-US" altLang="en-US" sz="2700" b="1" dirty="0">
                <a:solidFill>
                  <a:schemeClr val="accent1"/>
                </a:solidFill>
                <a:latin typeface="Arial" charset="0"/>
              </a:rPr>
              <a:t>ESTIMATING PROGNOSIS</a:t>
            </a:r>
          </a:p>
        </p:txBody>
      </p:sp>
      <p:sp>
        <p:nvSpPr>
          <p:cNvPr id="18" name="Rectangle 17">
            <a:extLst>
              <a:ext uri="{FF2B5EF4-FFF2-40B4-BE49-F238E27FC236}">
                <a16:creationId xmlns:a16="http://schemas.microsoft.com/office/drawing/2014/main" id="{7CBB7D52-C0BC-37D0-1D68-AEAB028E3BD6}"/>
              </a:ext>
            </a:extLst>
          </p:cNvPr>
          <p:cNvSpPr/>
          <p:nvPr/>
        </p:nvSpPr>
        <p:spPr>
          <a:xfrm>
            <a:off x="2286080" y="1681327"/>
            <a:ext cx="7619840" cy="99061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173863"/>
                </a:solidFill>
                <a:latin typeface="Arial" panose="020B0604020202020204" pitchFamily="34" charset="0"/>
                <a:cs typeface="Arial" panose="020B0604020202020204" pitchFamily="34" charset="0"/>
              </a:rPr>
              <a:t>Experienced-based, where anecdotal cases shape estimation of prognosis in particular groups of patients or specific presentations</a:t>
            </a:r>
          </a:p>
        </p:txBody>
      </p:sp>
      <p:grpSp>
        <p:nvGrpSpPr>
          <p:cNvPr id="16" name="Group 15" descr="Clinical judgment">
            <a:extLst>
              <a:ext uri="{FF2B5EF4-FFF2-40B4-BE49-F238E27FC236}">
                <a16:creationId xmlns:a16="http://schemas.microsoft.com/office/drawing/2014/main" id="{A1A8A00A-A239-8772-3DB9-DAC656884C69}"/>
              </a:ext>
            </a:extLst>
          </p:cNvPr>
          <p:cNvGrpSpPr/>
          <p:nvPr/>
        </p:nvGrpSpPr>
        <p:grpSpPr>
          <a:xfrm>
            <a:off x="2887586" y="2955874"/>
            <a:ext cx="2600106" cy="2017373"/>
            <a:chOff x="2345057" y="2750075"/>
            <a:chExt cx="3466808" cy="2689830"/>
          </a:xfrm>
        </p:grpSpPr>
        <p:sp>
          <p:nvSpPr>
            <p:cNvPr id="14" name="Rounded Rectangle 13">
              <a:extLst>
                <a:ext uri="{FF2B5EF4-FFF2-40B4-BE49-F238E27FC236}">
                  <a16:creationId xmlns:a16="http://schemas.microsoft.com/office/drawing/2014/main" id="{0E30C10B-9C9B-BA88-5EDA-71B7A725EB03}"/>
                </a:ext>
              </a:extLst>
            </p:cNvPr>
            <p:cNvSpPr/>
            <p:nvPr/>
          </p:nvSpPr>
          <p:spPr>
            <a:xfrm>
              <a:off x="2345057" y="2750075"/>
              <a:ext cx="3466808" cy="26898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200"/>
              <a:r>
                <a:rPr lang="en-US" sz="1500" b="1" dirty="0">
                  <a:solidFill>
                    <a:srgbClr val="FFFFFF"/>
                  </a:solidFill>
                  <a:latin typeface="Arial" panose="020B0604020202020204" pitchFamily="34" charset="0"/>
                  <a:cs typeface="Arial" panose="020B0604020202020204" pitchFamily="34" charset="0"/>
                </a:rPr>
                <a:t>CLINICAL JUDGMENT</a:t>
              </a:r>
            </a:p>
          </p:txBody>
        </p:sp>
        <p:pic>
          <p:nvPicPr>
            <p:cNvPr id="15" name="Graphic 14" descr="Stethoscope with solid fill">
              <a:extLst>
                <a:ext uri="{FF2B5EF4-FFF2-40B4-BE49-F238E27FC236}">
                  <a16:creationId xmlns:a16="http://schemas.microsoft.com/office/drawing/2014/main" id="{D782BA7E-58CC-DC7A-4D95-66BF42E958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14989" y="2914020"/>
              <a:ext cx="1926944" cy="1926944"/>
            </a:xfrm>
            <a:prstGeom prst="rect">
              <a:avLst/>
            </a:prstGeom>
          </p:spPr>
        </p:pic>
      </p:grpSp>
      <p:sp>
        <p:nvSpPr>
          <p:cNvPr id="21" name="TextBox 20">
            <a:extLst>
              <a:ext uri="{FF2B5EF4-FFF2-40B4-BE49-F238E27FC236}">
                <a16:creationId xmlns:a16="http://schemas.microsoft.com/office/drawing/2014/main" id="{9031FA55-C553-32C4-6ED1-DEB8E47C73D3}"/>
              </a:ext>
            </a:extLst>
          </p:cNvPr>
          <p:cNvSpPr txBox="1"/>
          <p:nvPr/>
        </p:nvSpPr>
        <p:spPr>
          <a:xfrm>
            <a:off x="5584822" y="3006605"/>
            <a:ext cx="3917197" cy="1990288"/>
          </a:xfrm>
          <a:prstGeom prst="rect">
            <a:avLst/>
          </a:prstGeom>
          <a:noFill/>
        </p:spPr>
        <p:txBody>
          <a:bodyPr wrap="square">
            <a:spAutoFit/>
          </a:bodyPr>
          <a:lstStyle/>
          <a:p>
            <a:pPr marL="214313" indent="-214313"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Pathologic and clinical findings</a:t>
            </a:r>
          </a:p>
          <a:p>
            <a:pPr marL="214313" indent="-214313"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Diagnoses</a:t>
            </a:r>
          </a:p>
          <a:p>
            <a:pPr marL="214313" indent="-214313"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Comorbidities</a:t>
            </a:r>
          </a:p>
          <a:p>
            <a:pPr marL="214313" indent="-214313"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Ongoing and previous therapies</a:t>
            </a:r>
          </a:p>
          <a:p>
            <a:pPr marL="214313" indent="-214313"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Various psychosocial factors</a:t>
            </a:r>
          </a:p>
        </p:txBody>
      </p:sp>
    </p:spTree>
    <p:extLst>
      <p:ext uri="{BB962C8B-B14F-4D97-AF65-F5344CB8AC3E}">
        <p14:creationId xmlns:p14="http://schemas.microsoft.com/office/powerpoint/2010/main" val="140437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a:extLst>
              <a:ext uri="{FF2B5EF4-FFF2-40B4-BE49-F238E27FC236}">
                <a16:creationId xmlns:a16="http://schemas.microsoft.com/office/drawing/2014/main" id="{B6793952-3105-7C92-7FDB-879B53E105D5}"/>
              </a:ext>
            </a:extLst>
          </p:cNvPr>
          <p:cNvSpPr>
            <a:spLocks noGrp="1"/>
          </p:cNvSpPr>
          <p:nvPr>
            <p:ph idx="1"/>
          </p:nvPr>
        </p:nvSpPr>
        <p:spPr>
          <a:xfrm>
            <a:off x="457200" y="1097280"/>
            <a:ext cx="11277599" cy="4340994"/>
          </a:xfrm>
        </p:spPr>
        <p:txBody>
          <a:bodyPr/>
          <a:lstStyle/>
          <a:p>
            <a:pPr eaLnBrk="1" hangingPunct="1"/>
            <a:r>
              <a:rPr lang="en-US" altLang="en-US" sz="2400" dirty="0"/>
              <a:t>Studied in multiple settings </a:t>
            </a:r>
          </a:p>
          <a:p>
            <a:pPr eaLnBrk="1" hangingPunct="1"/>
            <a:r>
              <a:rPr lang="en-US" altLang="en-US" sz="2400" b="1" dirty="0">
                <a:solidFill>
                  <a:schemeClr val="accent1"/>
                </a:solidFill>
              </a:rPr>
              <a:t>Physicians can discriminate (sort) survivors and non-survivors as well as or better than most physiologic models</a:t>
            </a:r>
          </a:p>
          <a:p>
            <a:pPr lvl="1" eaLnBrk="1" hangingPunct="1"/>
            <a:r>
              <a:rPr lang="en-US" altLang="en-US" sz="2000" dirty="0"/>
              <a:t>Similar performance by fellows, residents, medical students and nurses</a:t>
            </a:r>
          </a:p>
          <a:p>
            <a:r>
              <a:rPr lang="en-US" altLang="en-US" sz="2400" b="1" dirty="0">
                <a:solidFill>
                  <a:schemeClr val="accent1"/>
                </a:solidFill>
              </a:rPr>
              <a:t>Estimates of 6 months or less most accurate</a:t>
            </a:r>
          </a:p>
          <a:p>
            <a:pPr marL="800100" lvl="3" indent="-342900"/>
            <a:r>
              <a:rPr lang="en-US" altLang="en-US" sz="2000" dirty="0"/>
              <a:t>Less than 25% outlived their prognosis when CPS was 6 months or less</a:t>
            </a:r>
          </a:p>
          <a:p>
            <a:pPr marL="800100" lvl="3" indent="-342900"/>
            <a:r>
              <a:rPr lang="en-US" altLang="en-US" sz="2000" dirty="0"/>
              <a:t>When CPS exceeds 6 month it has no predictive value</a:t>
            </a:r>
            <a:endParaRPr lang="en-US" altLang="en-US" sz="2000" dirty="0">
              <a:solidFill>
                <a:srgbClr val="A50021"/>
              </a:solidFill>
            </a:endParaRPr>
          </a:p>
          <a:p>
            <a:endParaRPr lang="en-US" altLang="en-US" sz="2000" dirty="0"/>
          </a:p>
          <a:p>
            <a:pPr lvl="2" eaLnBrk="1" hangingPunct="1"/>
            <a:endParaRPr lang="en-US" altLang="en-US" dirty="0"/>
          </a:p>
          <a:p>
            <a:pPr eaLnBrk="1" hangingPunct="1"/>
            <a:endParaRPr lang="en-US" altLang="en-US" dirty="0"/>
          </a:p>
          <a:p>
            <a:pPr eaLnBrk="1" hangingPunct="1"/>
            <a:endParaRPr lang="en-US" altLang="en-US" dirty="0"/>
          </a:p>
        </p:txBody>
      </p:sp>
      <p:sp>
        <p:nvSpPr>
          <p:cNvPr id="78850" name="Title 1">
            <a:extLst>
              <a:ext uri="{FF2B5EF4-FFF2-40B4-BE49-F238E27FC236}">
                <a16:creationId xmlns:a16="http://schemas.microsoft.com/office/drawing/2014/main" id="{B1A47DA0-8408-8643-28B4-778891E1959F}"/>
              </a:ext>
            </a:extLst>
          </p:cNvPr>
          <p:cNvSpPr>
            <a:spLocks noGrp="1"/>
          </p:cNvSpPr>
          <p:nvPr>
            <p:ph type="title"/>
          </p:nvPr>
        </p:nvSpPr>
        <p:spPr/>
        <p:txBody>
          <a:bodyPr/>
          <a:lstStyle/>
          <a:p>
            <a:pPr eaLnBrk="1" hangingPunct="1"/>
            <a:r>
              <a:rPr lang="en-US" altLang="en-US" b="1" dirty="0"/>
              <a:t>Clinician’s prediction of survival (CPS)</a:t>
            </a:r>
          </a:p>
        </p:txBody>
      </p:sp>
      <p:sp>
        <p:nvSpPr>
          <p:cNvPr id="2" name="TextBox 1">
            <a:extLst>
              <a:ext uri="{FF2B5EF4-FFF2-40B4-BE49-F238E27FC236}">
                <a16:creationId xmlns:a16="http://schemas.microsoft.com/office/drawing/2014/main" id="{0EC7AB58-C253-62EA-945D-E054ACD17E21}"/>
              </a:ext>
            </a:extLst>
          </p:cNvPr>
          <p:cNvSpPr txBox="1">
            <a:spLocks noChangeArrowheads="1"/>
          </p:cNvSpPr>
          <p:nvPr/>
        </p:nvSpPr>
        <p:spPr bwMode="auto">
          <a:xfrm>
            <a:off x="5562600" y="556069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1pPr>
            <a:lvl2pPr marL="742950" indent="-28575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2pPr>
            <a:lvl3pPr marL="1143000" indent="-22860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3pPr>
            <a:lvl4pPr marL="16002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9pPr>
          </a:lstStyle>
          <a:p>
            <a:pPr eaLnBrk="0" fontAlgn="base" hangingPunct="0">
              <a:spcBef>
                <a:spcPct val="0"/>
              </a:spcBef>
              <a:spcAft>
                <a:spcPct val="0"/>
              </a:spcAft>
              <a:buClrTx/>
              <a:buNone/>
            </a:pPr>
            <a:r>
              <a:rPr lang="en-US" altLang="en-US" sz="1000" dirty="0">
                <a:solidFill>
                  <a:srgbClr val="000000"/>
                </a:solidFill>
                <a:latin typeface="Arial" panose="020B0604020202020204" pitchFamily="34" charset="0"/>
              </a:rPr>
              <a:t>Glare et al. A systematic review of physicians’ survival predictions in terminally ill cancer patients. BMJ 2003;327(7408):195.</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73D87-F55F-F9A5-5E7F-9991F305AB26}"/>
              </a:ext>
            </a:extLst>
          </p:cNvPr>
          <p:cNvSpPr>
            <a:spLocks noGrp="1"/>
          </p:cNvSpPr>
          <p:nvPr>
            <p:ph idx="1"/>
          </p:nvPr>
        </p:nvSpPr>
        <p:spPr>
          <a:xfrm>
            <a:off x="457200" y="1097280"/>
            <a:ext cx="11277599" cy="4340994"/>
          </a:xfrm>
        </p:spPr>
        <p:txBody>
          <a:bodyPr rtlCol="0">
            <a:noAutofit/>
          </a:bodyPr>
          <a:lstStyle/>
          <a:p>
            <a:pPr eaLnBrk="1" fontAlgn="auto" hangingPunct="1">
              <a:defRPr/>
            </a:pPr>
            <a:r>
              <a:rPr lang="en-US" sz="2400" dirty="0"/>
              <a:t>However, clinicians have </a:t>
            </a:r>
            <a:r>
              <a:rPr lang="en-US" sz="2400" b="1" dirty="0">
                <a:solidFill>
                  <a:schemeClr val="accent1"/>
                </a:solidFill>
              </a:rPr>
              <a:t>poor calibration (reliability) and precision</a:t>
            </a:r>
          </a:p>
          <a:p>
            <a:pPr eaLnBrk="1" fontAlgn="auto" hangingPunct="1">
              <a:defRPr/>
            </a:pPr>
            <a:r>
              <a:rPr lang="en-US" sz="2400" dirty="0"/>
              <a:t>Clinician estimates of “time left” are generally “inconsistent, imprecise and inaccurate”</a:t>
            </a:r>
          </a:p>
          <a:p>
            <a:pPr eaLnBrk="1" fontAlgn="auto" hangingPunct="1">
              <a:defRPr/>
            </a:pPr>
            <a:r>
              <a:rPr lang="en-US" sz="2400" b="1" dirty="0">
                <a:solidFill>
                  <a:schemeClr val="accent1"/>
                </a:solidFill>
              </a:rPr>
              <a:t>“Dispassionate specialist physicians” </a:t>
            </a:r>
            <a:r>
              <a:rPr lang="en-US" sz="2400" dirty="0"/>
              <a:t>considered most accurate</a:t>
            </a:r>
          </a:p>
          <a:p>
            <a:r>
              <a:rPr lang="en-US" altLang="en-US" sz="2400" b="1" dirty="0">
                <a:solidFill>
                  <a:schemeClr val="accent1"/>
                </a:solidFill>
              </a:rPr>
              <a:t>Clinicians are generally over optimistic</a:t>
            </a:r>
          </a:p>
          <a:p>
            <a:pPr lvl="1"/>
            <a:r>
              <a:rPr lang="en-US" altLang="en-US" sz="2000" dirty="0"/>
              <a:t>Only correct within one week in 25% of cases and were correct within two weeks in only 43% of the cases</a:t>
            </a:r>
          </a:p>
          <a:p>
            <a:pPr lvl="1"/>
            <a:r>
              <a:rPr lang="en-US" altLang="en-US" sz="2000" dirty="0"/>
              <a:t>Overestimated survival by at least 4 weeks in 27% of cases</a:t>
            </a:r>
          </a:p>
          <a:p>
            <a:pPr lvl="1"/>
            <a:r>
              <a:rPr lang="en-US" altLang="en-US" sz="2000" dirty="0"/>
              <a:t>Overestimated survival by an average of 13 days</a:t>
            </a:r>
          </a:p>
          <a:p>
            <a:pPr eaLnBrk="1" fontAlgn="auto" hangingPunct="1">
              <a:defRPr/>
            </a:pPr>
            <a:endParaRPr lang="en-US" sz="2400" dirty="0"/>
          </a:p>
          <a:p>
            <a:pPr marL="0" indent="0" eaLnBrk="1" fontAlgn="auto" hangingPunct="1">
              <a:buNone/>
              <a:defRPr/>
            </a:pPr>
            <a:endParaRPr lang="en-US" dirty="0"/>
          </a:p>
        </p:txBody>
      </p:sp>
      <p:sp>
        <p:nvSpPr>
          <p:cNvPr id="79874" name="Title 1">
            <a:extLst>
              <a:ext uri="{FF2B5EF4-FFF2-40B4-BE49-F238E27FC236}">
                <a16:creationId xmlns:a16="http://schemas.microsoft.com/office/drawing/2014/main" id="{7993B1E4-A033-A454-820F-0E91F0694DAB}"/>
              </a:ext>
            </a:extLst>
          </p:cNvPr>
          <p:cNvSpPr>
            <a:spLocks noGrp="1"/>
          </p:cNvSpPr>
          <p:nvPr>
            <p:ph type="title"/>
          </p:nvPr>
        </p:nvSpPr>
        <p:spPr/>
        <p:txBody>
          <a:bodyPr/>
          <a:lstStyle/>
          <a:p>
            <a:pPr eaLnBrk="1" hangingPunct="1"/>
            <a:r>
              <a:rPr lang="en-US" altLang="en-US" sz="4000" b="1" dirty="0"/>
              <a:t>CPS</a:t>
            </a:r>
          </a:p>
        </p:txBody>
      </p:sp>
      <p:sp>
        <p:nvSpPr>
          <p:cNvPr id="5" name="TextBox 4">
            <a:extLst>
              <a:ext uri="{FF2B5EF4-FFF2-40B4-BE49-F238E27FC236}">
                <a16:creationId xmlns:a16="http://schemas.microsoft.com/office/drawing/2014/main" id="{5FB69267-C0C8-6437-4A98-6D1D34752670}"/>
              </a:ext>
            </a:extLst>
          </p:cNvPr>
          <p:cNvSpPr txBox="1">
            <a:spLocks noChangeArrowheads="1"/>
          </p:cNvSpPr>
          <p:nvPr/>
        </p:nvSpPr>
        <p:spPr bwMode="auto">
          <a:xfrm>
            <a:off x="6019800" y="5835017"/>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1pPr>
            <a:lvl2pPr marL="742950" indent="-28575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2pPr>
            <a:lvl3pPr marL="1143000" indent="-22860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3pPr>
            <a:lvl4pPr marL="16002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9pPr>
          </a:lstStyle>
          <a:p>
            <a:pPr eaLnBrk="0" fontAlgn="base" hangingPunct="0">
              <a:spcBef>
                <a:spcPct val="0"/>
              </a:spcBef>
              <a:spcAft>
                <a:spcPct val="0"/>
              </a:spcAft>
              <a:buClrTx/>
              <a:buNone/>
            </a:pPr>
            <a:r>
              <a:rPr lang="en-US" altLang="en-US" sz="1000" dirty="0">
                <a:solidFill>
                  <a:srgbClr val="000000"/>
                </a:solidFill>
                <a:latin typeface="Arial" panose="020B0604020202020204" pitchFamily="34" charset="0"/>
              </a:rPr>
              <a:t>Glare et al. A systematic review of physicians’ survival predictions in terminally ill cancer patients. BMJ 2003;327(7408):195.</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8AE8C1-AE28-CDA5-2828-1D7878735985}"/>
              </a:ext>
            </a:extLst>
          </p:cNvPr>
          <p:cNvSpPr>
            <a:spLocks noGrp="1" noChangeArrowheads="1"/>
          </p:cNvSpPr>
          <p:nvPr>
            <p:ph type="title"/>
          </p:nvPr>
        </p:nvSpPr>
        <p:spPr>
          <a:xfrm>
            <a:off x="3618523" y="119314"/>
            <a:ext cx="7002379" cy="571377"/>
          </a:xfrm>
          <a:noFill/>
        </p:spPr>
        <p:txBody>
          <a:bodyPr anchor="ctr">
            <a:normAutofit/>
          </a:bodyPr>
          <a:lstStyle/>
          <a:p>
            <a:pPr algn="ctr" eaLnBrk="1" hangingPunct="1"/>
            <a:r>
              <a:rPr lang="en-US" altLang="en-US" sz="2700" b="1" dirty="0">
                <a:solidFill>
                  <a:schemeClr val="accent1"/>
                </a:solidFill>
                <a:latin typeface="Arial" charset="0"/>
              </a:rPr>
              <a:t>ESTIMATING PROGNOSIS</a:t>
            </a:r>
          </a:p>
        </p:txBody>
      </p:sp>
      <p:sp>
        <p:nvSpPr>
          <p:cNvPr id="12" name="TextBox 11">
            <a:extLst>
              <a:ext uri="{FF2B5EF4-FFF2-40B4-BE49-F238E27FC236}">
                <a16:creationId xmlns:a16="http://schemas.microsoft.com/office/drawing/2014/main" id="{94AC1096-2341-F009-8FFD-003877525D14}"/>
              </a:ext>
            </a:extLst>
          </p:cNvPr>
          <p:cNvSpPr txBox="1"/>
          <p:nvPr/>
        </p:nvSpPr>
        <p:spPr>
          <a:xfrm>
            <a:off x="1166811" y="893965"/>
            <a:ext cx="6035677" cy="369332"/>
          </a:xfrm>
          <a:prstGeom prst="rect">
            <a:avLst/>
          </a:prstGeom>
          <a:noFill/>
        </p:spPr>
        <p:txBody>
          <a:bodyPr wrap="square">
            <a:spAutoFit/>
          </a:bodyPr>
          <a:lstStyle/>
          <a:p>
            <a:pPr algn="ctr" defTabSz="457200">
              <a:spcBef>
                <a:spcPts val="2400"/>
              </a:spcBef>
              <a:spcAft>
                <a:spcPts val="600"/>
              </a:spcAft>
            </a:pPr>
            <a:r>
              <a:rPr lang="en-US" b="1" dirty="0">
                <a:solidFill>
                  <a:srgbClr val="173862"/>
                </a:solidFill>
                <a:latin typeface="Arial" panose="020B0604020202020204"/>
                <a:ea typeface="Calibri" panose="020F0502020204030204" pitchFamily="34" charset="0"/>
              </a:rPr>
              <a:t>Average US Life Expectancy by Age (years)</a:t>
            </a:r>
            <a:endParaRPr lang="en-US" b="1" dirty="0">
              <a:solidFill>
                <a:srgbClr val="173862"/>
              </a:solidFill>
              <a:latin typeface="Arial" panose="020B0604020202020204"/>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CCF49EC-28B7-544E-D7DC-A902FFD11D06}"/>
              </a:ext>
            </a:extLst>
          </p:cNvPr>
          <p:cNvGraphicFramePr>
            <a:graphicFrameLocks noGrp="1"/>
          </p:cNvGraphicFramePr>
          <p:nvPr/>
        </p:nvGraphicFramePr>
        <p:xfrm>
          <a:off x="2044701" y="1295401"/>
          <a:ext cx="4279899" cy="3403123"/>
        </p:xfrm>
        <a:graphic>
          <a:graphicData uri="http://schemas.openxmlformats.org/drawingml/2006/table">
            <a:tbl>
              <a:tblPr firstRow="1" firstCol="1" bandRow="1">
                <a:tableStyleId>{5C22544A-7EE6-4342-B048-85BDC9FD1C3A}</a:tableStyleId>
              </a:tblPr>
              <a:tblGrid>
                <a:gridCol w="1172011">
                  <a:extLst>
                    <a:ext uri="{9D8B030D-6E8A-4147-A177-3AD203B41FA5}">
                      <a16:colId xmlns:a16="http://schemas.microsoft.com/office/drawing/2014/main" val="74058891"/>
                    </a:ext>
                  </a:extLst>
                </a:gridCol>
                <a:gridCol w="1678609">
                  <a:extLst>
                    <a:ext uri="{9D8B030D-6E8A-4147-A177-3AD203B41FA5}">
                      <a16:colId xmlns:a16="http://schemas.microsoft.com/office/drawing/2014/main" val="4116583416"/>
                    </a:ext>
                  </a:extLst>
                </a:gridCol>
                <a:gridCol w="1429279">
                  <a:extLst>
                    <a:ext uri="{9D8B030D-6E8A-4147-A177-3AD203B41FA5}">
                      <a16:colId xmlns:a16="http://schemas.microsoft.com/office/drawing/2014/main" val="2425441008"/>
                    </a:ext>
                  </a:extLst>
                </a:gridCol>
              </a:tblGrid>
              <a:tr h="705311">
                <a:tc>
                  <a:txBody>
                    <a:bodyPr/>
                    <a:lstStyle/>
                    <a:p>
                      <a:pPr marL="0" marR="0" algn="ctr">
                        <a:buNone/>
                      </a:pPr>
                      <a:r>
                        <a:rPr lang="en-US" sz="1800" dirty="0">
                          <a:effectLst/>
                        </a:rPr>
                        <a:t>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buNone/>
                      </a:pPr>
                      <a:r>
                        <a:rPr lang="en-US" sz="1800">
                          <a:effectLst/>
                        </a:rPr>
                        <a:t>Women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buNone/>
                      </a:pPr>
                      <a:r>
                        <a:rPr lang="en-US" sz="1800">
                          <a:effectLst/>
                        </a:rPr>
                        <a:t>Men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8395496"/>
                  </a:ext>
                </a:extLst>
              </a:tr>
              <a:tr h="382043">
                <a:tc>
                  <a:txBody>
                    <a:bodyPr/>
                    <a:lstStyle/>
                    <a:p>
                      <a:pPr marL="0" marR="0" algn="ctr">
                        <a:buNone/>
                        <a:tabLst>
                          <a:tab pos="91440" algn="l"/>
                          <a:tab pos="182880" algn="l"/>
                          <a:tab pos="274320" algn="l"/>
                          <a:tab pos="365760" algn="l"/>
                          <a:tab pos="457200" algn="l"/>
                        </a:tabLst>
                      </a:pPr>
                      <a:r>
                        <a:rPr lang="en-US" sz="1800">
                          <a:effectLst/>
                        </a:rPr>
                        <a:t>65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dirty="0">
                          <a:effectLst/>
                        </a:rPr>
                        <a:t>19.8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17.0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530794"/>
                  </a:ext>
                </a:extLst>
              </a:tr>
              <a:tr h="382043">
                <a:tc>
                  <a:txBody>
                    <a:bodyPr/>
                    <a:lstStyle/>
                    <a:p>
                      <a:pPr marL="0" marR="0" algn="ctr">
                        <a:buNone/>
                        <a:tabLst>
                          <a:tab pos="91440" algn="l"/>
                          <a:tab pos="182880" algn="l"/>
                          <a:tab pos="274320" algn="l"/>
                          <a:tab pos="365760" algn="l"/>
                          <a:tab pos="457200" algn="l"/>
                        </a:tabLst>
                      </a:pPr>
                      <a:r>
                        <a:rPr lang="en-US" sz="1800">
                          <a:effectLst/>
                        </a:rPr>
                        <a:t>70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15.9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13.7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060626"/>
                  </a:ext>
                </a:extLst>
              </a:tr>
              <a:tr h="434942">
                <a:tc>
                  <a:txBody>
                    <a:bodyPr/>
                    <a:lstStyle/>
                    <a:p>
                      <a:pPr marL="0" marR="0" algn="ctr">
                        <a:buNone/>
                        <a:tabLst>
                          <a:tab pos="91440" algn="l"/>
                          <a:tab pos="182880" algn="l"/>
                          <a:tab pos="274320" algn="l"/>
                          <a:tab pos="365760" algn="l"/>
                          <a:tab pos="457200" algn="l"/>
                        </a:tabLst>
                      </a:pPr>
                      <a:r>
                        <a:rPr lang="en-US" sz="1800">
                          <a:effectLst/>
                        </a:rPr>
                        <a:t>75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12.4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10.6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6597594"/>
                  </a:ext>
                </a:extLst>
              </a:tr>
              <a:tr h="382043">
                <a:tc>
                  <a:txBody>
                    <a:bodyPr/>
                    <a:lstStyle/>
                    <a:p>
                      <a:pPr marL="0" marR="0" algn="ctr">
                        <a:buNone/>
                        <a:tabLst>
                          <a:tab pos="91440" algn="l"/>
                          <a:tab pos="182880" algn="l"/>
                          <a:tab pos="274320" algn="l"/>
                          <a:tab pos="365760" algn="l"/>
                          <a:tab pos="457200" algn="l"/>
                        </a:tabLst>
                      </a:pPr>
                      <a:r>
                        <a:rPr lang="en-US" sz="1800">
                          <a:effectLst/>
                        </a:rPr>
                        <a:t>80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9.2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7.8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7738036"/>
                  </a:ext>
                </a:extLst>
              </a:tr>
              <a:tr h="382043">
                <a:tc>
                  <a:txBody>
                    <a:bodyPr/>
                    <a:lstStyle/>
                    <a:p>
                      <a:pPr marL="0" marR="0" algn="ctr">
                        <a:buNone/>
                        <a:tabLst>
                          <a:tab pos="91440" algn="l"/>
                          <a:tab pos="182880" algn="l"/>
                          <a:tab pos="274320" algn="l"/>
                          <a:tab pos="365760" algn="l"/>
                          <a:tab pos="457200" algn="l"/>
                        </a:tabLst>
                      </a:pPr>
                      <a:r>
                        <a:rPr lang="en-US" sz="1800">
                          <a:effectLst/>
                        </a:rPr>
                        <a:t>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6.5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43131"/>
                  </a:ext>
                </a:extLst>
              </a:tr>
              <a:tr h="382043">
                <a:tc>
                  <a:txBody>
                    <a:bodyPr/>
                    <a:lstStyle/>
                    <a:p>
                      <a:pPr marL="0" marR="0" algn="ctr">
                        <a:buNone/>
                        <a:tabLst>
                          <a:tab pos="91440" algn="l"/>
                          <a:tab pos="182880" algn="l"/>
                          <a:tab pos="274320" algn="l"/>
                          <a:tab pos="365760" algn="l"/>
                          <a:tab pos="457200" algn="l"/>
                        </a:tabLst>
                      </a:pPr>
                      <a:r>
                        <a:rPr lang="en-US" sz="1800">
                          <a:effectLst/>
                        </a:rPr>
                        <a:t>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a:effectLst/>
                        </a:rPr>
                        <a:t>3.7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1706060"/>
                  </a:ext>
                </a:extLst>
              </a:tr>
              <a:tr h="352655">
                <a:tc>
                  <a:txBody>
                    <a:bodyPr/>
                    <a:lstStyle/>
                    <a:p>
                      <a:pPr marL="0" marR="0" algn="ctr">
                        <a:buNone/>
                        <a:tabLst>
                          <a:tab pos="91440" algn="l"/>
                          <a:tab pos="182880" algn="l"/>
                          <a:tab pos="274320" algn="l"/>
                          <a:tab pos="365760" algn="l"/>
                          <a:tab pos="457200" algn="l"/>
                        </a:tabLst>
                      </a:pPr>
                      <a:r>
                        <a:rPr lang="en-US" sz="1800">
                          <a:effectLst/>
                        </a:rPr>
                        <a:t>95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buNone/>
                        <a:tabLst>
                          <a:tab pos="91440" algn="l"/>
                          <a:tab pos="182880" algn="l"/>
                          <a:tab pos="274320" algn="l"/>
                          <a:tab pos="365760" algn="l"/>
                          <a:tab pos="457200" algn="l"/>
                          <a:tab pos="274320" algn="dec"/>
                        </a:tabLst>
                      </a:pPr>
                      <a:r>
                        <a:rPr lang="en-US" sz="1800">
                          <a:effectLst/>
                        </a:rPr>
                        <a:t>2.9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buNone/>
                        <a:tabLst>
                          <a:tab pos="91440" algn="l"/>
                          <a:tab pos="182880" algn="l"/>
                          <a:tab pos="274320" algn="l"/>
                          <a:tab pos="365760" algn="l"/>
                          <a:tab pos="457200" algn="l"/>
                          <a:tab pos="217170" algn="dec"/>
                        </a:tabLst>
                      </a:pPr>
                      <a:r>
                        <a:rPr lang="en-US" sz="1800" dirty="0">
                          <a:effectLst/>
                        </a:rPr>
                        <a:t>2.5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8823698"/>
                  </a:ext>
                </a:extLst>
              </a:tr>
            </a:tbl>
          </a:graphicData>
        </a:graphic>
      </p:graphicFrame>
      <p:sp>
        <p:nvSpPr>
          <p:cNvPr id="5" name="TextBox 4">
            <a:extLst>
              <a:ext uri="{FF2B5EF4-FFF2-40B4-BE49-F238E27FC236}">
                <a16:creationId xmlns:a16="http://schemas.microsoft.com/office/drawing/2014/main" id="{803FF014-C6A9-7842-FA6D-5F23B1AF2A57}"/>
              </a:ext>
            </a:extLst>
          </p:cNvPr>
          <p:cNvSpPr txBox="1"/>
          <p:nvPr/>
        </p:nvSpPr>
        <p:spPr>
          <a:xfrm>
            <a:off x="6748153" y="1835904"/>
            <a:ext cx="3132446" cy="2287806"/>
          </a:xfrm>
          <a:prstGeom prst="rect">
            <a:avLst/>
          </a:prstGeom>
          <a:noFill/>
        </p:spPr>
        <p:txBody>
          <a:bodyPr wrap="square" anchor="ctr">
            <a:spAutoFit/>
          </a:bodyPr>
          <a:lstStyle/>
          <a:p>
            <a:pPr algn="ctr" defTabSz="457200">
              <a:spcBef>
                <a:spcPts val="450"/>
              </a:spcBef>
              <a:spcAft>
                <a:spcPts val="450"/>
              </a:spcAft>
            </a:pPr>
            <a:r>
              <a:rPr lang="en-US" b="1" dirty="0">
                <a:solidFill>
                  <a:srgbClr val="173863"/>
                </a:solidFill>
                <a:latin typeface="Arial" panose="020B0604020202020204" pitchFamily="34" charset="0"/>
                <a:cs typeface="Arial" panose="020B0604020202020204" pitchFamily="34" charset="0"/>
              </a:rPr>
              <a:t>Average life expectancy tables provide</a:t>
            </a:r>
          </a:p>
          <a:p>
            <a:pPr marL="257175" indent="-257175"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Broad estimate of median survival in the general population</a:t>
            </a:r>
          </a:p>
          <a:p>
            <a:pPr marL="257175" indent="-257175"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Data driven starting point to estimate prognosis</a:t>
            </a:r>
          </a:p>
        </p:txBody>
      </p:sp>
      <p:sp>
        <p:nvSpPr>
          <p:cNvPr id="10" name="TextBox 9">
            <a:extLst>
              <a:ext uri="{FF2B5EF4-FFF2-40B4-BE49-F238E27FC236}">
                <a16:creationId xmlns:a16="http://schemas.microsoft.com/office/drawing/2014/main" id="{D48555BD-46F9-6CE7-1149-163F87276FAF}"/>
              </a:ext>
            </a:extLst>
          </p:cNvPr>
          <p:cNvSpPr txBox="1"/>
          <p:nvPr/>
        </p:nvSpPr>
        <p:spPr>
          <a:xfrm>
            <a:off x="2063749" y="4710985"/>
            <a:ext cx="8464551" cy="646331"/>
          </a:xfrm>
          <a:prstGeom prst="rect">
            <a:avLst/>
          </a:prstGeom>
          <a:noFill/>
        </p:spPr>
        <p:txBody>
          <a:bodyPr wrap="square">
            <a:spAutoFit/>
          </a:bodyPr>
          <a:lstStyle/>
          <a:p>
            <a:pPr defTabSz="457200"/>
            <a:r>
              <a:rPr lang="en-US" dirty="0">
                <a:solidFill>
                  <a:srgbClr val="173862"/>
                </a:solidFill>
                <a:latin typeface="Arial" panose="020B0604020202020204"/>
                <a:ea typeface="Calibri" panose="020F0502020204030204" pitchFamily="34" charset="0"/>
              </a:rPr>
              <a:t>SOURCE: Data from Arias E. National Vital Statistics Reports. </a:t>
            </a:r>
            <a:r>
              <a:rPr lang="en-US" i="1" dirty="0">
                <a:solidFill>
                  <a:srgbClr val="173862"/>
                </a:solidFill>
                <a:latin typeface="Arial" panose="020B0604020202020204"/>
                <a:ea typeface="Calibri" panose="020F0502020204030204" pitchFamily="34" charset="0"/>
              </a:rPr>
              <a:t>Natl Vital Stat Reports. </a:t>
            </a:r>
            <a:r>
              <a:rPr lang="en-US" dirty="0">
                <a:solidFill>
                  <a:srgbClr val="173862"/>
                </a:solidFill>
                <a:latin typeface="Arial" panose="020B0604020202020204"/>
                <a:ea typeface="Calibri" panose="020F0502020204030204" pitchFamily="34" charset="0"/>
              </a:rPr>
              <a:t>2020;71(1):1</a:t>
            </a:r>
            <a:r>
              <a:rPr lang="en-US" dirty="0">
                <a:solidFill>
                  <a:srgbClr val="173862"/>
                </a:solidFill>
                <a:latin typeface="Arial" panose="020B0604020202020204"/>
                <a:ea typeface="Calibri" panose="020F0502020204030204" pitchFamily="34" charset="0"/>
                <a:cs typeface="Times New Roman" panose="02020603050405020304" pitchFamily="18" charset="0"/>
              </a:rPr>
              <a:t>–</a:t>
            </a:r>
            <a:r>
              <a:rPr lang="en-US" dirty="0">
                <a:solidFill>
                  <a:srgbClr val="173862"/>
                </a:solidFill>
                <a:latin typeface="Arial" panose="020B0604020202020204"/>
                <a:ea typeface="Calibri" panose="020F0502020204030204" pitchFamily="34" charset="0"/>
              </a:rPr>
              <a:t>64.</a:t>
            </a:r>
            <a:endParaRPr lang="en-US" dirty="0">
              <a:solidFill>
                <a:srgbClr val="173862"/>
              </a:solidFill>
              <a:latin typeface="Arial" panose="020B0604020202020204"/>
            </a:endParaRPr>
          </a:p>
        </p:txBody>
      </p:sp>
      <p:sp>
        <p:nvSpPr>
          <p:cNvPr id="17" name="Rounded Rectangle 16">
            <a:extLst>
              <a:ext uri="{FF2B5EF4-FFF2-40B4-BE49-F238E27FC236}">
                <a16:creationId xmlns:a16="http://schemas.microsoft.com/office/drawing/2014/main" id="{32730C29-0226-46BA-C6E0-F4076069A254}"/>
              </a:ext>
            </a:extLst>
          </p:cNvPr>
          <p:cNvSpPr/>
          <p:nvPr/>
        </p:nvSpPr>
        <p:spPr>
          <a:xfrm>
            <a:off x="1939843" y="5552789"/>
            <a:ext cx="8312317" cy="591224"/>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40030" indent="-240030" algn="ctr" defTabSz="457200"/>
            <a:r>
              <a:rPr lang="en-US" sz="1500" i="1" dirty="0">
                <a:solidFill>
                  <a:srgbClr val="173863"/>
                </a:solidFill>
                <a:latin typeface="Arial" panose="020B0604020202020204" pitchFamily="34" charset="0"/>
                <a:cs typeface="Arial" panose="020B0604020202020204" pitchFamily="34" charset="0"/>
              </a:rPr>
              <a:t>There is substantial heterogeneity in life expectancy among older adults </a:t>
            </a:r>
          </a:p>
          <a:p>
            <a:pPr marL="240030" indent="-240030" algn="ctr" defTabSz="457200"/>
            <a:r>
              <a:rPr lang="en-US" sz="1500" i="1" dirty="0">
                <a:solidFill>
                  <a:srgbClr val="173863"/>
                </a:solidFill>
                <a:latin typeface="Arial" panose="020B0604020202020204" pitchFamily="34" charset="0"/>
                <a:cs typeface="Arial" panose="020B0604020202020204" pitchFamily="34" charset="0"/>
              </a:rPr>
              <a:t>within the same age category</a:t>
            </a:r>
          </a:p>
        </p:txBody>
      </p:sp>
    </p:spTree>
    <p:extLst>
      <p:ext uri="{BB962C8B-B14F-4D97-AF65-F5344CB8AC3E}">
        <p14:creationId xmlns:p14="http://schemas.microsoft.com/office/powerpoint/2010/main" val="257130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8AE8C1-AE28-CDA5-2828-1D7878735985}"/>
              </a:ext>
            </a:extLst>
          </p:cNvPr>
          <p:cNvSpPr>
            <a:spLocks noGrp="1" noChangeArrowheads="1"/>
          </p:cNvSpPr>
          <p:nvPr>
            <p:ph type="title"/>
          </p:nvPr>
        </p:nvSpPr>
        <p:spPr>
          <a:xfrm>
            <a:off x="3582495" y="26821"/>
            <a:ext cx="7002379" cy="805061"/>
          </a:xfrm>
          <a:noFill/>
        </p:spPr>
        <p:txBody>
          <a:bodyPr anchor="ctr">
            <a:normAutofit/>
          </a:bodyPr>
          <a:lstStyle/>
          <a:p>
            <a:pPr algn="ctr" eaLnBrk="1" hangingPunct="1"/>
            <a:r>
              <a:rPr lang="en-US" altLang="en-US" sz="2700" b="1" dirty="0">
                <a:solidFill>
                  <a:schemeClr val="accent1"/>
                </a:solidFill>
                <a:latin typeface="Arial" charset="0"/>
              </a:rPr>
              <a:t>ESTIMATING PROGNOSIS (4 of 7)</a:t>
            </a:r>
          </a:p>
        </p:txBody>
      </p:sp>
      <p:sp>
        <p:nvSpPr>
          <p:cNvPr id="18" name="Rectangle 17">
            <a:extLst>
              <a:ext uri="{FF2B5EF4-FFF2-40B4-BE49-F238E27FC236}">
                <a16:creationId xmlns:a16="http://schemas.microsoft.com/office/drawing/2014/main" id="{7CBB7D52-C0BC-37D0-1D68-AEAB028E3BD6}"/>
              </a:ext>
            </a:extLst>
          </p:cNvPr>
          <p:cNvSpPr/>
          <p:nvPr/>
        </p:nvSpPr>
        <p:spPr>
          <a:xfrm>
            <a:off x="2286080" y="1681327"/>
            <a:ext cx="7619840" cy="99061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173863"/>
                </a:solidFill>
                <a:latin typeface="Arial" panose="020B0604020202020204" pitchFamily="34" charset="0"/>
                <a:cs typeface="Arial" panose="020B0604020202020204" pitchFamily="34" charset="0"/>
              </a:rPr>
              <a:t>Provides a more accurate and individualized prognosis provided that a patient’s clinical details closely match those of the study’s patient population</a:t>
            </a:r>
            <a:endParaRPr lang="en-US" sz="2700" dirty="0">
              <a:solidFill>
                <a:srgbClr val="173863"/>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0E30C10B-9C9B-BA88-5EDA-71B7A725EB03}"/>
              </a:ext>
            </a:extLst>
          </p:cNvPr>
          <p:cNvSpPr/>
          <p:nvPr/>
        </p:nvSpPr>
        <p:spPr>
          <a:xfrm>
            <a:off x="2887586" y="2955874"/>
            <a:ext cx="2600106" cy="20173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200"/>
            <a:r>
              <a:rPr lang="en-US" sz="1500" b="1" dirty="0">
                <a:solidFill>
                  <a:srgbClr val="FFFFFF"/>
                </a:solidFill>
                <a:latin typeface="Arial" panose="020B0604020202020204" pitchFamily="34" charset="0"/>
                <a:cs typeface="Arial" panose="020B0604020202020204" pitchFamily="34" charset="0"/>
              </a:rPr>
              <a:t>REFERENCING PUBLISHED STUDIES</a:t>
            </a:r>
          </a:p>
        </p:txBody>
      </p:sp>
      <p:sp>
        <p:nvSpPr>
          <p:cNvPr id="21" name="TextBox 20">
            <a:extLst>
              <a:ext uri="{FF2B5EF4-FFF2-40B4-BE49-F238E27FC236}">
                <a16:creationId xmlns:a16="http://schemas.microsoft.com/office/drawing/2014/main" id="{9031FA55-C553-32C4-6ED1-DEB8E47C73D3}"/>
              </a:ext>
            </a:extLst>
          </p:cNvPr>
          <p:cNvSpPr txBox="1"/>
          <p:nvPr/>
        </p:nvSpPr>
        <p:spPr>
          <a:xfrm>
            <a:off x="5759179" y="3445187"/>
            <a:ext cx="3917197" cy="1061829"/>
          </a:xfrm>
          <a:prstGeom prst="rect">
            <a:avLst/>
          </a:prstGeom>
          <a:noFill/>
        </p:spPr>
        <p:txBody>
          <a:bodyPr wrap="square">
            <a:spAutoFit/>
          </a:bodyPr>
          <a:lstStyle/>
          <a:p>
            <a:pPr algn="ctr" defTabSz="457200">
              <a:spcBef>
                <a:spcPts val="450"/>
              </a:spcBef>
              <a:spcAft>
                <a:spcPts val="450"/>
              </a:spcAft>
            </a:pPr>
            <a:r>
              <a:rPr lang="en-US" sz="2100" i="1" dirty="0">
                <a:solidFill>
                  <a:srgbClr val="173863"/>
                </a:solidFill>
                <a:latin typeface="Arial" panose="020B0604020202020204" pitchFamily="34" charset="0"/>
                <a:cs typeface="Arial" panose="020B0604020202020204" pitchFamily="34" charset="0"/>
              </a:rPr>
              <a:t>Especially helpful in rapidly advancing fields, such as oncology</a:t>
            </a:r>
            <a:endParaRPr lang="en-US" sz="3000" i="1" dirty="0">
              <a:solidFill>
                <a:srgbClr val="173863"/>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32730C29-0226-46BA-C6E0-F4076069A254}"/>
              </a:ext>
            </a:extLst>
          </p:cNvPr>
          <p:cNvSpPr/>
          <p:nvPr/>
        </p:nvSpPr>
        <p:spPr>
          <a:xfrm>
            <a:off x="1939843" y="5257177"/>
            <a:ext cx="8312317" cy="591224"/>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i="1" dirty="0">
                <a:solidFill>
                  <a:srgbClr val="173863"/>
                </a:solidFill>
                <a:latin typeface="Arial" panose="020B0604020202020204" pitchFamily="34" charset="0"/>
                <a:cs typeface="Arial" panose="020B0604020202020204" pitchFamily="34" charset="0"/>
              </a:rPr>
              <a:t>Generalizability in older adults is often of concern because older adults are </a:t>
            </a:r>
          </a:p>
          <a:p>
            <a:pPr algn="ctr" defTabSz="457200"/>
            <a:r>
              <a:rPr lang="en-US" sz="1500" i="1" dirty="0">
                <a:solidFill>
                  <a:srgbClr val="173863"/>
                </a:solidFill>
                <a:latin typeface="Arial" panose="020B0604020202020204" pitchFamily="34" charset="0"/>
                <a:cs typeface="Arial" panose="020B0604020202020204" pitchFamily="34" charset="0"/>
              </a:rPr>
              <a:t>often excluded from clinical trials</a:t>
            </a:r>
            <a:endParaRPr lang="en-US" sz="2400" i="1" dirty="0">
              <a:solidFill>
                <a:srgbClr val="173863"/>
              </a:solidFill>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C8BF15F3-78D6-1D6F-145D-575B2EFE17A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49203" y="3076962"/>
            <a:ext cx="1276872" cy="1276872"/>
          </a:xfrm>
          <a:prstGeom prst="rect">
            <a:avLst/>
          </a:prstGeom>
        </p:spPr>
      </p:pic>
    </p:spTree>
    <p:extLst>
      <p:ext uri="{BB962C8B-B14F-4D97-AF65-F5344CB8AC3E}">
        <p14:creationId xmlns:p14="http://schemas.microsoft.com/office/powerpoint/2010/main" val="342678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8AE8C1-AE28-CDA5-2828-1D7878735985}"/>
              </a:ext>
            </a:extLst>
          </p:cNvPr>
          <p:cNvSpPr>
            <a:spLocks noGrp="1" noChangeArrowheads="1"/>
          </p:cNvSpPr>
          <p:nvPr>
            <p:ph type="title"/>
          </p:nvPr>
        </p:nvSpPr>
        <p:spPr>
          <a:xfrm>
            <a:off x="3582495" y="146134"/>
            <a:ext cx="7002379" cy="571377"/>
          </a:xfrm>
          <a:noFill/>
        </p:spPr>
        <p:txBody>
          <a:bodyPr anchor="ctr">
            <a:normAutofit/>
          </a:bodyPr>
          <a:lstStyle/>
          <a:p>
            <a:pPr algn="ctr" eaLnBrk="1" hangingPunct="1"/>
            <a:r>
              <a:rPr lang="en-US" altLang="en-US" sz="2700" b="1" dirty="0">
                <a:solidFill>
                  <a:schemeClr val="accent1"/>
                </a:solidFill>
                <a:latin typeface="Arial" charset="0"/>
              </a:rPr>
              <a:t>ESTIMATING PROGNOSIS (5 of 7)</a:t>
            </a:r>
          </a:p>
        </p:txBody>
      </p:sp>
      <p:sp>
        <p:nvSpPr>
          <p:cNvPr id="18" name="Rectangle 17">
            <a:extLst>
              <a:ext uri="{FF2B5EF4-FFF2-40B4-BE49-F238E27FC236}">
                <a16:creationId xmlns:a16="http://schemas.microsoft.com/office/drawing/2014/main" id="{7CBB7D52-C0BC-37D0-1D68-AEAB028E3BD6}"/>
              </a:ext>
            </a:extLst>
          </p:cNvPr>
          <p:cNvSpPr/>
          <p:nvPr/>
        </p:nvSpPr>
        <p:spPr>
          <a:xfrm>
            <a:off x="2286080" y="1681327"/>
            <a:ext cx="7619840" cy="99061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173863"/>
                </a:solidFill>
                <a:latin typeface="Arial" panose="020B0604020202020204" pitchFamily="34" charset="0"/>
                <a:cs typeface="Arial" panose="020B0604020202020204" pitchFamily="34" charset="0"/>
              </a:rPr>
              <a:t>Prognostic indices are validated tools that use select characteristics from a particular patient such as functional status and comorbidities to calculate a prognostic estimate</a:t>
            </a:r>
            <a:endParaRPr lang="en-US" sz="3600" dirty="0">
              <a:solidFill>
                <a:srgbClr val="173863"/>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0E30C10B-9C9B-BA88-5EDA-71B7A725EB03}"/>
              </a:ext>
            </a:extLst>
          </p:cNvPr>
          <p:cNvSpPr/>
          <p:nvPr/>
        </p:nvSpPr>
        <p:spPr>
          <a:xfrm>
            <a:off x="2887586" y="2955874"/>
            <a:ext cx="2600106" cy="20173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200"/>
            <a:r>
              <a:rPr lang="en-US" sz="1500" b="1" dirty="0">
                <a:solidFill>
                  <a:srgbClr val="FFFFFF"/>
                </a:solidFill>
                <a:latin typeface="Arial" panose="020B0604020202020204" pitchFamily="34" charset="0"/>
                <a:cs typeface="Arial" panose="020B0604020202020204" pitchFamily="34" charset="0"/>
              </a:rPr>
              <a:t>PUBLISHED PROGNOSTIC INDICES</a:t>
            </a:r>
          </a:p>
        </p:txBody>
      </p:sp>
      <p:sp>
        <p:nvSpPr>
          <p:cNvPr id="21" name="TextBox 20">
            <a:extLst>
              <a:ext uri="{FF2B5EF4-FFF2-40B4-BE49-F238E27FC236}">
                <a16:creationId xmlns:a16="http://schemas.microsoft.com/office/drawing/2014/main" id="{9031FA55-C553-32C4-6ED1-DEB8E47C73D3}"/>
              </a:ext>
            </a:extLst>
          </p:cNvPr>
          <p:cNvSpPr txBox="1"/>
          <p:nvPr/>
        </p:nvSpPr>
        <p:spPr>
          <a:xfrm>
            <a:off x="5759179" y="3122021"/>
            <a:ext cx="3917197" cy="1708160"/>
          </a:xfrm>
          <a:prstGeom prst="rect">
            <a:avLst/>
          </a:prstGeom>
          <a:noFill/>
        </p:spPr>
        <p:txBody>
          <a:bodyPr wrap="square">
            <a:spAutoFit/>
          </a:bodyPr>
          <a:lstStyle/>
          <a:p>
            <a:pPr algn="ctr" defTabSz="457200">
              <a:spcBef>
                <a:spcPts val="450"/>
              </a:spcBef>
              <a:spcAft>
                <a:spcPts val="450"/>
              </a:spcAft>
            </a:pPr>
            <a:r>
              <a:rPr lang="en-US" sz="2100" i="1" dirty="0">
                <a:solidFill>
                  <a:srgbClr val="173863"/>
                </a:solidFill>
                <a:latin typeface="Arial" panose="020B0604020202020204" pitchFamily="34" charset="0"/>
                <a:cs typeface="Arial" panose="020B0604020202020204" pitchFamily="34" charset="0"/>
              </a:rPr>
              <a:t>Use of prognostic indices requires an understanding of the accuracy, validity, and generalizability of a specific index</a:t>
            </a:r>
            <a:endParaRPr lang="en-US" sz="4050" i="1" dirty="0">
              <a:solidFill>
                <a:srgbClr val="173863"/>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32730C29-0226-46BA-C6E0-F4076069A254}"/>
              </a:ext>
            </a:extLst>
          </p:cNvPr>
          <p:cNvSpPr/>
          <p:nvPr/>
        </p:nvSpPr>
        <p:spPr>
          <a:xfrm>
            <a:off x="1778000" y="5257177"/>
            <a:ext cx="8648700" cy="775323"/>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i="1" dirty="0">
                <a:solidFill>
                  <a:srgbClr val="173863"/>
                </a:solidFill>
                <a:latin typeface="Arial" panose="020B0604020202020204" pitchFamily="34" charset="0"/>
                <a:cs typeface="Arial" panose="020B0604020202020204" pitchFamily="34" charset="0"/>
              </a:rPr>
              <a:t>When used to predict mortality in older adults, tools that incorporate functional status tend to perform better than those that rely solely on factors that are normally captured in an electronic medical record</a:t>
            </a:r>
          </a:p>
        </p:txBody>
      </p:sp>
      <p:pic>
        <p:nvPicPr>
          <p:cNvPr id="3" name="Graphic 2">
            <a:extLst>
              <a:ext uri="{FF2B5EF4-FFF2-40B4-BE49-F238E27FC236}">
                <a16:creationId xmlns:a16="http://schemas.microsoft.com/office/drawing/2014/main" id="{D1FAF182-27F3-DFF8-7BCD-152DA4D86EF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50298" y="3009250"/>
            <a:ext cx="1474683" cy="1474683"/>
          </a:xfrm>
          <a:prstGeom prst="rect">
            <a:avLst/>
          </a:prstGeom>
        </p:spPr>
      </p:pic>
    </p:spTree>
    <p:extLst>
      <p:ext uri="{BB962C8B-B14F-4D97-AF65-F5344CB8AC3E}">
        <p14:creationId xmlns:p14="http://schemas.microsoft.com/office/powerpoint/2010/main" val="340390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47EC1-25F1-211F-7E4B-885BE4AFC363}"/>
              </a:ext>
            </a:extLst>
          </p:cNvPr>
          <p:cNvSpPr>
            <a:spLocks noGrp="1"/>
          </p:cNvSpPr>
          <p:nvPr>
            <p:ph idx="1"/>
          </p:nvPr>
        </p:nvSpPr>
        <p:spPr/>
        <p:txBody>
          <a:bodyPr/>
          <a:lstStyle/>
          <a:p>
            <a:r>
              <a:rPr lang="en-US" dirty="0"/>
              <a:t>None </a:t>
            </a:r>
          </a:p>
        </p:txBody>
      </p:sp>
      <p:sp>
        <p:nvSpPr>
          <p:cNvPr id="3" name="Title 2">
            <a:extLst>
              <a:ext uri="{FF2B5EF4-FFF2-40B4-BE49-F238E27FC236}">
                <a16:creationId xmlns:a16="http://schemas.microsoft.com/office/drawing/2014/main" id="{5BD75089-BDA0-6C16-AC28-3C27785DDA51}"/>
              </a:ext>
            </a:extLst>
          </p:cNvPr>
          <p:cNvSpPr>
            <a:spLocks noGrp="1"/>
          </p:cNvSpPr>
          <p:nvPr>
            <p:ph type="title"/>
          </p:nvPr>
        </p:nvSpPr>
        <p:spPr/>
        <p:txBody>
          <a:bodyPr/>
          <a:lstStyle/>
          <a:p>
            <a:r>
              <a:rPr lang="en-US" dirty="0"/>
              <a:t>Disclosures</a:t>
            </a:r>
          </a:p>
        </p:txBody>
      </p:sp>
      <p:sp>
        <p:nvSpPr>
          <p:cNvPr id="4" name="Slide Number Placeholder 3">
            <a:extLst>
              <a:ext uri="{FF2B5EF4-FFF2-40B4-BE49-F238E27FC236}">
                <a16:creationId xmlns:a16="http://schemas.microsoft.com/office/drawing/2014/main" id="{47206D87-C931-DDB6-4BCD-2D36168DE6CE}"/>
              </a:ext>
            </a:extLst>
          </p:cNvPr>
          <p:cNvSpPr>
            <a:spLocks noGrp="1"/>
          </p:cNvSpPr>
          <p:nvPr>
            <p:ph type="sldNum" sz="quarter" idx="12"/>
          </p:nvPr>
        </p:nvSpPr>
        <p:spPr/>
        <p:txBody>
          <a:bodyPr/>
          <a:lstStyle/>
          <a:p>
            <a:fld id="{08E2736C-2116-E547-89C7-B989CAA495DE}" type="slidenum">
              <a:rPr lang="en-US" smtClean="0"/>
              <a:t>2</a:t>
            </a:fld>
            <a:endParaRPr lang="en-US"/>
          </a:p>
        </p:txBody>
      </p:sp>
    </p:spTree>
    <p:extLst>
      <p:ext uri="{BB962C8B-B14F-4D97-AF65-F5344CB8AC3E}">
        <p14:creationId xmlns:p14="http://schemas.microsoft.com/office/powerpoint/2010/main" val="123442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238E1-1FF0-1CB0-80FF-3C73FF73E32B}"/>
              </a:ext>
            </a:extLst>
          </p:cNvPr>
          <p:cNvPicPr>
            <a:picLocks noChangeAspect="1"/>
          </p:cNvPicPr>
          <p:nvPr/>
        </p:nvPicPr>
        <p:blipFill>
          <a:blip r:embed="rId2"/>
          <a:stretch>
            <a:fillRect/>
          </a:stretch>
        </p:blipFill>
        <p:spPr>
          <a:xfrm>
            <a:off x="93272" y="155643"/>
            <a:ext cx="8939850" cy="5359940"/>
          </a:xfrm>
          <a:prstGeom prst="rect">
            <a:avLst/>
          </a:prstGeom>
        </p:spPr>
      </p:pic>
      <p:pic>
        <p:nvPicPr>
          <p:cNvPr id="5" name="Picture 4">
            <a:extLst>
              <a:ext uri="{FF2B5EF4-FFF2-40B4-BE49-F238E27FC236}">
                <a16:creationId xmlns:a16="http://schemas.microsoft.com/office/drawing/2014/main" id="{0D9F9970-6F6F-F049-41F5-4F11EB32FAD0}"/>
              </a:ext>
            </a:extLst>
          </p:cNvPr>
          <p:cNvPicPr>
            <a:picLocks noChangeAspect="1"/>
          </p:cNvPicPr>
          <p:nvPr/>
        </p:nvPicPr>
        <p:blipFill>
          <a:blip r:embed="rId3"/>
          <a:stretch>
            <a:fillRect/>
          </a:stretch>
        </p:blipFill>
        <p:spPr>
          <a:xfrm>
            <a:off x="7957400" y="2464912"/>
            <a:ext cx="3937047" cy="4305539"/>
          </a:xfrm>
          <a:prstGeom prst="rect">
            <a:avLst/>
          </a:prstGeom>
        </p:spPr>
      </p:pic>
    </p:spTree>
    <p:extLst>
      <p:ext uri="{BB962C8B-B14F-4D97-AF65-F5344CB8AC3E}">
        <p14:creationId xmlns:p14="http://schemas.microsoft.com/office/powerpoint/2010/main" val="247794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04C3FD-22E9-30E4-84FB-8153EA319063}"/>
              </a:ext>
            </a:extLst>
          </p:cNvPr>
          <p:cNvSpPr>
            <a:spLocks noGrp="1" noChangeArrowheads="1"/>
          </p:cNvSpPr>
          <p:nvPr>
            <p:ph type="title"/>
          </p:nvPr>
        </p:nvSpPr>
        <p:spPr>
          <a:xfrm>
            <a:off x="3551322" y="136524"/>
            <a:ext cx="7002379" cy="571377"/>
          </a:xfrm>
          <a:noFill/>
        </p:spPr>
        <p:txBody>
          <a:bodyPr anchor="ctr">
            <a:normAutofit/>
          </a:bodyPr>
          <a:lstStyle/>
          <a:p>
            <a:pPr eaLnBrk="1" hangingPunct="1"/>
            <a:r>
              <a:rPr lang="en-US" altLang="en-US" sz="2700" b="1" dirty="0">
                <a:latin typeface="Arial" charset="0"/>
              </a:rPr>
              <a:t>ESTIMATING PROGNOSIS</a:t>
            </a:r>
          </a:p>
        </p:txBody>
      </p:sp>
      <p:graphicFrame>
        <p:nvGraphicFramePr>
          <p:cNvPr id="11" name="Table 10">
            <a:extLst>
              <a:ext uri="{FF2B5EF4-FFF2-40B4-BE49-F238E27FC236}">
                <a16:creationId xmlns:a16="http://schemas.microsoft.com/office/drawing/2014/main" id="{3F95B861-BC8D-4479-B87A-06CDB161F747}"/>
              </a:ext>
            </a:extLst>
          </p:cNvPr>
          <p:cNvGraphicFramePr>
            <a:graphicFrameLocks noGrp="1"/>
          </p:cNvGraphicFramePr>
          <p:nvPr/>
        </p:nvGraphicFramePr>
        <p:xfrm>
          <a:off x="1900803" y="1943101"/>
          <a:ext cx="8390395" cy="4272711"/>
        </p:xfrm>
        <a:graphic>
          <a:graphicData uri="http://schemas.openxmlformats.org/drawingml/2006/table">
            <a:tbl>
              <a:tblPr firstRow="1" firstCol="1" bandRow="1">
                <a:tableStyleId>{69CF1AB2-1976-4502-BF36-3FF5EA218861}</a:tableStyleId>
              </a:tblPr>
              <a:tblGrid>
                <a:gridCol w="1522709">
                  <a:extLst>
                    <a:ext uri="{9D8B030D-6E8A-4147-A177-3AD203B41FA5}">
                      <a16:colId xmlns:a16="http://schemas.microsoft.com/office/drawing/2014/main" val="2292455013"/>
                    </a:ext>
                  </a:extLst>
                </a:gridCol>
                <a:gridCol w="1972250">
                  <a:extLst>
                    <a:ext uri="{9D8B030D-6E8A-4147-A177-3AD203B41FA5}">
                      <a16:colId xmlns:a16="http://schemas.microsoft.com/office/drawing/2014/main" val="2420248528"/>
                    </a:ext>
                  </a:extLst>
                </a:gridCol>
                <a:gridCol w="2839974">
                  <a:extLst>
                    <a:ext uri="{9D8B030D-6E8A-4147-A177-3AD203B41FA5}">
                      <a16:colId xmlns:a16="http://schemas.microsoft.com/office/drawing/2014/main" val="2415336834"/>
                    </a:ext>
                  </a:extLst>
                </a:gridCol>
                <a:gridCol w="2055462">
                  <a:extLst>
                    <a:ext uri="{9D8B030D-6E8A-4147-A177-3AD203B41FA5}">
                      <a16:colId xmlns:a16="http://schemas.microsoft.com/office/drawing/2014/main" val="616581514"/>
                    </a:ext>
                  </a:extLst>
                </a:gridCol>
              </a:tblGrid>
              <a:tr h="449032">
                <a:tc>
                  <a:txBody>
                    <a:bodyPr/>
                    <a:lstStyle/>
                    <a:p>
                      <a:pPr marL="0" marR="0" algn="ctr">
                        <a:spcBef>
                          <a:spcPts val="0"/>
                        </a:spcBef>
                        <a:spcAft>
                          <a:spcPts val="0"/>
                        </a:spcAft>
                        <a:tabLst>
                          <a:tab pos="1231900" algn="l"/>
                        </a:tabLst>
                      </a:pPr>
                      <a:r>
                        <a:rPr lang="en-US" sz="1400" dirty="0">
                          <a:solidFill>
                            <a:schemeClr val="bg1"/>
                          </a:solidFill>
                          <a:effectLst/>
                        </a:rPr>
                        <a:t> Disease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solidFill>
                      <a:schemeClr val="tx2"/>
                    </a:solidFill>
                  </a:tcPr>
                </a:tc>
                <a:tc>
                  <a:txBody>
                    <a:bodyPr/>
                    <a:lstStyle/>
                    <a:p>
                      <a:pPr marL="0" marR="0" algn="ctr">
                        <a:spcBef>
                          <a:spcPts val="0"/>
                        </a:spcBef>
                        <a:spcAft>
                          <a:spcPts val="0"/>
                        </a:spcAft>
                      </a:pPr>
                      <a:r>
                        <a:rPr lang="en-US" sz="1400" dirty="0">
                          <a:solidFill>
                            <a:schemeClr val="bg1"/>
                          </a:solidFill>
                          <a:effectLst/>
                        </a:rPr>
                        <a:t>Prognostic index</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solidFill>
                      <a:schemeClr val="tx2"/>
                    </a:solidFill>
                  </a:tcPr>
                </a:tc>
                <a:tc>
                  <a:txBody>
                    <a:bodyPr/>
                    <a:lstStyle/>
                    <a:p>
                      <a:pPr marL="0" marR="0" algn="ctr">
                        <a:spcBef>
                          <a:spcPts val="0"/>
                        </a:spcBef>
                        <a:spcAft>
                          <a:spcPts val="0"/>
                        </a:spcAft>
                      </a:pPr>
                      <a:r>
                        <a:rPr lang="en-US" sz="1400" dirty="0">
                          <a:solidFill>
                            <a:schemeClr val="bg1"/>
                          </a:solidFill>
                          <a:effectLst/>
                        </a:rPr>
                        <a:t>Patient population</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solidFill>
                      <a:schemeClr val="tx2"/>
                    </a:solidFill>
                  </a:tcPr>
                </a:tc>
                <a:tc>
                  <a:txBody>
                    <a:bodyPr/>
                    <a:lstStyle/>
                    <a:p>
                      <a:pPr marL="0" marR="0" algn="ctr">
                        <a:spcBef>
                          <a:spcPts val="0"/>
                        </a:spcBef>
                        <a:spcAft>
                          <a:spcPts val="0"/>
                        </a:spcAft>
                      </a:pPr>
                      <a:r>
                        <a:rPr lang="en-US" sz="1400" dirty="0">
                          <a:solidFill>
                            <a:schemeClr val="bg1"/>
                          </a:solidFill>
                          <a:effectLst/>
                        </a:rPr>
                        <a:t>Website</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solidFill>
                      <a:schemeClr val="tx2"/>
                    </a:solidFill>
                  </a:tcPr>
                </a:tc>
                <a:extLst>
                  <a:ext uri="{0D108BD9-81ED-4DB2-BD59-A6C34878D82A}">
                    <a16:rowId xmlns:a16="http://schemas.microsoft.com/office/drawing/2014/main" val="4092330206"/>
                  </a:ext>
                </a:extLst>
              </a:tr>
              <a:tr h="500284">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Cancer</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Palliative Performance Scale </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Cancer and noncancer patients in clinics, hospitals, and hospices</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err="1">
                          <a:solidFill>
                            <a:schemeClr val="accent1"/>
                          </a:solidFill>
                          <a:effectLst/>
                        </a:rPr>
                        <a:t>www.ePrognosis.org</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1450008804"/>
                  </a:ext>
                </a:extLst>
              </a:tr>
              <a:tr h="943382">
                <a:tc rowSpan="2">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Heart failure</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a:solidFill>
                            <a:schemeClr val="accent1"/>
                          </a:solidFill>
                          <a:effectLst/>
                        </a:rPr>
                        <a:t>Seattle Heart Failure Model </a:t>
                      </a:r>
                      <a:endParaRPr lang="en-US"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Outpatients without significant other comorbidities. May overestimate prognosis in the old-old.</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a:solidFill>
                            <a:schemeClr val="accent1"/>
                          </a:solidFill>
                          <a:effectLst/>
                        </a:rPr>
                        <a:t>http://depts.washington.edu/shfm</a:t>
                      </a:r>
                      <a:endParaRPr lang="en-US"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2182436996"/>
                  </a:ext>
                </a:extLst>
              </a:tr>
              <a:tr h="490821">
                <a:tc vMerge="1">
                  <a:txBody>
                    <a:bodyPr/>
                    <a:lstStyle/>
                    <a:p>
                      <a:endParaRPr lang="en-US"/>
                    </a:p>
                  </a:txBody>
                  <a:tcP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EFFECT Model</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Inpatients hospitalized with acute decompensated heart failure</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http://</a:t>
                      </a:r>
                      <a:r>
                        <a:rPr lang="en-US" sz="1400" dirty="0" err="1">
                          <a:solidFill>
                            <a:schemeClr val="accent1"/>
                          </a:solidFill>
                          <a:effectLst/>
                        </a:rPr>
                        <a:t>www.ccort.ca</a:t>
                      </a:r>
                      <a:r>
                        <a:rPr lang="en-US" sz="1400" dirty="0">
                          <a:solidFill>
                            <a:schemeClr val="accent1"/>
                          </a:solidFill>
                          <a:effectLst/>
                        </a:rPr>
                        <a:t>/Research/</a:t>
                      </a:r>
                      <a:r>
                        <a:rPr lang="en-US" sz="1400" dirty="0" err="1">
                          <a:solidFill>
                            <a:schemeClr val="accent1"/>
                          </a:solidFill>
                          <a:effectLst/>
                        </a:rPr>
                        <a:t>CHFRiskModel.html</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2165473824"/>
                  </a:ext>
                </a:extLst>
              </a:tr>
              <a:tr h="707537">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COPD</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a:solidFill>
                            <a:schemeClr val="accent1"/>
                          </a:solidFill>
                          <a:effectLst/>
                        </a:rPr>
                        <a:t>BODE </a:t>
                      </a:r>
                      <a:endParaRPr lang="en-US"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Outpatients with COPD. May be more accurate in patients with severe COPD.</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err="1">
                          <a:solidFill>
                            <a:schemeClr val="accent1"/>
                          </a:solidFill>
                          <a:effectLst/>
                        </a:rPr>
                        <a:t>Reference.medscape.com</a:t>
                      </a:r>
                      <a:r>
                        <a:rPr lang="en-US" sz="1400" dirty="0">
                          <a:solidFill>
                            <a:schemeClr val="accent1"/>
                          </a:solidFill>
                          <a:effectLst/>
                        </a:rPr>
                        <a:t>/calculator/bode-index-</a:t>
                      </a:r>
                      <a:r>
                        <a:rPr lang="en-US" sz="1400" dirty="0" err="1">
                          <a:solidFill>
                            <a:schemeClr val="accent1"/>
                          </a:solidFill>
                          <a:effectLst/>
                        </a:rPr>
                        <a:t>copd</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562999916"/>
                  </a:ext>
                </a:extLst>
              </a:tr>
              <a:tr h="474118">
                <a:tc>
                  <a:txBody>
                    <a:bodyPr/>
                    <a:lstStyle/>
                    <a:p>
                      <a:pPr marL="0" marR="0" algn="ctr">
                        <a:spcBef>
                          <a:spcPts val="0"/>
                        </a:spcBef>
                        <a:spcAft>
                          <a:spcPts val="0"/>
                        </a:spcAft>
                        <a:tabLst>
                          <a:tab pos="91440" algn="l"/>
                          <a:tab pos="182880" algn="l"/>
                          <a:tab pos="274320" algn="l"/>
                          <a:tab pos="365760" algn="l"/>
                          <a:tab pos="457200" algn="l"/>
                        </a:tabLst>
                      </a:pPr>
                      <a:r>
                        <a:rPr lang="en-US" sz="1400">
                          <a:solidFill>
                            <a:schemeClr val="accent1"/>
                          </a:solidFill>
                          <a:effectLst/>
                        </a:rPr>
                        <a:t>End-stage renal disease</a:t>
                      </a:r>
                      <a:endParaRPr lang="en-US"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a:solidFill>
                            <a:schemeClr val="accent1"/>
                          </a:solidFill>
                          <a:effectLst/>
                        </a:rPr>
                        <a:t>Cohen</a:t>
                      </a:r>
                      <a:endParaRPr lang="en-US"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Outpatients receiving chronic hemodialysis care</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https://qxmd.com/calculate/</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2289932158"/>
                  </a:ext>
                </a:extLst>
              </a:tr>
              <a:tr h="707537">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Dementia</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Advanced Dementia Prognostic Tool (ADEPT)</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182563" marR="0" indent="0" algn="l">
                        <a:spcBef>
                          <a:spcPts val="0"/>
                        </a:spcBef>
                        <a:spcAft>
                          <a:spcPts val="0"/>
                        </a:spcAft>
                        <a:tabLst>
                          <a:tab pos="90488" algn="l"/>
                          <a:tab pos="182563" algn="l"/>
                          <a:tab pos="273050" algn="l"/>
                          <a:tab pos="365125" algn="l"/>
                          <a:tab pos="457200" algn="l"/>
                        </a:tabLst>
                      </a:pPr>
                      <a:r>
                        <a:rPr lang="en-US" sz="1400" dirty="0">
                          <a:solidFill>
                            <a:schemeClr val="accent1"/>
                          </a:solidFill>
                          <a:effectLst/>
                        </a:rPr>
                        <a:t>Nursing-home residents with advanced dementia</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400" dirty="0">
                          <a:solidFill>
                            <a:schemeClr val="accent1"/>
                          </a:solidFill>
                          <a:effectLst/>
                        </a:rPr>
                        <a:t>www.ePrognosis.org</a:t>
                      </a:r>
                      <a:endParaRPr lang="en-US" sz="1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878" marR="5878" marT="0" marB="0" anchor="ctr"/>
                </a:tc>
                <a:extLst>
                  <a:ext uri="{0D108BD9-81ED-4DB2-BD59-A6C34878D82A}">
                    <a16:rowId xmlns:a16="http://schemas.microsoft.com/office/drawing/2014/main" val="899827741"/>
                  </a:ext>
                </a:extLst>
              </a:tr>
            </a:tbl>
          </a:graphicData>
        </a:graphic>
      </p:graphicFrame>
      <p:sp>
        <p:nvSpPr>
          <p:cNvPr id="6" name="TextBox 5">
            <a:extLst>
              <a:ext uri="{FF2B5EF4-FFF2-40B4-BE49-F238E27FC236}">
                <a16:creationId xmlns:a16="http://schemas.microsoft.com/office/drawing/2014/main" id="{77114261-BFCA-1D3F-7F79-E7E43222D833}"/>
              </a:ext>
            </a:extLst>
          </p:cNvPr>
          <p:cNvSpPr txBox="1"/>
          <p:nvPr/>
        </p:nvSpPr>
        <p:spPr>
          <a:xfrm>
            <a:off x="2314897" y="1132752"/>
            <a:ext cx="7562205" cy="646331"/>
          </a:xfrm>
          <a:prstGeom prst="rect">
            <a:avLst/>
          </a:prstGeom>
          <a:noFill/>
        </p:spPr>
        <p:txBody>
          <a:bodyPr wrap="square">
            <a:spAutoFit/>
          </a:bodyPr>
          <a:lstStyle/>
          <a:p>
            <a:pPr algn="ctr" defTabSz="457200"/>
            <a:r>
              <a:rPr lang="en-US" b="1" i="1" dirty="0">
                <a:solidFill>
                  <a:srgbClr val="173863"/>
                </a:solidFill>
                <a:latin typeface="Arial" panose="020B0604020202020204" pitchFamily="34" charset="0"/>
                <a:cs typeface="Arial" panose="020B0604020202020204" pitchFamily="34" charset="0"/>
              </a:rPr>
              <a:t>Disease-specific indices </a:t>
            </a:r>
            <a:r>
              <a:rPr lang="en-US" i="1" dirty="0">
                <a:solidFill>
                  <a:srgbClr val="173863"/>
                </a:solidFill>
                <a:latin typeface="Arial" panose="020B0604020202020204" pitchFamily="34" charset="0"/>
                <a:cs typeface="Arial" panose="020B0604020202020204" pitchFamily="34" charset="0"/>
              </a:rPr>
              <a:t>are often more valuable for patients with one dominant life-limiting condition</a:t>
            </a:r>
          </a:p>
        </p:txBody>
      </p:sp>
    </p:spTree>
    <p:extLst>
      <p:ext uri="{BB962C8B-B14F-4D97-AF65-F5344CB8AC3E}">
        <p14:creationId xmlns:p14="http://schemas.microsoft.com/office/powerpoint/2010/main" val="379844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496251F5-532E-4051-FBF9-BFF1FE4AF159}"/>
              </a:ext>
            </a:extLst>
          </p:cNvPr>
          <p:cNvSpPr>
            <a:spLocks noGrp="1" noChangeArrowheads="1"/>
          </p:cNvSpPr>
          <p:nvPr>
            <p:ph type="title"/>
          </p:nvPr>
        </p:nvSpPr>
        <p:spPr>
          <a:xfrm>
            <a:off x="3582495" y="121835"/>
            <a:ext cx="7002379" cy="571377"/>
          </a:xfrm>
          <a:noFill/>
        </p:spPr>
        <p:txBody>
          <a:bodyPr anchor="ctr">
            <a:normAutofit/>
          </a:bodyPr>
          <a:lstStyle/>
          <a:p>
            <a:pPr algn="ctr" eaLnBrk="1" hangingPunct="1"/>
            <a:r>
              <a:rPr lang="en-US" altLang="en-US" sz="2700" b="1" dirty="0">
                <a:solidFill>
                  <a:schemeClr val="accent1"/>
                </a:solidFill>
                <a:latin typeface="Arial" charset="0"/>
              </a:rPr>
              <a:t>LAG TIME TO BENEFIT</a:t>
            </a:r>
          </a:p>
        </p:txBody>
      </p:sp>
      <p:sp>
        <p:nvSpPr>
          <p:cNvPr id="5" name="Rounded Rectangle 4">
            <a:extLst>
              <a:ext uri="{FF2B5EF4-FFF2-40B4-BE49-F238E27FC236}">
                <a16:creationId xmlns:a16="http://schemas.microsoft.com/office/drawing/2014/main" id="{01BDD57C-7799-7881-CAA3-994D90E2667D}"/>
              </a:ext>
            </a:extLst>
          </p:cNvPr>
          <p:cNvSpPr/>
          <p:nvPr/>
        </p:nvSpPr>
        <p:spPr>
          <a:xfrm>
            <a:off x="2202090" y="1926030"/>
            <a:ext cx="1859797" cy="123502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accent1"/>
                </a:solidFill>
                <a:latin typeface="Arial" panose="020B0604020202020204" pitchFamily="34" charset="0"/>
                <a:cs typeface="Arial" panose="020B0604020202020204" pitchFamily="34" charset="0"/>
              </a:rPr>
              <a:t>Intervention</a:t>
            </a:r>
          </a:p>
        </p:txBody>
      </p:sp>
      <p:sp>
        <p:nvSpPr>
          <p:cNvPr id="12" name="Right Arrow 11">
            <a:extLst>
              <a:ext uri="{FF2B5EF4-FFF2-40B4-BE49-F238E27FC236}">
                <a16:creationId xmlns:a16="http://schemas.microsoft.com/office/drawing/2014/main" id="{A8702665-EC85-4FD3-C4A8-A7B233640377}"/>
              </a:ext>
            </a:extLst>
          </p:cNvPr>
          <p:cNvSpPr/>
          <p:nvPr/>
        </p:nvSpPr>
        <p:spPr>
          <a:xfrm>
            <a:off x="4316115" y="1791469"/>
            <a:ext cx="3559768" cy="1504144"/>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Arial" panose="020B0604020202020204" pitchFamily="34" charset="0"/>
                <a:cs typeface="Arial" panose="020B0604020202020204" pitchFamily="34" charset="0"/>
              </a:rPr>
              <a:t>LAG TIME TO BENEFIT</a:t>
            </a:r>
          </a:p>
        </p:txBody>
      </p:sp>
      <p:sp>
        <p:nvSpPr>
          <p:cNvPr id="7" name="Rounded Rectangle 6">
            <a:extLst>
              <a:ext uri="{FF2B5EF4-FFF2-40B4-BE49-F238E27FC236}">
                <a16:creationId xmlns:a16="http://schemas.microsoft.com/office/drawing/2014/main" id="{F88F2956-AD55-E4E7-8D9D-1DDA79467C0A}"/>
              </a:ext>
            </a:extLst>
          </p:cNvPr>
          <p:cNvSpPr/>
          <p:nvPr/>
        </p:nvSpPr>
        <p:spPr>
          <a:xfrm>
            <a:off x="8130116" y="1926030"/>
            <a:ext cx="1859797" cy="123502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accent1"/>
                </a:solidFill>
                <a:latin typeface="Arial" panose="020B0604020202020204" pitchFamily="34" charset="0"/>
                <a:cs typeface="Arial" panose="020B0604020202020204" pitchFamily="34" charset="0"/>
              </a:rPr>
              <a:t>Outcome</a:t>
            </a:r>
          </a:p>
        </p:txBody>
      </p:sp>
      <p:pic>
        <p:nvPicPr>
          <p:cNvPr id="19" name="Graphic 18" descr="Hourglass 90% with solid fill">
            <a:extLst>
              <a:ext uri="{FF2B5EF4-FFF2-40B4-BE49-F238E27FC236}">
                <a16:creationId xmlns:a16="http://schemas.microsoft.com/office/drawing/2014/main" id="{F9CDD9CF-E757-F5DD-0650-C3A273619E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23105" y="2998157"/>
            <a:ext cx="1745788" cy="1745788"/>
          </a:xfrm>
          <a:prstGeom prst="rect">
            <a:avLst/>
          </a:prstGeom>
        </p:spPr>
      </p:pic>
      <p:sp>
        <p:nvSpPr>
          <p:cNvPr id="15" name="Rounded Rectangle 14">
            <a:extLst>
              <a:ext uri="{FF2B5EF4-FFF2-40B4-BE49-F238E27FC236}">
                <a16:creationId xmlns:a16="http://schemas.microsoft.com/office/drawing/2014/main" id="{2458E97B-F125-BCAB-AD2F-C5F5533224D7}"/>
              </a:ext>
            </a:extLst>
          </p:cNvPr>
          <p:cNvSpPr/>
          <p:nvPr/>
        </p:nvSpPr>
        <p:spPr>
          <a:xfrm>
            <a:off x="2008285" y="4754488"/>
            <a:ext cx="8175433" cy="957955"/>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Arial" panose="020B0604020202020204" pitchFamily="34" charset="0"/>
                <a:cs typeface="Arial" panose="020B0604020202020204" pitchFamily="34" charset="0"/>
              </a:rPr>
              <a:t>Lag time to benefit is defined as the time between an intervention and the time that improved health outcomes may be expected</a:t>
            </a:r>
          </a:p>
        </p:txBody>
      </p:sp>
    </p:spTree>
    <p:extLst>
      <p:ext uri="{BB962C8B-B14F-4D97-AF65-F5344CB8AC3E}">
        <p14:creationId xmlns:p14="http://schemas.microsoft.com/office/powerpoint/2010/main" val="382714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D94A386-F103-A43D-2A5D-BF2E6669C4DE}"/>
              </a:ext>
            </a:extLst>
          </p:cNvPr>
          <p:cNvSpPr>
            <a:spLocks noGrp="1" noChangeArrowheads="1"/>
          </p:cNvSpPr>
          <p:nvPr>
            <p:ph type="title"/>
          </p:nvPr>
        </p:nvSpPr>
        <p:spPr>
          <a:xfrm>
            <a:off x="3582495" y="119314"/>
            <a:ext cx="7002379" cy="571377"/>
          </a:xfrm>
          <a:noFill/>
        </p:spPr>
        <p:txBody>
          <a:bodyPr anchor="ctr">
            <a:normAutofit/>
          </a:bodyPr>
          <a:lstStyle/>
          <a:p>
            <a:pPr algn="ctr" eaLnBrk="1" hangingPunct="1"/>
            <a:r>
              <a:rPr lang="en-US" altLang="en-US" sz="2700" b="1" dirty="0">
                <a:solidFill>
                  <a:schemeClr val="accent1"/>
                </a:solidFill>
                <a:latin typeface="Arial" charset="0"/>
              </a:rPr>
              <a:t>LAG TIME TO BENEFIT</a:t>
            </a:r>
          </a:p>
        </p:txBody>
      </p:sp>
      <p:graphicFrame>
        <p:nvGraphicFramePr>
          <p:cNvPr id="6" name="Table 6">
            <a:extLst>
              <a:ext uri="{FF2B5EF4-FFF2-40B4-BE49-F238E27FC236}">
                <a16:creationId xmlns:a16="http://schemas.microsoft.com/office/drawing/2014/main" id="{4D9C6689-5F21-4FA6-A8CD-4B111BF3F71B}"/>
              </a:ext>
            </a:extLst>
          </p:cNvPr>
          <p:cNvGraphicFramePr>
            <a:graphicFrameLocks noGrp="1"/>
          </p:cNvGraphicFramePr>
          <p:nvPr/>
        </p:nvGraphicFramePr>
        <p:xfrm>
          <a:off x="1892300" y="1092201"/>
          <a:ext cx="8509000" cy="5372101"/>
        </p:xfrm>
        <a:graphic>
          <a:graphicData uri="http://schemas.openxmlformats.org/drawingml/2006/table">
            <a:tbl>
              <a:tblPr firstRow="1" bandRow="1">
                <a:tableStyleId>{5C22544A-7EE6-4342-B048-85BDC9FD1C3A}</a:tableStyleId>
              </a:tblPr>
              <a:tblGrid>
                <a:gridCol w="1591783">
                  <a:extLst>
                    <a:ext uri="{9D8B030D-6E8A-4147-A177-3AD203B41FA5}">
                      <a16:colId xmlns:a16="http://schemas.microsoft.com/office/drawing/2014/main" val="984708790"/>
                    </a:ext>
                  </a:extLst>
                </a:gridCol>
                <a:gridCol w="6917217">
                  <a:extLst>
                    <a:ext uri="{9D8B030D-6E8A-4147-A177-3AD203B41FA5}">
                      <a16:colId xmlns:a16="http://schemas.microsoft.com/office/drawing/2014/main" val="1456197666"/>
                    </a:ext>
                  </a:extLst>
                </a:gridCol>
              </a:tblGrid>
              <a:tr h="769007">
                <a:tc>
                  <a:txBody>
                    <a:bodyPr/>
                    <a:lstStyle/>
                    <a:p>
                      <a:pPr algn="ctr"/>
                      <a:r>
                        <a:rPr lang="en-US" sz="1800" dirty="0">
                          <a:solidFill>
                            <a:schemeClr val="bg1"/>
                          </a:solidFill>
                        </a:rPr>
                        <a:t>Lag Time to Benefit</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solidFill>
                            <a:schemeClr val="bg1"/>
                          </a:solidFill>
                        </a:rPr>
                        <a:t>Common Screening Tests/Clinical Interventions</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720320379"/>
                  </a:ext>
                </a:extLst>
              </a:tr>
              <a:tr h="465562">
                <a:tc>
                  <a:txBody>
                    <a:bodyPr/>
                    <a:lstStyle/>
                    <a:p>
                      <a:pPr marL="0" algn="ctr" defTabSz="914400" rtl="0" eaLnBrk="1" latinLnBrk="0" hangingPunct="1"/>
                      <a:r>
                        <a:rPr lang="en-US" sz="1500" kern="1200" dirty="0">
                          <a:solidFill>
                            <a:schemeClr val="accent1"/>
                          </a:solidFill>
                          <a:effectLst/>
                        </a:rPr>
                        <a:t>1 - 2 months</a:t>
                      </a:r>
                      <a:endParaRPr lang="en-US" sz="1500" kern="1200" dirty="0">
                        <a:solidFill>
                          <a:schemeClr val="accent1"/>
                        </a:solidFill>
                        <a:effectLst/>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SSRIs for depression</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44131470"/>
                  </a:ext>
                </a:extLst>
              </a:tr>
              <a:tr h="804590">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6 months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Statins for secondary prevention of cardiovascular disease</a:t>
                      </a:r>
                    </a:p>
                    <a:p>
                      <a:pPr marL="285750" marR="0" indent="-285750" algn="l">
                        <a:spcBef>
                          <a:spcPts val="30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Finasteride for benign prostatic hyperplasia</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838086910"/>
                  </a:ext>
                </a:extLst>
              </a:tr>
              <a:tr h="780165">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year</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indent="-285750">
                        <a:buFont typeface="Arial" panose="020B0604020202020204" pitchFamily="34" charset="0"/>
                        <a:buChar char="•"/>
                      </a:pPr>
                      <a:r>
                        <a:rPr lang="en-US" sz="1500" kern="1200" dirty="0">
                          <a:solidFill>
                            <a:schemeClr val="accent1"/>
                          </a:solidFill>
                          <a:effectLst/>
                        </a:rPr>
                        <a:t>Bisphosphonates for prevention of nonvertebral fractures in postmenopausal women with osteoporosis</a:t>
                      </a:r>
                      <a:endParaRPr lang="en-US" sz="1500" kern="1200" dirty="0">
                        <a:solidFill>
                          <a:schemeClr val="accent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271021971"/>
                  </a:ext>
                </a:extLst>
              </a:tr>
              <a:tr h="503767">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1 - 2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Blood pressure control for primary prevention of cardiovascular disease</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40654869"/>
                  </a:ext>
                </a:extLst>
              </a:tr>
              <a:tr h="752175">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1 - 3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Strict blood pressure and lipid control in type 2 diabetes mellitus</a:t>
                      </a:r>
                    </a:p>
                    <a:p>
                      <a:pPr marL="285750" marR="0" indent="-285750" algn="l">
                        <a:spcBef>
                          <a:spcPts val="30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Statins for primary prevention of cardiovascular disease</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1924252531"/>
                  </a:ext>
                </a:extLst>
              </a:tr>
              <a:tr h="754767">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8 - 10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Tight glycemic control for prevention of microvascular complications in type 2 diabetes mellitus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2801121704"/>
                  </a:ext>
                </a:extLst>
              </a:tr>
              <a:tr h="542068">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10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Colon and breast cancer screening for reducing cancer mortality</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602018397"/>
                  </a:ext>
                </a:extLst>
              </a:tr>
            </a:tbl>
          </a:graphicData>
        </a:graphic>
      </p:graphicFrame>
    </p:spTree>
    <p:extLst>
      <p:ext uri="{BB962C8B-B14F-4D97-AF65-F5344CB8AC3E}">
        <p14:creationId xmlns:p14="http://schemas.microsoft.com/office/powerpoint/2010/main" val="245951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0B4E0A-54E0-34C4-D3F6-01AC2FE519F8}"/>
              </a:ext>
            </a:extLst>
          </p:cNvPr>
          <p:cNvSpPr>
            <a:spLocks noGrp="1" noChangeArrowheads="1"/>
          </p:cNvSpPr>
          <p:nvPr>
            <p:ph type="title"/>
          </p:nvPr>
        </p:nvSpPr>
        <p:spPr>
          <a:xfrm>
            <a:off x="3582495" y="152968"/>
            <a:ext cx="7002379" cy="571377"/>
          </a:xfrm>
          <a:noFill/>
        </p:spPr>
        <p:txBody>
          <a:bodyPr anchor="ctr">
            <a:normAutofit/>
          </a:bodyPr>
          <a:lstStyle/>
          <a:p>
            <a:pPr algn="ctr" eaLnBrk="1" hangingPunct="1"/>
            <a:r>
              <a:rPr lang="en-US" altLang="en-US" sz="2700" b="1" dirty="0">
                <a:solidFill>
                  <a:schemeClr val="accent1"/>
                </a:solidFill>
                <a:latin typeface="Arial" charset="0"/>
              </a:rPr>
              <a:t>LAG TIME TO BENEFIT</a:t>
            </a:r>
          </a:p>
        </p:txBody>
      </p:sp>
      <p:grpSp>
        <p:nvGrpSpPr>
          <p:cNvPr id="58" name="Group 57" descr="Image showing a heart icon and the words life expectancy">
            <a:extLst>
              <a:ext uri="{FF2B5EF4-FFF2-40B4-BE49-F238E27FC236}">
                <a16:creationId xmlns:a16="http://schemas.microsoft.com/office/drawing/2014/main" id="{E74B3255-B08A-B5FC-08FC-C16A08F0F86C}"/>
              </a:ext>
            </a:extLst>
          </p:cNvPr>
          <p:cNvGrpSpPr/>
          <p:nvPr/>
        </p:nvGrpSpPr>
        <p:grpSpPr>
          <a:xfrm>
            <a:off x="3841712" y="1710207"/>
            <a:ext cx="2161809" cy="1246690"/>
            <a:chOff x="2522607" y="1540529"/>
            <a:chExt cx="2882412" cy="1662253"/>
          </a:xfrm>
        </p:grpSpPr>
        <p:sp>
          <p:nvSpPr>
            <p:cNvPr id="11" name="Rectangle 10">
              <a:extLst>
                <a:ext uri="{FF2B5EF4-FFF2-40B4-BE49-F238E27FC236}">
                  <a16:creationId xmlns:a16="http://schemas.microsoft.com/office/drawing/2014/main" id="{5EB3213D-CE8D-ACEB-FC9B-5C6E9EBE4E66}"/>
                </a:ext>
              </a:extLst>
            </p:cNvPr>
            <p:cNvSpPr/>
            <p:nvPr/>
          </p:nvSpPr>
          <p:spPr>
            <a:xfrm>
              <a:off x="2522607" y="1540529"/>
              <a:ext cx="2882412" cy="1662253"/>
            </a:xfrm>
            <a:prstGeom prst="rect">
              <a:avLst/>
            </a:prstGeom>
            <a:noFill/>
            <a:ln>
              <a:solidFill>
                <a:schemeClr val="bg2">
                  <a:lumMod val="90000"/>
                </a:schemeClr>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350" b="1" dirty="0">
                  <a:solidFill>
                    <a:schemeClr val="accent1"/>
                  </a:solidFill>
                </a:rPr>
                <a:t>LIFE EXPECTANCY</a:t>
              </a:r>
            </a:p>
          </p:txBody>
        </p:sp>
        <p:pic>
          <p:nvPicPr>
            <p:cNvPr id="3" name="Graphic 2" descr="Heart with pulse with solid fill">
              <a:extLst>
                <a:ext uri="{FF2B5EF4-FFF2-40B4-BE49-F238E27FC236}">
                  <a16:creationId xmlns:a16="http://schemas.microsoft.com/office/drawing/2014/main" id="{160729C9-5EEE-747E-11A7-ABCF3C323D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2173" y="1607555"/>
              <a:ext cx="1362443" cy="1362443"/>
            </a:xfrm>
            <a:prstGeom prst="rect">
              <a:avLst/>
            </a:prstGeom>
          </p:spPr>
        </p:pic>
      </p:grpSp>
      <p:grpSp>
        <p:nvGrpSpPr>
          <p:cNvPr id="57" name="Group 56" descr="Image showing an hourglass icon and the words lag time to benefit">
            <a:extLst>
              <a:ext uri="{FF2B5EF4-FFF2-40B4-BE49-F238E27FC236}">
                <a16:creationId xmlns:a16="http://schemas.microsoft.com/office/drawing/2014/main" id="{C898DBC9-E092-D0A4-F03D-98568D0686ED}"/>
              </a:ext>
            </a:extLst>
          </p:cNvPr>
          <p:cNvGrpSpPr/>
          <p:nvPr/>
        </p:nvGrpSpPr>
        <p:grpSpPr>
          <a:xfrm>
            <a:off x="6184745" y="1710207"/>
            <a:ext cx="2161810" cy="1246690"/>
            <a:chOff x="6786983" y="1556290"/>
            <a:chExt cx="2882413" cy="1662253"/>
          </a:xfrm>
        </p:grpSpPr>
        <p:sp>
          <p:nvSpPr>
            <p:cNvPr id="14" name="Rectangle 13">
              <a:extLst>
                <a:ext uri="{FF2B5EF4-FFF2-40B4-BE49-F238E27FC236}">
                  <a16:creationId xmlns:a16="http://schemas.microsoft.com/office/drawing/2014/main" id="{B10E1679-4BD4-99FE-595E-E1358404B78F}"/>
                </a:ext>
              </a:extLst>
            </p:cNvPr>
            <p:cNvSpPr/>
            <p:nvPr/>
          </p:nvSpPr>
          <p:spPr>
            <a:xfrm>
              <a:off x="6786983" y="1556290"/>
              <a:ext cx="2882413" cy="1662253"/>
            </a:xfrm>
            <a:prstGeom prst="rect">
              <a:avLst/>
            </a:prstGeom>
            <a:noFill/>
            <a:ln>
              <a:solidFill>
                <a:schemeClr val="bg2">
                  <a:lumMod val="90000"/>
                </a:schemeClr>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350" b="1" dirty="0">
                  <a:solidFill>
                    <a:schemeClr val="accent1"/>
                  </a:solidFill>
                </a:rPr>
                <a:t>LAG TIME TO BENEFIT</a:t>
              </a:r>
            </a:p>
          </p:txBody>
        </p:sp>
        <p:pic>
          <p:nvPicPr>
            <p:cNvPr id="6" name="Graphic 5" descr="Hourglass 90% with solid fill">
              <a:extLst>
                <a:ext uri="{FF2B5EF4-FFF2-40B4-BE49-F238E27FC236}">
                  <a16:creationId xmlns:a16="http://schemas.microsoft.com/office/drawing/2014/main" id="{1E5E301C-1A5E-F6F8-2B7A-FF933D9377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13469" y="1740544"/>
              <a:ext cx="1029440" cy="1029440"/>
            </a:xfrm>
            <a:prstGeom prst="rect">
              <a:avLst/>
            </a:prstGeom>
          </p:spPr>
        </p:pic>
      </p:grpSp>
      <p:grpSp>
        <p:nvGrpSpPr>
          <p:cNvPr id="67" name="Group 66" descr="If llife expectancy is greater than lag time to benefit and benefits are greater than harms, advise in favor of intervention.">
            <a:extLst>
              <a:ext uri="{FF2B5EF4-FFF2-40B4-BE49-F238E27FC236}">
                <a16:creationId xmlns:a16="http://schemas.microsoft.com/office/drawing/2014/main" id="{1D45D136-6F85-AD91-1252-979D92DC7315}"/>
              </a:ext>
            </a:extLst>
          </p:cNvPr>
          <p:cNvGrpSpPr/>
          <p:nvPr/>
        </p:nvGrpSpPr>
        <p:grpSpPr>
          <a:xfrm>
            <a:off x="1890202" y="3319415"/>
            <a:ext cx="2570643" cy="2523568"/>
            <a:chOff x="488268" y="3282886"/>
            <a:chExt cx="3427524" cy="3364757"/>
          </a:xfrm>
        </p:grpSpPr>
        <p:sp>
          <p:nvSpPr>
            <p:cNvPr id="64" name="Down Arrow Callout 63">
              <a:extLst>
                <a:ext uri="{FF2B5EF4-FFF2-40B4-BE49-F238E27FC236}">
                  <a16:creationId xmlns:a16="http://schemas.microsoft.com/office/drawing/2014/main" id="{B103CA51-6DAB-90BA-CD70-31AFA5309DB9}"/>
                </a:ext>
              </a:extLst>
            </p:cNvPr>
            <p:cNvSpPr/>
            <p:nvPr/>
          </p:nvSpPr>
          <p:spPr>
            <a:xfrm>
              <a:off x="493247" y="3296058"/>
              <a:ext cx="3420147" cy="2362044"/>
            </a:xfrm>
            <a:prstGeom prst="downArrowCallout">
              <a:avLst>
                <a:gd name="adj1" fmla="val 15930"/>
                <a:gd name="adj2" fmla="val 18521"/>
                <a:gd name="adj3" fmla="val 16578"/>
                <a:gd name="adj4" fmla="val 7339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10CF17C1-F989-EFDA-7011-D49DA4E32D0F}"/>
                </a:ext>
              </a:extLst>
            </p:cNvPr>
            <p:cNvSpPr/>
            <p:nvPr/>
          </p:nvSpPr>
          <p:spPr>
            <a:xfrm>
              <a:off x="488269" y="5659201"/>
              <a:ext cx="3425125" cy="988442"/>
            </a:xfrm>
            <a:prstGeom prst="rect">
              <a:avLst/>
            </a:prstGeom>
            <a:solidFill>
              <a:schemeClr val="accent1"/>
            </a:solidFill>
            <a:ln>
              <a:solidFill>
                <a:schemeClr val="accent6"/>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4" name="Group 43">
              <a:extLst>
                <a:ext uri="{FF2B5EF4-FFF2-40B4-BE49-F238E27FC236}">
                  <a16:creationId xmlns:a16="http://schemas.microsoft.com/office/drawing/2014/main" id="{99BAE4BF-1E66-3646-3440-EB08251B6266}"/>
                </a:ext>
              </a:extLst>
            </p:cNvPr>
            <p:cNvGrpSpPr/>
            <p:nvPr/>
          </p:nvGrpSpPr>
          <p:grpSpPr>
            <a:xfrm>
              <a:off x="488270" y="3282886"/>
              <a:ext cx="3427522" cy="1146875"/>
              <a:chOff x="538688" y="4338611"/>
              <a:chExt cx="3427522" cy="1146875"/>
            </a:xfrm>
          </p:grpSpPr>
          <p:sp>
            <p:nvSpPr>
              <p:cNvPr id="17" name="Rectangle 16">
                <a:extLst>
                  <a:ext uri="{FF2B5EF4-FFF2-40B4-BE49-F238E27FC236}">
                    <a16:creationId xmlns:a16="http://schemas.microsoft.com/office/drawing/2014/main" id="{FE2E5820-0ED8-F7D9-3FE2-57BC717EB81E}"/>
                  </a:ext>
                </a:extLst>
              </p:cNvPr>
              <p:cNvSpPr/>
              <p:nvPr/>
            </p:nvSpPr>
            <p:spPr>
              <a:xfrm>
                <a:off x="538688" y="4338611"/>
                <a:ext cx="3427522" cy="1146875"/>
              </a:xfrm>
              <a:prstGeom prst="rect">
                <a:avLst/>
              </a:prstGeom>
              <a:solidFill>
                <a:schemeClr val="accent1">
                  <a:lumMod val="20000"/>
                  <a:lumOff val="8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7" name="Graphic 26" descr="Heart with pulse with solid fill">
                <a:extLst>
                  <a:ext uri="{FF2B5EF4-FFF2-40B4-BE49-F238E27FC236}">
                    <a16:creationId xmlns:a16="http://schemas.microsoft.com/office/drawing/2014/main" id="{A056AEE9-4FA7-477D-9325-D02689DB62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0851" y="4371157"/>
                <a:ext cx="1094957" cy="1094957"/>
              </a:xfrm>
              <a:prstGeom prst="rect">
                <a:avLst/>
              </a:prstGeom>
            </p:spPr>
          </p:pic>
          <p:pic>
            <p:nvPicPr>
              <p:cNvPr id="29" name="Graphic 28" descr="Hourglass 90% with solid fill">
                <a:extLst>
                  <a:ext uri="{FF2B5EF4-FFF2-40B4-BE49-F238E27FC236}">
                    <a16:creationId xmlns:a16="http://schemas.microsoft.com/office/drawing/2014/main" id="{EF8381C2-9AF5-65E3-803A-74E0F319DE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728740" y="4429152"/>
                <a:ext cx="927047" cy="927047"/>
              </a:xfrm>
              <a:prstGeom prst="rect">
                <a:avLst/>
              </a:prstGeom>
            </p:spPr>
          </p:pic>
          <p:sp>
            <p:nvSpPr>
              <p:cNvPr id="38" name="Chevron 37">
                <a:extLst>
                  <a:ext uri="{FF2B5EF4-FFF2-40B4-BE49-F238E27FC236}">
                    <a16:creationId xmlns:a16="http://schemas.microsoft.com/office/drawing/2014/main" id="{1536CB9B-27C3-CF0E-38AC-658AF0B75453}"/>
                  </a:ext>
                </a:extLst>
              </p:cNvPr>
              <p:cNvSpPr/>
              <p:nvPr/>
            </p:nvSpPr>
            <p:spPr>
              <a:xfrm>
                <a:off x="1942015" y="4641982"/>
                <a:ext cx="734202" cy="553306"/>
              </a:xfrm>
              <a:prstGeom prst="chevron">
                <a:avLst>
                  <a:gd name="adj" fmla="val 6855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3" name="TextBox 52">
              <a:extLst>
                <a:ext uri="{FF2B5EF4-FFF2-40B4-BE49-F238E27FC236}">
                  <a16:creationId xmlns:a16="http://schemas.microsoft.com/office/drawing/2014/main" id="{E280E236-AD95-5BC2-724B-A486DF273858}"/>
                </a:ext>
              </a:extLst>
            </p:cNvPr>
            <p:cNvSpPr txBox="1"/>
            <p:nvPr/>
          </p:nvSpPr>
          <p:spPr>
            <a:xfrm>
              <a:off x="488268" y="4430861"/>
              <a:ext cx="3425127" cy="553997"/>
            </a:xfrm>
            <a:prstGeom prst="rect">
              <a:avLst/>
            </a:prstGeom>
            <a:noFill/>
          </p:spPr>
          <p:txBody>
            <a:bodyPr wrap="square">
              <a:spAutoFit/>
            </a:bodyPr>
            <a:lstStyle/>
            <a:p>
              <a:pPr algn="ctr"/>
              <a:r>
                <a:rPr lang="en-US" sz="2100" dirty="0">
                  <a:solidFill>
                    <a:schemeClr val="bg1"/>
                  </a:solidFill>
                  <a:latin typeface="Arial" panose="020B0604020202020204" pitchFamily="34" charset="0"/>
                  <a:cs typeface="Arial" panose="020B0604020202020204" pitchFamily="34" charset="0"/>
                </a:rPr>
                <a:t>Benefits </a:t>
              </a:r>
              <a:r>
                <a:rPr lang="en-US" sz="2100" b="1" dirty="0">
                  <a:solidFill>
                    <a:schemeClr val="bg1"/>
                  </a:solidFill>
                  <a:latin typeface="Arial" panose="020B0604020202020204" pitchFamily="34" charset="0"/>
                  <a:cs typeface="Arial" panose="020B0604020202020204" pitchFamily="34" charset="0"/>
                </a:rPr>
                <a:t>&gt;</a:t>
              </a:r>
              <a:r>
                <a:rPr lang="en-US" sz="2100" dirty="0">
                  <a:solidFill>
                    <a:schemeClr val="bg1"/>
                  </a:solidFill>
                  <a:latin typeface="Arial" panose="020B0604020202020204" pitchFamily="34" charset="0"/>
                  <a:cs typeface="Arial" panose="020B0604020202020204" pitchFamily="34" charset="0"/>
                </a:rPr>
                <a:t> Harms</a:t>
              </a:r>
            </a:p>
          </p:txBody>
        </p:sp>
        <p:sp>
          <p:nvSpPr>
            <p:cNvPr id="55" name="TextBox 54">
              <a:extLst>
                <a:ext uri="{FF2B5EF4-FFF2-40B4-BE49-F238E27FC236}">
                  <a16:creationId xmlns:a16="http://schemas.microsoft.com/office/drawing/2014/main" id="{6D229267-B6D1-D0A8-4876-31C7F0FC2ED9}"/>
                </a:ext>
              </a:extLst>
            </p:cNvPr>
            <p:cNvSpPr txBox="1"/>
            <p:nvPr/>
          </p:nvSpPr>
          <p:spPr>
            <a:xfrm>
              <a:off x="488268" y="5744244"/>
              <a:ext cx="3425127" cy="861775"/>
            </a:xfrm>
            <a:prstGeom prst="rect">
              <a:avLst/>
            </a:prstGeom>
            <a:noFill/>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Advise </a:t>
              </a:r>
              <a:r>
                <a:rPr lang="en-US" b="1" dirty="0">
                  <a:solidFill>
                    <a:schemeClr val="bg1"/>
                  </a:solidFill>
                  <a:latin typeface="Arial" panose="020B0604020202020204" pitchFamily="34" charset="0"/>
                  <a:cs typeface="Arial" panose="020B0604020202020204" pitchFamily="34" charset="0"/>
                </a:rPr>
                <a:t>IN FAVOR OF</a:t>
              </a:r>
              <a:r>
                <a:rPr lang="en-US" dirty="0">
                  <a:solidFill>
                    <a:schemeClr val="bg1"/>
                  </a:solidFill>
                  <a:latin typeface="Arial" panose="020B0604020202020204" pitchFamily="34" charset="0"/>
                  <a:cs typeface="Arial" panose="020B0604020202020204" pitchFamily="34" charset="0"/>
                </a:rPr>
                <a:t> intervention</a:t>
              </a:r>
            </a:p>
          </p:txBody>
        </p:sp>
      </p:grpSp>
      <p:grpSp>
        <p:nvGrpSpPr>
          <p:cNvPr id="68" name="Group 67" descr="If life expectancy and lag time to benefit are the same, shared decision making">
            <a:extLst>
              <a:ext uri="{FF2B5EF4-FFF2-40B4-BE49-F238E27FC236}">
                <a16:creationId xmlns:a16="http://schemas.microsoft.com/office/drawing/2014/main" id="{A41922A4-74B7-C534-AF81-690306DB6377}"/>
              </a:ext>
            </a:extLst>
          </p:cNvPr>
          <p:cNvGrpSpPr/>
          <p:nvPr/>
        </p:nvGrpSpPr>
        <p:grpSpPr>
          <a:xfrm>
            <a:off x="4808175" y="3319414"/>
            <a:ext cx="2571916" cy="2522744"/>
            <a:chOff x="4378900" y="3282886"/>
            <a:chExt cx="3429221" cy="3363658"/>
          </a:xfrm>
        </p:grpSpPr>
        <p:sp>
          <p:nvSpPr>
            <p:cNvPr id="65" name="Down Arrow Callout 64">
              <a:extLst>
                <a:ext uri="{FF2B5EF4-FFF2-40B4-BE49-F238E27FC236}">
                  <a16:creationId xmlns:a16="http://schemas.microsoft.com/office/drawing/2014/main" id="{47C93772-31C7-5F96-FC7A-2739B4D20EC1}"/>
                </a:ext>
              </a:extLst>
            </p:cNvPr>
            <p:cNvSpPr/>
            <p:nvPr/>
          </p:nvSpPr>
          <p:spPr>
            <a:xfrm>
              <a:off x="4378900" y="3296057"/>
              <a:ext cx="3420147" cy="2362044"/>
            </a:xfrm>
            <a:prstGeom prst="downArrowCallout">
              <a:avLst>
                <a:gd name="adj1" fmla="val 15930"/>
                <a:gd name="adj2" fmla="val 18521"/>
                <a:gd name="adj3" fmla="val 16578"/>
                <a:gd name="adj4" fmla="val 7339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EEDA12A2-D451-F54C-2B02-473B6C7B27DB}"/>
                </a:ext>
              </a:extLst>
            </p:cNvPr>
            <p:cNvSpPr/>
            <p:nvPr/>
          </p:nvSpPr>
          <p:spPr>
            <a:xfrm>
              <a:off x="4382996" y="5658102"/>
              <a:ext cx="3425125" cy="988442"/>
            </a:xfrm>
            <a:prstGeom prst="rect">
              <a:avLst/>
            </a:prstGeom>
            <a:solidFill>
              <a:schemeClr val="bg2">
                <a:lumMod val="5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grpSp>
          <p:nvGrpSpPr>
            <p:cNvPr id="48" name="Group 47">
              <a:extLst>
                <a:ext uri="{FF2B5EF4-FFF2-40B4-BE49-F238E27FC236}">
                  <a16:creationId xmlns:a16="http://schemas.microsoft.com/office/drawing/2014/main" id="{1978639E-8298-8C90-6133-19CBFB19F523}"/>
                </a:ext>
              </a:extLst>
            </p:cNvPr>
            <p:cNvGrpSpPr/>
            <p:nvPr/>
          </p:nvGrpSpPr>
          <p:grpSpPr>
            <a:xfrm>
              <a:off x="4382996" y="3282886"/>
              <a:ext cx="3425125" cy="1146875"/>
              <a:chOff x="4383437" y="4319239"/>
              <a:chExt cx="3425125" cy="1146875"/>
            </a:xfrm>
          </p:grpSpPr>
          <p:sp>
            <p:nvSpPr>
              <p:cNvPr id="18" name="Rectangle 17">
                <a:extLst>
                  <a:ext uri="{FF2B5EF4-FFF2-40B4-BE49-F238E27FC236}">
                    <a16:creationId xmlns:a16="http://schemas.microsoft.com/office/drawing/2014/main" id="{224A8E18-BCD0-0FB5-A7BE-6366BD515832}"/>
                  </a:ext>
                </a:extLst>
              </p:cNvPr>
              <p:cNvSpPr/>
              <p:nvPr/>
            </p:nvSpPr>
            <p:spPr>
              <a:xfrm>
                <a:off x="4383437" y="4319239"/>
                <a:ext cx="3425125" cy="1146875"/>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Graphic 19" descr="Heart with pulse with solid fill">
                <a:extLst>
                  <a:ext uri="{FF2B5EF4-FFF2-40B4-BE49-F238E27FC236}">
                    <a16:creationId xmlns:a16="http://schemas.microsoft.com/office/drawing/2014/main" id="{B3393922-48E8-E770-364C-E9684AF03E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48451" y="4371157"/>
                <a:ext cx="1094957" cy="1094957"/>
              </a:xfrm>
              <a:prstGeom prst="rect">
                <a:avLst/>
              </a:prstGeom>
            </p:spPr>
          </p:pic>
          <p:pic>
            <p:nvPicPr>
              <p:cNvPr id="21" name="Graphic 20" descr="Hourglass 90% with solid fill">
                <a:extLst>
                  <a:ext uri="{FF2B5EF4-FFF2-40B4-BE49-F238E27FC236}">
                    <a16:creationId xmlns:a16="http://schemas.microsoft.com/office/drawing/2014/main" id="{1D99AFD4-AB67-08CD-E4C2-AB5E83B69F4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6340" y="4429152"/>
                <a:ext cx="927047" cy="927047"/>
              </a:xfrm>
              <a:prstGeom prst="rect">
                <a:avLst/>
              </a:prstGeom>
            </p:spPr>
          </p:pic>
          <p:sp>
            <p:nvSpPr>
              <p:cNvPr id="26" name="Equal 25">
                <a:extLst>
                  <a:ext uri="{FF2B5EF4-FFF2-40B4-BE49-F238E27FC236}">
                    <a16:creationId xmlns:a16="http://schemas.microsoft.com/office/drawing/2014/main" id="{33919A39-6C09-9394-2AD1-8E2444944B28}"/>
                  </a:ext>
                </a:extLst>
              </p:cNvPr>
              <p:cNvSpPr/>
              <p:nvPr/>
            </p:nvSpPr>
            <p:spPr>
              <a:xfrm>
                <a:off x="5681221" y="4461435"/>
                <a:ext cx="914400" cy="914400"/>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4" name="TextBox 53">
              <a:extLst>
                <a:ext uri="{FF2B5EF4-FFF2-40B4-BE49-F238E27FC236}">
                  <a16:creationId xmlns:a16="http://schemas.microsoft.com/office/drawing/2014/main" id="{E6E20277-EFFA-0528-BF88-D8EA79224869}"/>
                </a:ext>
              </a:extLst>
            </p:cNvPr>
            <p:cNvSpPr txBox="1"/>
            <p:nvPr/>
          </p:nvSpPr>
          <p:spPr>
            <a:xfrm>
              <a:off x="4531487" y="5736824"/>
              <a:ext cx="3124046" cy="861774"/>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SHARED DECISION MAKING </a:t>
              </a:r>
            </a:p>
          </p:txBody>
        </p:sp>
      </p:grpSp>
      <p:grpSp>
        <p:nvGrpSpPr>
          <p:cNvPr id="69" name="Group 68" descr="If lag time to benefit is greater than life expectancy and harms are greater than benefits, advise against intervention.">
            <a:extLst>
              <a:ext uri="{FF2B5EF4-FFF2-40B4-BE49-F238E27FC236}">
                <a16:creationId xmlns:a16="http://schemas.microsoft.com/office/drawing/2014/main" id="{C997B3D1-AA45-EA39-499F-81965E696C13}"/>
              </a:ext>
            </a:extLst>
          </p:cNvPr>
          <p:cNvGrpSpPr/>
          <p:nvPr/>
        </p:nvGrpSpPr>
        <p:grpSpPr>
          <a:xfrm>
            <a:off x="7714911" y="3319414"/>
            <a:ext cx="2583155" cy="2522744"/>
            <a:chOff x="8254546" y="3282886"/>
            <a:chExt cx="3444207" cy="3363658"/>
          </a:xfrm>
        </p:grpSpPr>
        <p:sp>
          <p:nvSpPr>
            <p:cNvPr id="66" name="Down Arrow Callout 65">
              <a:extLst>
                <a:ext uri="{FF2B5EF4-FFF2-40B4-BE49-F238E27FC236}">
                  <a16:creationId xmlns:a16="http://schemas.microsoft.com/office/drawing/2014/main" id="{207BFFD2-63A2-2AFD-3985-D8A1E1441529}"/>
                </a:ext>
              </a:extLst>
            </p:cNvPr>
            <p:cNvSpPr/>
            <p:nvPr/>
          </p:nvSpPr>
          <p:spPr>
            <a:xfrm>
              <a:off x="8254546" y="3292679"/>
              <a:ext cx="3420147" cy="2362044"/>
            </a:xfrm>
            <a:prstGeom prst="downArrowCallout">
              <a:avLst>
                <a:gd name="adj1" fmla="val 15930"/>
                <a:gd name="adj2" fmla="val 18521"/>
                <a:gd name="adj3" fmla="val 16578"/>
                <a:gd name="adj4" fmla="val 7339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C931B6A3-66BE-AB77-3FF0-EC3D03A56649}"/>
                </a:ext>
              </a:extLst>
            </p:cNvPr>
            <p:cNvSpPr/>
            <p:nvPr/>
          </p:nvSpPr>
          <p:spPr>
            <a:xfrm>
              <a:off x="8273627" y="5658102"/>
              <a:ext cx="3425125" cy="988442"/>
            </a:xfrm>
            <a:prstGeom prst="rect">
              <a:avLst/>
            </a:prstGeom>
            <a:solidFill>
              <a:schemeClr val="accent2"/>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 name="Group 48">
              <a:extLst>
                <a:ext uri="{FF2B5EF4-FFF2-40B4-BE49-F238E27FC236}">
                  <a16:creationId xmlns:a16="http://schemas.microsoft.com/office/drawing/2014/main" id="{FE0C9F4D-58BE-7067-4D52-A3C2A72569D7}"/>
                </a:ext>
              </a:extLst>
            </p:cNvPr>
            <p:cNvGrpSpPr/>
            <p:nvPr/>
          </p:nvGrpSpPr>
          <p:grpSpPr>
            <a:xfrm>
              <a:off x="8258129" y="3282886"/>
              <a:ext cx="3425125" cy="1146875"/>
              <a:chOff x="8165923" y="4357985"/>
              <a:chExt cx="3425125" cy="1146875"/>
            </a:xfrm>
          </p:grpSpPr>
          <p:sp>
            <p:nvSpPr>
              <p:cNvPr id="19" name="Rectangle 18">
                <a:extLst>
                  <a:ext uri="{FF2B5EF4-FFF2-40B4-BE49-F238E27FC236}">
                    <a16:creationId xmlns:a16="http://schemas.microsoft.com/office/drawing/2014/main" id="{B984E894-F56F-F15F-EB5D-849FA143DD4D}"/>
                  </a:ext>
                </a:extLst>
              </p:cNvPr>
              <p:cNvSpPr/>
              <p:nvPr/>
            </p:nvSpPr>
            <p:spPr>
              <a:xfrm>
                <a:off x="8165923" y="4357985"/>
                <a:ext cx="3425125" cy="11468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 name="Graphic 29" descr="Heart with pulse with solid fill">
                <a:extLst>
                  <a:ext uri="{FF2B5EF4-FFF2-40B4-BE49-F238E27FC236}">
                    <a16:creationId xmlns:a16="http://schemas.microsoft.com/office/drawing/2014/main" id="{D58B66AC-8BDF-28F8-A399-55F0DB4C6D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70657" y="4371157"/>
                <a:ext cx="1094957" cy="1094957"/>
              </a:xfrm>
              <a:prstGeom prst="rect">
                <a:avLst/>
              </a:prstGeom>
            </p:spPr>
          </p:pic>
          <p:pic>
            <p:nvPicPr>
              <p:cNvPr id="34" name="Graphic 33" descr="Hourglass 90% with solid fill">
                <a:extLst>
                  <a:ext uri="{FF2B5EF4-FFF2-40B4-BE49-F238E27FC236}">
                    <a16:creationId xmlns:a16="http://schemas.microsoft.com/office/drawing/2014/main" id="{CB976DC3-0364-A326-ADF2-A4C982BBCA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98546" y="4429152"/>
                <a:ext cx="927047" cy="927047"/>
              </a:xfrm>
              <a:prstGeom prst="rect">
                <a:avLst/>
              </a:prstGeom>
            </p:spPr>
          </p:pic>
          <p:sp>
            <p:nvSpPr>
              <p:cNvPr id="40" name="Chevron 39">
                <a:extLst>
                  <a:ext uri="{FF2B5EF4-FFF2-40B4-BE49-F238E27FC236}">
                    <a16:creationId xmlns:a16="http://schemas.microsoft.com/office/drawing/2014/main" id="{333C0187-4441-C060-6FB4-B1419181051F}"/>
                  </a:ext>
                </a:extLst>
              </p:cNvPr>
              <p:cNvSpPr/>
              <p:nvPr/>
            </p:nvSpPr>
            <p:spPr>
              <a:xfrm rot="10800000">
                <a:off x="9584091" y="4641982"/>
                <a:ext cx="734202" cy="553306"/>
              </a:xfrm>
              <a:prstGeom prst="chevron">
                <a:avLst>
                  <a:gd name="adj" fmla="val 6855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6" name="TextBox 55">
              <a:extLst>
                <a:ext uri="{FF2B5EF4-FFF2-40B4-BE49-F238E27FC236}">
                  <a16:creationId xmlns:a16="http://schemas.microsoft.com/office/drawing/2014/main" id="{1C57DF35-7F57-9364-188A-0910FA91FC71}"/>
                </a:ext>
              </a:extLst>
            </p:cNvPr>
            <p:cNvSpPr txBox="1"/>
            <p:nvPr/>
          </p:nvSpPr>
          <p:spPr>
            <a:xfrm>
              <a:off x="8273627" y="5736823"/>
              <a:ext cx="3425126" cy="861774"/>
            </a:xfrm>
            <a:prstGeom prst="rect">
              <a:avLst/>
            </a:prstGeom>
            <a:noFill/>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Advise </a:t>
              </a:r>
              <a:r>
                <a:rPr lang="en-US" b="1" dirty="0">
                  <a:solidFill>
                    <a:schemeClr val="bg1"/>
                  </a:solidFill>
                  <a:latin typeface="Arial" panose="020B0604020202020204" pitchFamily="34" charset="0"/>
                  <a:cs typeface="Arial" panose="020B0604020202020204" pitchFamily="34" charset="0"/>
                </a:rPr>
                <a:t>AGAINST</a:t>
              </a:r>
              <a:r>
                <a:rPr lang="en-US" dirty="0">
                  <a:solidFill>
                    <a:schemeClr val="bg1"/>
                  </a:solidFill>
                  <a:latin typeface="Arial" panose="020B0604020202020204" pitchFamily="34" charset="0"/>
                  <a:cs typeface="Arial" panose="020B0604020202020204" pitchFamily="34" charset="0"/>
                </a:rPr>
                <a:t> intervention</a:t>
              </a:r>
            </a:p>
          </p:txBody>
        </p:sp>
        <p:sp>
          <p:nvSpPr>
            <p:cNvPr id="63" name="TextBox 62">
              <a:extLst>
                <a:ext uri="{FF2B5EF4-FFF2-40B4-BE49-F238E27FC236}">
                  <a16:creationId xmlns:a16="http://schemas.microsoft.com/office/drawing/2014/main" id="{2852F528-FA59-4FD5-71E2-8D79692C9320}"/>
                </a:ext>
              </a:extLst>
            </p:cNvPr>
            <p:cNvSpPr txBox="1"/>
            <p:nvPr/>
          </p:nvSpPr>
          <p:spPr>
            <a:xfrm>
              <a:off x="8262155" y="4445000"/>
              <a:ext cx="3412538" cy="553997"/>
            </a:xfrm>
            <a:prstGeom prst="rect">
              <a:avLst/>
            </a:prstGeom>
            <a:noFill/>
          </p:spPr>
          <p:txBody>
            <a:bodyPr wrap="square">
              <a:spAutoFit/>
            </a:bodyPr>
            <a:lstStyle/>
            <a:p>
              <a:pPr algn="ctr"/>
              <a:r>
                <a:rPr lang="en-US" sz="2100" dirty="0">
                  <a:solidFill>
                    <a:schemeClr val="bg1"/>
                  </a:solidFill>
                  <a:latin typeface="Arial" panose="020B0604020202020204" pitchFamily="34" charset="0"/>
                  <a:cs typeface="Arial" panose="020B0604020202020204" pitchFamily="34" charset="0"/>
                </a:rPr>
                <a:t>Benefits </a:t>
              </a:r>
              <a:r>
                <a:rPr lang="en-US" sz="2100" b="1" dirty="0">
                  <a:solidFill>
                    <a:schemeClr val="bg1"/>
                  </a:solidFill>
                  <a:latin typeface="Arial" panose="020B0604020202020204" pitchFamily="34" charset="0"/>
                  <a:cs typeface="Arial" panose="020B0604020202020204" pitchFamily="34" charset="0"/>
                </a:rPr>
                <a:t>&lt;</a:t>
              </a:r>
              <a:r>
                <a:rPr lang="en-US" sz="2100" dirty="0">
                  <a:solidFill>
                    <a:schemeClr val="bg1"/>
                  </a:solidFill>
                  <a:latin typeface="Arial" panose="020B0604020202020204" pitchFamily="34" charset="0"/>
                  <a:cs typeface="Arial" panose="020B0604020202020204" pitchFamily="34" charset="0"/>
                </a:rPr>
                <a:t> Harms</a:t>
              </a:r>
            </a:p>
          </p:txBody>
        </p:sp>
      </p:grpSp>
    </p:spTree>
    <p:extLst>
      <p:ext uri="{BB962C8B-B14F-4D97-AF65-F5344CB8AC3E}">
        <p14:creationId xmlns:p14="http://schemas.microsoft.com/office/powerpoint/2010/main" val="972828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6F193-2A1A-FB09-E457-2A2219BABF45}"/>
              </a:ext>
            </a:extLst>
          </p:cNvPr>
          <p:cNvPicPr>
            <a:picLocks noChangeAspect="1"/>
          </p:cNvPicPr>
          <p:nvPr/>
        </p:nvPicPr>
        <p:blipFill>
          <a:blip r:embed="rId2"/>
          <a:stretch>
            <a:fillRect/>
          </a:stretch>
        </p:blipFill>
        <p:spPr>
          <a:xfrm>
            <a:off x="445770" y="0"/>
            <a:ext cx="10666396" cy="6755130"/>
          </a:xfrm>
          <a:prstGeom prst="rect">
            <a:avLst/>
          </a:prstGeom>
        </p:spPr>
      </p:pic>
      <p:pic>
        <p:nvPicPr>
          <p:cNvPr id="2" name="Picture 1">
            <a:extLst>
              <a:ext uri="{FF2B5EF4-FFF2-40B4-BE49-F238E27FC236}">
                <a16:creationId xmlns:a16="http://schemas.microsoft.com/office/drawing/2014/main" id="{B2C230FC-F7A2-1A3E-DFA5-466FABF85B0F}"/>
              </a:ext>
            </a:extLst>
          </p:cNvPr>
          <p:cNvPicPr>
            <a:picLocks noChangeAspect="1"/>
          </p:cNvPicPr>
          <p:nvPr/>
        </p:nvPicPr>
        <p:blipFill>
          <a:blip r:embed="rId3"/>
          <a:stretch>
            <a:fillRect/>
          </a:stretch>
        </p:blipFill>
        <p:spPr>
          <a:xfrm>
            <a:off x="9933643" y="320103"/>
            <a:ext cx="1812587" cy="1006993"/>
          </a:xfrm>
          <a:prstGeom prst="rect">
            <a:avLst/>
          </a:prstGeom>
          <a:ln>
            <a:solidFill>
              <a:schemeClr val="accent2"/>
            </a:solidFill>
          </a:ln>
        </p:spPr>
      </p:pic>
    </p:spTree>
    <p:extLst>
      <p:ext uri="{BB962C8B-B14F-4D97-AF65-F5344CB8AC3E}">
        <p14:creationId xmlns:p14="http://schemas.microsoft.com/office/powerpoint/2010/main" val="60485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1249-BAF5-8483-9BBC-471C3A17732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138EED9-060A-7772-9BC1-876A57A5A2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48353" y="1395663"/>
            <a:ext cx="3071251" cy="4340992"/>
          </a:xfrm>
          <a:prstGeom prst="rect">
            <a:avLst/>
          </a:prstGeom>
          <a:noFill/>
        </p:spPr>
      </p:pic>
      <p:sp>
        <p:nvSpPr>
          <p:cNvPr id="2" name="Content Placeholder 1">
            <a:extLst>
              <a:ext uri="{FF2B5EF4-FFF2-40B4-BE49-F238E27FC236}">
                <a16:creationId xmlns:a16="http://schemas.microsoft.com/office/drawing/2014/main" id="{452EC3A6-8496-755A-3EE4-805A1B5BFDE7}"/>
              </a:ext>
            </a:extLst>
          </p:cNvPr>
          <p:cNvSpPr>
            <a:spLocks noGrp="1"/>
          </p:cNvSpPr>
          <p:nvPr>
            <p:ph sz="half" idx="1"/>
          </p:nvPr>
        </p:nvSpPr>
        <p:spPr>
          <a:xfrm>
            <a:off x="457199" y="1395663"/>
            <a:ext cx="5501638" cy="4340992"/>
          </a:xfrm>
        </p:spPr>
        <p:txBody>
          <a:bodyPr>
            <a:normAutofit/>
          </a:bodyPr>
          <a:lstStyle/>
          <a:p>
            <a:r>
              <a:rPr lang="en-US"/>
              <a:t>86-year-old woman is hospitalized with rib fractures after a fall from standing</a:t>
            </a:r>
          </a:p>
          <a:p>
            <a:pPr lvl="1"/>
            <a:r>
              <a:rPr lang="en-US"/>
              <a:t>She has mild dementia (requires some help with IADL’s but independent with her ADL’s)</a:t>
            </a:r>
          </a:p>
          <a:p>
            <a:pPr lvl="1"/>
            <a:r>
              <a:rPr lang="en-US"/>
              <a:t>She has congestive heart failure</a:t>
            </a:r>
          </a:p>
          <a:p>
            <a:pPr lvl="1"/>
            <a:r>
              <a:rPr lang="en-US"/>
              <a:t>Her Vitamin D level is within normal limits </a:t>
            </a:r>
          </a:p>
          <a:p>
            <a:pPr lvl="1"/>
            <a:r>
              <a:rPr lang="en-US"/>
              <a:t>She has no renal failure; she is well-nourished with an albumin of 3.4</a:t>
            </a:r>
          </a:p>
          <a:p>
            <a:pPr lvl="1"/>
            <a:r>
              <a:rPr lang="en-US"/>
              <a:t>Family asks about preventing further fractures</a:t>
            </a:r>
          </a:p>
          <a:p>
            <a:pPr lvl="2"/>
            <a:r>
              <a:rPr lang="en-US" b="1" i="1"/>
              <a:t>Bisphosphonate? </a:t>
            </a:r>
          </a:p>
        </p:txBody>
      </p:sp>
      <p:sp>
        <p:nvSpPr>
          <p:cNvPr id="3" name="Title 2">
            <a:extLst>
              <a:ext uri="{FF2B5EF4-FFF2-40B4-BE49-F238E27FC236}">
                <a16:creationId xmlns:a16="http://schemas.microsoft.com/office/drawing/2014/main" id="{255DD8AF-3956-31CE-E4F0-469DDD3922EF}"/>
              </a:ext>
            </a:extLst>
          </p:cNvPr>
          <p:cNvSpPr>
            <a:spLocks noGrp="1"/>
          </p:cNvSpPr>
          <p:nvPr>
            <p:ph type="title"/>
          </p:nvPr>
        </p:nvSpPr>
        <p:spPr>
          <a:xfrm>
            <a:off x="457200" y="274320"/>
            <a:ext cx="11277600" cy="822960"/>
          </a:xfrm>
        </p:spPr>
        <p:txBody>
          <a:bodyPr anchor="ctr">
            <a:normAutofit/>
          </a:bodyPr>
          <a:lstStyle/>
          <a:p>
            <a:r>
              <a:rPr lang="en-US" dirty="0"/>
              <a:t>Case </a:t>
            </a:r>
          </a:p>
        </p:txBody>
      </p:sp>
      <p:sp>
        <p:nvSpPr>
          <p:cNvPr id="4" name="Slide Number Placeholder 3" hidden="1">
            <a:extLst>
              <a:ext uri="{FF2B5EF4-FFF2-40B4-BE49-F238E27FC236}">
                <a16:creationId xmlns:a16="http://schemas.microsoft.com/office/drawing/2014/main" id="{2D0F5BC7-68A4-468D-30B5-8BAF882440FC}"/>
              </a:ext>
            </a:extLst>
          </p:cNvPr>
          <p:cNvSpPr>
            <a:spLocks noGrp="1"/>
          </p:cNvSpPr>
          <p:nvPr>
            <p:ph type="sldNum" sz="quarter" idx="12"/>
          </p:nvPr>
        </p:nvSpPr>
        <p:spPr>
          <a:xfrm>
            <a:off x="11277600" y="6356350"/>
            <a:ext cx="457200"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fld id="{08E2736C-2116-E547-89C7-B989CAA495DE}" type="slidenum">
              <a:rPr kumimoji="0" lang="en-US" b="1" i="0" u="none" strike="noStrike" kern="1200" cap="none" spc="0" normalizeH="0" baseline="0" noProof="0" smtClean="0">
                <a:ln>
                  <a:noFill/>
                </a:ln>
                <a:solidFill>
                  <a:srgbClr val="CB3340"/>
                </a:solidFill>
                <a:effectLst/>
                <a:uLnTx/>
                <a:uFillTx/>
                <a:latin typeface="Noto Sans"/>
                <a:ea typeface="+mn-ea"/>
                <a:cs typeface="+mn-cs"/>
              </a:rPr>
              <a:pPr marL="0" marR="0" lvl="0" indent="0" algn="r" defTabSz="914400" rtl="0" eaLnBrk="1" fontAlgn="auto" latinLnBrk="0" hangingPunct="1">
                <a:spcBef>
                  <a:spcPts val="0"/>
                </a:spcBef>
                <a:spcAft>
                  <a:spcPts val="600"/>
                </a:spcAft>
                <a:buClrTx/>
                <a:buSzTx/>
                <a:buFontTx/>
                <a:buNone/>
                <a:tabLst/>
                <a:defRPr/>
              </a:pPr>
              <a:t>26</a:t>
            </a:fld>
            <a:endParaRPr kumimoji="0" lang="en-US" b="1" i="0" u="none" strike="noStrike" kern="1200" cap="none" spc="0" normalizeH="0" baseline="0" noProof="0">
              <a:ln>
                <a:noFill/>
              </a:ln>
              <a:solidFill>
                <a:srgbClr val="CB3340"/>
              </a:solidFill>
              <a:effectLst/>
              <a:uLnTx/>
              <a:uFillTx/>
              <a:latin typeface="Noto Sans"/>
              <a:ea typeface="+mn-ea"/>
              <a:cs typeface="+mn-cs"/>
            </a:endParaRPr>
          </a:p>
        </p:txBody>
      </p:sp>
    </p:spTree>
    <p:extLst>
      <p:ext uri="{BB962C8B-B14F-4D97-AF65-F5344CB8AC3E}">
        <p14:creationId xmlns:p14="http://schemas.microsoft.com/office/powerpoint/2010/main" val="107713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F390-603A-83AA-3155-FC194C18F8B8}"/>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466A13A8-E49F-B999-D1AB-766591A480A3}"/>
              </a:ext>
            </a:extLst>
          </p:cNvPr>
          <p:cNvSpPr>
            <a:spLocks noGrp="1" noChangeArrowheads="1"/>
          </p:cNvSpPr>
          <p:nvPr>
            <p:ph type="title"/>
          </p:nvPr>
        </p:nvSpPr>
        <p:spPr>
          <a:xfrm>
            <a:off x="3582495" y="119314"/>
            <a:ext cx="7002379" cy="571377"/>
          </a:xfrm>
          <a:noFill/>
        </p:spPr>
        <p:txBody>
          <a:bodyPr anchor="ctr">
            <a:normAutofit/>
          </a:bodyPr>
          <a:lstStyle/>
          <a:p>
            <a:pPr algn="ctr" eaLnBrk="1" hangingPunct="1"/>
            <a:r>
              <a:rPr lang="en-US" altLang="en-US" sz="2700" b="1" dirty="0">
                <a:solidFill>
                  <a:schemeClr val="accent1"/>
                </a:solidFill>
                <a:latin typeface="Arial" charset="0"/>
              </a:rPr>
              <a:t>LAG TIME TO BENEFIT</a:t>
            </a:r>
          </a:p>
        </p:txBody>
      </p:sp>
      <p:graphicFrame>
        <p:nvGraphicFramePr>
          <p:cNvPr id="6" name="Table 6">
            <a:extLst>
              <a:ext uri="{FF2B5EF4-FFF2-40B4-BE49-F238E27FC236}">
                <a16:creationId xmlns:a16="http://schemas.microsoft.com/office/drawing/2014/main" id="{53C3B2F3-67A8-F3DA-5451-91A414C7D202}"/>
              </a:ext>
            </a:extLst>
          </p:cNvPr>
          <p:cNvGraphicFramePr>
            <a:graphicFrameLocks noGrp="1"/>
          </p:cNvGraphicFramePr>
          <p:nvPr/>
        </p:nvGraphicFramePr>
        <p:xfrm>
          <a:off x="1892300" y="1092201"/>
          <a:ext cx="8509000" cy="5372101"/>
        </p:xfrm>
        <a:graphic>
          <a:graphicData uri="http://schemas.openxmlformats.org/drawingml/2006/table">
            <a:tbl>
              <a:tblPr firstRow="1" bandRow="1">
                <a:tableStyleId>{5C22544A-7EE6-4342-B048-85BDC9FD1C3A}</a:tableStyleId>
              </a:tblPr>
              <a:tblGrid>
                <a:gridCol w="1591783">
                  <a:extLst>
                    <a:ext uri="{9D8B030D-6E8A-4147-A177-3AD203B41FA5}">
                      <a16:colId xmlns:a16="http://schemas.microsoft.com/office/drawing/2014/main" val="984708790"/>
                    </a:ext>
                  </a:extLst>
                </a:gridCol>
                <a:gridCol w="6917217">
                  <a:extLst>
                    <a:ext uri="{9D8B030D-6E8A-4147-A177-3AD203B41FA5}">
                      <a16:colId xmlns:a16="http://schemas.microsoft.com/office/drawing/2014/main" val="1456197666"/>
                    </a:ext>
                  </a:extLst>
                </a:gridCol>
              </a:tblGrid>
              <a:tr h="769007">
                <a:tc>
                  <a:txBody>
                    <a:bodyPr/>
                    <a:lstStyle/>
                    <a:p>
                      <a:pPr algn="ctr"/>
                      <a:r>
                        <a:rPr lang="en-US" sz="1800" dirty="0">
                          <a:solidFill>
                            <a:schemeClr val="bg1"/>
                          </a:solidFill>
                        </a:rPr>
                        <a:t>Lag Time to Benefit</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800" dirty="0">
                          <a:solidFill>
                            <a:schemeClr val="bg1"/>
                          </a:solidFill>
                        </a:rPr>
                        <a:t>Common Screening Tests/Clinical Interventions</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720320379"/>
                  </a:ext>
                </a:extLst>
              </a:tr>
              <a:tr h="465562">
                <a:tc>
                  <a:txBody>
                    <a:bodyPr/>
                    <a:lstStyle/>
                    <a:p>
                      <a:pPr marL="0" algn="ctr" defTabSz="914400" rtl="0" eaLnBrk="1" latinLnBrk="0" hangingPunct="1"/>
                      <a:r>
                        <a:rPr lang="en-US" sz="1500" kern="1200" dirty="0">
                          <a:solidFill>
                            <a:schemeClr val="accent1"/>
                          </a:solidFill>
                          <a:effectLst/>
                        </a:rPr>
                        <a:t>1 - 2 months</a:t>
                      </a:r>
                      <a:endParaRPr lang="en-US" sz="1500" kern="1200" dirty="0">
                        <a:solidFill>
                          <a:schemeClr val="accent1"/>
                        </a:solidFill>
                        <a:effectLst/>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SSRIs for depression</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44131470"/>
                  </a:ext>
                </a:extLst>
              </a:tr>
              <a:tr h="804590">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6 months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Statins for secondary prevention of cardiovascular disease</a:t>
                      </a:r>
                    </a:p>
                    <a:p>
                      <a:pPr marL="285750" marR="0" indent="-285750" algn="l">
                        <a:spcBef>
                          <a:spcPts val="30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Finasteride for benign prostatic hyperplasia</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3838086910"/>
                  </a:ext>
                </a:extLst>
              </a:tr>
              <a:tr h="780165">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year</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indent="-285750">
                        <a:buFont typeface="Arial" panose="020B0604020202020204" pitchFamily="34" charset="0"/>
                        <a:buChar char="•"/>
                      </a:pPr>
                      <a:r>
                        <a:rPr lang="en-US" sz="1500" kern="1200" dirty="0">
                          <a:solidFill>
                            <a:schemeClr val="accent1"/>
                          </a:solidFill>
                          <a:effectLst/>
                        </a:rPr>
                        <a:t>Bisphosphonates for prevention of nonvertebral fractures in postmenopausal women with osteoporosis</a:t>
                      </a:r>
                      <a:endParaRPr lang="en-US" sz="1500" kern="1200" dirty="0">
                        <a:solidFill>
                          <a:schemeClr val="accent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271021971"/>
                  </a:ext>
                </a:extLst>
              </a:tr>
              <a:tr h="503767">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1 - 2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Blood pressure control for primary prevention of cardiovascular disease</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40654869"/>
                  </a:ext>
                </a:extLst>
              </a:tr>
              <a:tr h="752175">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1 - 3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Strict blood pressure and lipid control in type 2 diabetes mellitus</a:t>
                      </a:r>
                    </a:p>
                    <a:p>
                      <a:pPr marL="285750" marR="0" indent="-285750" algn="l">
                        <a:spcBef>
                          <a:spcPts val="30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Statins for primary prevention of cardiovascular disease</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1924252531"/>
                  </a:ext>
                </a:extLst>
              </a:tr>
              <a:tr h="754767">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8 - 10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Tight glycemic control for prevention of microvascular complications in type 2 diabetes mellitus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2801121704"/>
                  </a:ext>
                </a:extLst>
              </a:tr>
              <a:tr h="542068">
                <a:tc>
                  <a:txBody>
                    <a:bodyPr/>
                    <a:lstStyle/>
                    <a:p>
                      <a:pPr marL="0" marR="0" algn="ctr">
                        <a:spcBef>
                          <a:spcPts val="0"/>
                        </a:spcBef>
                        <a:spcAft>
                          <a:spcPts val="0"/>
                        </a:spcAft>
                        <a:tabLst>
                          <a:tab pos="91440" algn="l"/>
                          <a:tab pos="182880" algn="l"/>
                          <a:tab pos="274320" algn="l"/>
                          <a:tab pos="365760" algn="l"/>
                          <a:tab pos="457200" algn="l"/>
                        </a:tabLst>
                      </a:pPr>
                      <a:r>
                        <a:rPr lang="en-US" sz="1500" dirty="0">
                          <a:solidFill>
                            <a:schemeClr val="accent1"/>
                          </a:solidFill>
                          <a:effectLst/>
                        </a:rPr>
                        <a:t>10 years</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marL="285750" marR="0" indent="-285750" algn="l">
                        <a:spcBef>
                          <a:spcPts val="0"/>
                        </a:spcBef>
                        <a:spcAft>
                          <a:spcPts val="0"/>
                        </a:spcAft>
                        <a:buFont typeface="Arial" panose="020B0604020202020204" pitchFamily="34" charset="0"/>
                        <a:buChar char="•"/>
                        <a:tabLst>
                          <a:tab pos="91440" algn="l"/>
                          <a:tab pos="182880" algn="l"/>
                          <a:tab pos="274320" algn="l"/>
                          <a:tab pos="365760" algn="l"/>
                          <a:tab pos="457200" algn="l"/>
                        </a:tabLst>
                      </a:pPr>
                      <a:r>
                        <a:rPr lang="en-US" sz="1500" dirty="0">
                          <a:solidFill>
                            <a:schemeClr val="accent1"/>
                          </a:solidFill>
                          <a:effectLst/>
                        </a:rPr>
                        <a:t>Colon and breast cancer screening for reducing cancer mortality</a:t>
                      </a:r>
                      <a:endParaRPr lang="en-US" sz="15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602018397"/>
                  </a:ext>
                </a:extLst>
              </a:tr>
            </a:tbl>
          </a:graphicData>
        </a:graphic>
      </p:graphicFrame>
      <p:sp>
        <p:nvSpPr>
          <p:cNvPr id="2" name="Oval 1">
            <a:extLst>
              <a:ext uri="{FF2B5EF4-FFF2-40B4-BE49-F238E27FC236}">
                <a16:creationId xmlns:a16="http://schemas.microsoft.com/office/drawing/2014/main" id="{627ED705-65A6-CD5B-3160-FCD92F514210}"/>
              </a:ext>
            </a:extLst>
          </p:cNvPr>
          <p:cNvSpPr/>
          <p:nvPr/>
        </p:nvSpPr>
        <p:spPr>
          <a:xfrm>
            <a:off x="1167319" y="2928026"/>
            <a:ext cx="10058400" cy="1206229"/>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DEC68-3285-5648-F629-CDE9148647B1}"/>
              </a:ext>
            </a:extLst>
          </p:cNvPr>
          <p:cNvSpPr>
            <a:spLocks noGrp="1"/>
          </p:cNvSpPr>
          <p:nvPr>
            <p:ph type="title"/>
          </p:nvPr>
        </p:nvSpPr>
        <p:spPr/>
        <p:txBody>
          <a:bodyPr/>
          <a:lstStyle/>
          <a:p>
            <a:r>
              <a:rPr lang="en-US" dirty="0"/>
              <a:t>Data</a:t>
            </a:r>
          </a:p>
        </p:txBody>
      </p:sp>
      <p:sp>
        <p:nvSpPr>
          <p:cNvPr id="4" name="Slide Number Placeholder 3">
            <a:extLst>
              <a:ext uri="{FF2B5EF4-FFF2-40B4-BE49-F238E27FC236}">
                <a16:creationId xmlns:a16="http://schemas.microsoft.com/office/drawing/2014/main" id="{55C06BD0-6859-5D20-5234-A9C0ECA85B1E}"/>
              </a:ext>
            </a:extLst>
          </p:cNvPr>
          <p:cNvSpPr>
            <a:spLocks noGrp="1"/>
          </p:cNvSpPr>
          <p:nvPr>
            <p:ph type="sldNum" sz="quarter" idx="12"/>
          </p:nvPr>
        </p:nvSpPr>
        <p:spPr/>
        <p:txBody>
          <a:bodyPr/>
          <a:lstStyle/>
          <a:p>
            <a:fld id="{08E2736C-2116-E547-89C7-B989CAA495DE}" type="slidenum">
              <a:rPr lang="en-US" smtClean="0"/>
              <a:t>28</a:t>
            </a:fld>
            <a:endParaRPr lang="en-US"/>
          </a:p>
        </p:txBody>
      </p:sp>
      <p:pic>
        <p:nvPicPr>
          <p:cNvPr id="6" name="Picture 5">
            <a:extLst>
              <a:ext uri="{FF2B5EF4-FFF2-40B4-BE49-F238E27FC236}">
                <a16:creationId xmlns:a16="http://schemas.microsoft.com/office/drawing/2014/main" id="{AD775BBA-B9E9-4EF9-3128-C2675EFAA637}"/>
              </a:ext>
            </a:extLst>
          </p:cNvPr>
          <p:cNvPicPr>
            <a:picLocks noChangeAspect="1"/>
          </p:cNvPicPr>
          <p:nvPr/>
        </p:nvPicPr>
        <p:blipFill>
          <a:blip r:embed="rId2"/>
          <a:stretch>
            <a:fillRect/>
          </a:stretch>
        </p:blipFill>
        <p:spPr>
          <a:xfrm>
            <a:off x="800100" y="1097280"/>
            <a:ext cx="5772496" cy="4429367"/>
          </a:xfrm>
          <a:prstGeom prst="rect">
            <a:avLst/>
          </a:prstGeom>
        </p:spPr>
      </p:pic>
      <p:pic>
        <p:nvPicPr>
          <p:cNvPr id="8" name="Picture 7">
            <a:extLst>
              <a:ext uri="{FF2B5EF4-FFF2-40B4-BE49-F238E27FC236}">
                <a16:creationId xmlns:a16="http://schemas.microsoft.com/office/drawing/2014/main" id="{FD19EC4E-AD21-AEE0-92D4-15B9A32DEFDA}"/>
              </a:ext>
            </a:extLst>
          </p:cNvPr>
          <p:cNvPicPr>
            <a:picLocks noChangeAspect="1"/>
          </p:cNvPicPr>
          <p:nvPr/>
        </p:nvPicPr>
        <p:blipFill>
          <a:blip r:embed="rId3"/>
          <a:stretch>
            <a:fillRect/>
          </a:stretch>
        </p:blipFill>
        <p:spPr>
          <a:xfrm>
            <a:off x="3258055" y="2468301"/>
            <a:ext cx="8362446" cy="1921397"/>
          </a:xfrm>
          <a:prstGeom prst="rect">
            <a:avLst/>
          </a:prstGeom>
        </p:spPr>
      </p:pic>
    </p:spTree>
    <p:extLst>
      <p:ext uri="{BB962C8B-B14F-4D97-AF65-F5344CB8AC3E}">
        <p14:creationId xmlns:p14="http://schemas.microsoft.com/office/powerpoint/2010/main" val="30882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82FF5-68A7-E719-7810-8319E0E9B67C}"/>
              </a:ext>
            </a:extLst>
          </p:cNvPr>
          <p:cNvPicPr>
            <a:picLocks noChangeAspect="1"/>
          </p:cNvPicPr>
          <p:nvPr/>
        </p:nvPicPr>
        <p:blipFill>
          <a:blip r:embed="rId2"/>
          <a:stretch>
            <a:fillRect/>
          </a:stretch>
        </p:blipFill>
        <p:spPr>
          <a:xfrm>
            <a:off x="94412" y="390101"/>
            <a:ext cx="12003175" cy="6077798"/>
          </a:xfrm>
          <a:prstGeom prst="rect">
            <a:avLst/>
          </a:prstGeom>
        </p:spPr>
      </p:pic>
    </p:spTree>
    <p:extLst>
      <p:ext uri="{BB962C8B-B14F-4D97-AF65-F5344CB8AC3E}">
        <p14:creationId xmlns:p14="http://schemas.microsoft.com/office/powerpoint/2010/main" val="6672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EF565E-4736-7D68-41A9-FD883F930029}"/>
              </a:ext>
            </a:extLst>
          </p:cNvPr>
          <p:cNvPicPr>
            <a:picLocks noChangeAspect="1"/>
          </p:cNvPicPr>
          <p:nvPr/>
        </p:nvPicPr>
        <p:blipFill>
          <a:blip r:embed="rId2"/>
          <a:stretch>
            <a:fillRect/>
          </a:stretch>
        </p:blipFill>
        <p:spPr>
          <a:xfrm>
            <a:off x="317996" y="181523"/>
            <a:ext cx="6925642" cy="5210902"/>
          </a:xfrm>
          <a:prstGeom prst="rect">
            <a:avLst/>
          </a:prstGeom>
        </p:spPr>
      </p:pic>
      <p:sp>
        <p:nvSpPr>
          <p:cNvPr id="2" name="Slide Number Placeholder 1">
            <a:extLst>
              <a:ext uri="{FF2B5EF4-FFF2-40B4-BE49-F238E27FC236}">
                <a16:creationId xmlns:a16="http://schemas.microsoft.com/office/drawing/2014/main" id="{A6B2DBB5-B851-80ED-C358-212F87BA2EFF}"/>
              </a:ext>
            </a:extLst>
          </p:cNvPr>
          <p:cNvSpPr>
            <a:spLocks noGrp="1"/>
          </p:cNvSpPr>
          <p:nvPr>
            <p:ph type="sldNum" sz="quarter" idx="12"/>
          </p:nvPr>
        </p:nvSpPr>
        <p:spPr/>
        <p:txBody>
          <a:bodyPr/>
          <a:lstStyle/>
          <a:p>
            <a:fld id="{08E2736C-2116-E547-89C7-B989CAA495DE}" type="slidenum">
              <a:rPr lang="en-US" smtClean="0"/>
              <a:t>3</a:t>
            </a:fld>
            <a:endParaRPr lang="en-US"/>
          </a:p>
        </p:txBody>
      </p:sp>
      <p:pic>
        <p:nvPicPr>
          <p:cNvPr id="6" name="Picture 5">
            <a:extLst>
              <a:ext uri="{FF2B5EF4-FFF2-40B4-BE49-F238E27FC236}">
                <a16:creationId xmlns:a16="http://schemas.microsoft.com/office/drawing/2014/main" id="{8ED09073-3CBB-FF79-DBAF-74AB2F5A2906}"/>
              </a:ext>
            </a:extLst>
          </p:cNvPr>
          <p:cNvPicPr>
            <a:picLocks noChangeAspect="1"/>
          </p:cNvPicPr>
          <p:nvPr/>
        </p:nvPicPr>
        <p:blipFill>
          <a:blip r:embed="rId3"/>
          <a:stretch>
            <a:fillRect/>
          </a:stretch>
        </p:blipFill>
        <p:spPr>
          <a:xfrm>
            <a:off x="5468187" y="2441642"/>
            <a:ext cx="6577900" cy="3654389"/>
          </a:xfrm>
          <a:prstGeom prst="rect">
            <a:avLst/>
          </a:prstGeom>
          <a:ln>
            <a:solidFill>
              <a:schemeClr val="accent2"/>
            </a:solidFill>
          </a:ln>
        </p:spPr>
      </p:pic>
    </p:spTree>
    <p:extLst>
      <p:ext uri="{BB962C8B-B14F-4D97-AF65-F5344CB8AC3E}">
        <p14:creationId xmlns:p14="http://schemas.microsoft.com/office/powerpoint/2010/main" val="251186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6112E-63E0-DA1C-1EA8-93F42E8FEEBF}"/>
              </a:ext>
            </a:extLst>
          </p:cNvPr>
          <p:cNvPicPr>
            <a:picLocks noChangeAspect="1"/>
          </p:cNvPicPr>
          <p:nvPr/>
        </p:nvPicPr>
        <p:blipFill>
          <a:blip r:embed="rId2">
            <a:extLst>
              <a:ext uri="{837473B0-CC2E-450A-ABE3-18F120FF3D39}">
                <a1611:picAttrSrcUrl xmlns:a1611="http://schemas.microsoft.com/office/drawing/2016/11/main" r:id="rId3"/>
              </a:ext>
            </a:extLst>
          </a:blip>
          <a:srcRect r="33462" b="-2"/>
          <a:stretch>
            <a:fillRect/>
          </a:stretch>
        </p:blipFill>
        <p:spPr>
          <a:xfrm>
            <a:off x="6233158" y="1395663"/>
            <a:ext cx="5501641" cy="4340992"/>
          </a:xfrm>
          <a:prstGeom prst="rect">
            <a:avLst/>
          </a:prstGeom>
          <a:noFill/>
        </p:spPr>
      </p:pic>
      <p:sp>
        <p:nvSpPr>
          <p:cNvPr id="9" name="Content Placeholder 8">
            <a:extLst>
              <a:ext uri="{FF2B5EF4-FFF2-40B4-BE49-F238E27FC236}">
                <a16:creationId xmlns:a16="http://schemas.microsoft.com/office/drawing/2014/main" id="{BDBADA0A-FA5A-7929-5237-46D326C630F3}"/>
              </a:ext>
            </a:extLst>
          </p:cNvPr>
          <p:cNvSpPr>
            <a:spLocks noGrp="1"/>
          </p:cNvSpPr>
          <p:nvPr>
            <p:ph idx="1"/>
          </p:nvPr>
        </p:nvSpPr>
        <p:spPr>
          <a:xfrm>
            <a:off x="457201" y="1395663"/>
            <a:ext cx="5501641" cy="4639375"/>
          </a:xfrm>
        </p:spPr>
        <p:txBody>
          <a:bodyPr/>
          <a:lstStyle/>
          <a:p>
            <a:r>
              <a:rPr lang="en-US" dirty="0"/>
              <a:t>Would this patient benefit from a bisphosphonate?</a:t>
            </a:r>
          </a:p>
          <a:p>
            <a:r>
              <a:rPr lang="en-US" dirty="0"/>
              <a:t>What is your prognosis for future fracture?</a:t>
            </a:r>
          </a:p>
        </p:txBody>
      </p:sp>
      <p:sp>
        <p:nvSpPr>
          <p:cNvPr id="8" name="Title 7">
            <a:extLst>
              <a:ext uri="{FF2B5EF4-FFF2-40B4-BE49-F238E27FC236}">
                <a16:creationId xmlns:a16="http://schemas.microsoft.com/office/drawing/2014/main" id="{33B645DF-0C72-E416-0A01-1631C9323B80}"/>
              </a:ext>
            </a:extLst>
          </p:cNvPr>
          <p:cNvSpPr>
            <a:spLocks noGrp="1"/>
          </p:cNvSpPr>
          <p:nvPr>
            <p:ph type="title"/>
          </p:nvPr>
        </p:nvSpPr>
        <p:spPr/>
        <p:txBody>
          <a:bodyPr/>
          <a:lstStyle/>
          <a:p>
            <a:r>
              <a:rPr lang="en-US" dirty="0"/>
              <a:t>Case: Prognosis </a:t>
            </a:r>
          </a:p>
        </p:txBody>
      </p:sp>
      <p:sp>
        <p:nvSpPr>
          <p:cNvPr id="20" name="Slide Number Placeholder 4">
            <a:extLst>
              <a:ext uri="{FF2B5EF4-FFF2-40B4-BE49-F238E27FC236}">
                <a16:creationId xmlns:a16="http://schemas.microsoft.com/office/drawing/2014/main" id="{F06E7C65-A712-2E27-C90F-AD2647A1D0A8}"/>
              </a:ext>
            </a:extLst>
          </p:cNvPr>
          <p:cNvSpPr>
            <a:spLocks noGrp="1"/>
          </p:cNvSpPr>
          <p:nvPr>
            <p:ph type="sldNum" sz="quarter" idx="12"/>
          </p:nvPr>
        </p:nvSpPr>
        <p:spPr/>
        <p:txBody>
          <a:bodyPr/>
          <a:lstStyle/>
          <a:p>
            <a:pPr>
              <a:spcAft>
                <a:spcPts val="600"/>
              </a:spcAft>
            </a:pPr>
            <a:fld id="{08E2736C-2116-E547-89C7-B989CAA495DE}" type="slidenum">
              <a:rPr lang="en-US" smtClean="0"/>
              <a:pPr>
                <a:spcAft>
                  <a:spcPts val="600"/>
                </a:spcAft>
              </a:pPr>
              <a:t>30</a:t>
            </a:fld>
            <a:endParaRPr lang="en-US"/>
          </a:p>
        </p:txBody>
      </p:sp>
      <p:sp>
        <p:nvSpPr>
          <p:cNvPr id="4" name="TextBox 3">
            <a:extLst>
              <a:ext uri="{FF2B5EF4-FFF2-40B4-BE49-F238E27FC236}">
                <a16:creationId xmlns:a16="http://schemas.microsoft.com/office/drawing/2014/main" id="{0BE18185-2F96-B78F-2EE3-61D74C96A4FD}"/>
              </a:ext>
            </a:extLst>
          </p:cNvPr>
          <p:cNvSpPr txBox="1"/>
          <p:nvPr/>
        </p:nvSpPr>
        <p:spPr>
          <a:xfrm>
            <a:off x="8901972" y="5536600"/>
            <a:ext cx="28328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igrainecollaborative.org/sex-differences-in-cgrp-targeted-therap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52448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2562D-1EB7-60C1-827A-5E6EFDC4CBC0}"/>
            </a:ext>
          </a:extLst>
        </p:cNvPr>
        <p:cNvGrpSpPr/>
        <p:nvPr/>
      </p:nvGrpSpPr>
      <p:grpSpPr>
        <a:xfrm>
          <a:off x="0" y="0"/>
          <a:ext cx="0" cy="0"/>
          <a:chOff x="0" y="0"/>
          <a:chExt cx="0" cy="0"/>
        </a:xfrm>
      </p:grpSpPr>
      <p:pic>
        <p:nvPicPr>
          <p:cNvPr id="59394" name="Picture 4">
            <a:extLst>
              <a:ext uri="{FF2B5EF4-FFF2-40B4-BE49-F238E27FC236}">
                <a16:creationId xmlns:a16="http://schemas.microsoft.com/office/drawing/2014/main" id="{E55E82EB-5234-EA12-1EEF-B11762A35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7613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8BE9991-3D9E-BCBE-B850-D8E5CD098AED}"/>
              </a:ext>
            </a:extLst>
          </p:cNvPr>
          <p:cNvSpPr txBox="1"/>
          <p:nvPr/>
        </p:nvSpPr>
        <p:spPr>
          <a:xfrm>
            <a:off x="2251953" y="1744496"/>
            <a:ext cx="2057400" cy="523875"/>
          </a:xfrm>
          <a:prstGeom prst="rect">
            <a:avLst/>
          </a:prstGeom>
          <a:noFill/>
        </p:spPr>
        <p:txBody>
          <a:bodyPr wrap="square">
            <a:spAutoFit/>
          </a:bodyPr>
          <a:lstStyle/>
          <a:p>
            <a:pPr algn="ctr">
              <a:defRPr/>
            </a:pPr>
            <a:r>
              <a:rPr lang="en-US" sz="2800" b="1" dirty="0" err="1">
                <a:solidFill>
                  <a:schemeClr val="accent1"/>
                </a:solidFill>
                <a:latin typeface="+mj-lt"/>
              </a:rPr>
              <a:t>Forseeing</a:t>
            </a:r>
            <a:endParaRPr lang="en-US" sz="2800" b="1" dirty="0">
              <a:solidFill>
                <a:schemeClr val="accent1"/>
              </a:solidFill>
              <a:latin typeface="+mj-lt"/>
            </a:endParaRPr>
          </a:p>
        </p:txBody>
      </p:sp>
      <p:sp>
        <p:nvSpPr>
          <p:cNvPr id="7" name="TextBox 6">
            <a:extLst>
              <a:ext uri="{FF2B5EF4-FFF2-40B4-BE49-F238E27FC236}">
                <a16:creationId xmlns:a16="http://schemas.microsoft.com/office/drawing/2014/main" id="{D47158F6-F4BE-FEF1-41BF-B5549681157B}"/>
              </a:ext>
            </a:extLst>
          </p:cNvPr>
          <p:cNvSpPr txBox="1"/>
          <p:nvPr/>
        </p:nvSpPr>
        <p:spPr>
          <a:xfrm>
            <a:off x="4876834" y="1752601"/>
            <a:ext cx="1974782" cy="523875"/>
          </a:xfrm>
          <a:prstGeom prst="rect">
            <a:avLst/>
          </a:prstGeom>
          <a:noFill/>
        </p:spPr>
        <p:txBody>
          <a:bodyPr wrap="square">
            <a:spAutoFit/>
          </a:bodyPr>
          <a:lstStyle/>
          <a:p>
            <a:pPr algn="ctr">
              <a:defRPr/>
            </a:pPr>
            <a:r>
              <a:rPr lang="en-US" sz="2800" b="1" dirty="0" err="1">
                <a:solidFill>
                  <a:schemeClr val="accent1"/>
                </a:solidFill>
                <a:latin typeface="+mj-lt"/>
              </a:rPr>
              <a:t>Fortelling</a:t>
            </a:r>
            <a:endParaRPr lang="en-US" sz="2800" b="1" dirty="0">
              <a:solidFill>
                <a:schemeClr val="accent1"/>
              </a:solidFill>
              <a:latin typeface="+mj-lt"/>
            </a:endParaRPr>
          </a:p>
        </p:txBody>
      </p:sp>
      <p:sp>
        <p:nvSpPr>
          <p:cNvPr id="8" name="TextBox 3">
            <a:extLst>
              <a:ext uri="{FF2B5EF4-FFF2-40B4-BE49-F238E27FC236}">
                <a16:creationId xmlns:a16="http://schemas.microsoft.com/office/drawing/2014/main" id="{3E344C71-190D-107B-94D3-1023F439A852}"/>
              </a:ext>
            </a:extLst>
          </p:cNvPr>
          <p:cNvSpPr txBox="1">
            <a:spLocks noChangeArrowheads="1"/>
          </p:cNvSpPr>
          <p:nvPr/>
        </p:nvSpPr>
        <p:spPr bwMode="auto">
          <a:xfrm>
            <a:off x="455646" y="5410199"/>
            <a:ext cx="8229600" cy="461963"/>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200" dirty="0">
                <a:latin typeface="+mj-lt"/>
              </a:rPr>
              <a:t>Christakis N. Death foretold: prophecy and prognosis in medical care. Chicago: University of Chicago  Press; 1999.</a:t>
            </a:r>
          </a:p>
          <a:p>
            <a:pPr>
              <a:defRPr/>
            </a:pPr>
            <a:r>
              <a:rPr lang="en-US" sz="1200" dirty="0">
                <a:solidFill>
                  <a:srgbClr val="212121"/>
                </a:solidFill>
                <a:latin typeface="BlinkMacSystemFont"/>
              </a:rPr>
              <a:t>Martin EJ, </a:t>
            </a:r>
            <a:r>
              <a:rPr lang="en-US" sz="1200" dirty="0" err="1">
                <a:solidFill>
                  <a:srgbClr val="212121"/>
                </a:solidFill>
                <a:latin typeface="BlinkMacSystemFont"/>
              </a:rPr>
              <a:t>Widera</a:t>
            </a:r>
            <a:r>
              <a:rPr lang="en-US" sz="1200" dirty="0">
                <a:solidFill>
                  <a:srgbClr val="212121"/>
                </a:solidFill>
                <a:latin typeface="BlinkMacSystemFont"/>
              </a:rPr>
              <a:t> E. Prognostication in Serious Illness. Med Clin North Am. 2020 May;104(3):391-403</a:t>
            </a:r>
            <a:endParaRPr lang="en-US" sz="1200" dirty="0">
              <a:latin typeface="+mj-lt"/>
            </a:endParaRPr>
          </a:p>
        </p:txBody>
      </p:sp>
    </p:spTree>
    <p:extLst>
      <p:ext uri="{BB962C8B-B14F-4D97-AF65-F5344CB8AC3E}">
        <p14:creationId xmlns:p14="http://schemas.microsoft.com/office/powerpoint/2010/main" val="90337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61486-8FB6-9EE2-6738-F5D3DE2F6BE4}"/>
              </a:ext>
            </a:extLst>
          </p:cNvPr>
          <p:cNvPicPr>
            <a:picLocks noChangeAspect="1"/>
          </p:cNvPicPr>
          <p:nvPr/>
        </p:nvPicPr>
        <p:blipFill>
          <a:blip r:embed="rId2"/>
          <a:stretch>
            <a:fillRect/>
          </a:stretch>
        </p:blipFill>
        <p:spPr>
          <a:xfrm>
            <a:off x="4212078" y="1265080"/>
            <a:ext cx="3286778" cy="4327839"/>
          </a:xfrm>
          <a:prstGeom prst="rect">
            <a:avLst/>
          </a:prstGeom>
        </p:spPr>
      </p:pic>
    </p:spTree>
    <p:extLst>
      <p:ext uri="{BB962C8B-B14F-4D97-AF65-F5344CB8AC3E}">
        <p14:creationId xmlns:p14="http://schemas.microsoft.com/office/powerpoint/2010/main" val="110154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A2B24B2-19A3-45C5-B476-7AA8780CA4BE}"/>
              </a:ext>
            </a:extLst>
          </p:cNvPr>
          <p:cNvSpPr>
            <a:spLocks noGrp="1" noChangeArrowheads="1"/>
          </p:cNvSpPr>
          <p:nvPr>
            <p:ph type="title"/>
          </p:nvPr>
        </p:nvSpPr>
        <p:spPr>
          <a:xfrm>
            <a:off x="3540735" y="0"/>
            <a:ext cx="7002379" cy="800100"/>
          </a:xfrm>
          <a:noFill/>
        </p:spPr>
        <p:txBody>
          <a:bodyPr anchor="ctr">
            <a:normAutofit/>
          </a:bodyPr>
          <a:lstStyle/>
          <a:p>
            <a:pPr eaLnBrk="1" hangingPunct="1"/>
            <a:r>
              <a:rPr lang="en-US" altLang="en-US" sz="2700" b="1" dirty="0">
                <a:latin typeface="Arial" charset="0"/>
              </a:rPr>
              <a:t>COMMUNICATING PROGNOSIS</a:t>
            </a:r>
          </a:p>
        </p:txBody>
      </p:sp>
      <p:sp>
        <p:nvSpPr>
          <p:cNvPr id="16388" name="Rectangle 3"/>
          <p:cNvSpPr>
            <a:spLocks noGrp="1" noChangeArrowheads="1"/>
          </p:cNvSpPr>
          <p:nvPr>
            <p:ph idx="1"/>
          </p:nvPr>
        </p:nvSpPr>
        <p:spPr>
          <a:xfrm>
            <a:off x="2195981" y="1160671"/>
            <a:ext cx="8205319" cy="1496215"/>
          </a:xfrm>
        </p:spPr>
        <p:txBody>
          <a:bodyPr>
            <a:noAutofit/>
          </a:bodyPr>
          <a:lstStyle/>
          <a:p>
            <a:pPr marL="0" indent="0" algn="ctr">
              <a:lnSpc>
                <a:spcPct val="100000"/>
              </a:lnSpc>
              <a:spcBef>
                <a:spcPts val="0"/>
              </a:spcBef>
              <a:buNone/>
            </a:pPr>
            <a:r>
              <a:rPr lang="en-US" b="1" i="1" dirty="0">
                <a:solidFill>
                  <a:schemeClr val="accent2"/>
                </a:solidFill>
              </a:rPr>
              <a:t>Communicating prognosis can be difficult</a:t>
            </a:r>
          </a:p>
          <a:p>
            <a:pPr marL="0" indent="0" algn="ctr">
              <a:lnSpc>
                <a:spcPct val="100000"/>
              </a:lnSpc>
              <a:spcBef>
                <a:spcPts val="0"/>
              </a:spcBef>
              <a:buNone/>
            </a:pPr>
            <a:r>
              <a:rPr lang="en-US" i="1" dirty="0"/>
              <a:t>Use communication structures that emphasize </a:t>
            </a:r>
            <a:r>
              <a:rPr lang="en-US" b="1" i="1" dirty="0"/>
              <a:t>alignment with patient understanding, expectations, and emotion</a:t>
            </a:r>
          </a:p>
          <a:p>
            <a:pPr marL="0" indent="0" algn="ctr">
              <a:lnSpc>
                <a:spcPct val="100000"/>
              </a:lnSpc>
              <a:spcBef>
                <a:spcPts val="0"/>
              </a:spcBef>
              <a:buNone/>
            </a:pPr>
            <a:r>
              <a:rPr lang="en-US" i="1" dirty="0"/>
              <a:t>Focus on </a:t>
            </a:r>
            <a:r>
              <a:rPr lang="en-US" b="1" i="1" dirty="0"/>
              <a:t>patient-centered care </a:t>
            </a:r>
            <a:r>
              <a:rPr lang="en-US" i="1" dirty="0"/>
              <a:t>delivery</a:t>
            </a:r>
          </a:p>
        </p:txBody>
      </p:sp>
      <p:grpSp>
        <p:nvGrpSpPr>
          <p:cNvPr id="27" name="Group 26" descr="Using tools previously discussed make well-informed estimates of prognosis">
            <a:extLst>
              <a:ext uri="{FF2B5EF4-FFF2-40B4-BE49-F238E27FC236}">
                <a16:creationId xmlns:a16="http://schemas.microsoft.com/office/drawing/2014/main" id="{39123F8D-691A-DB5D-4EB5-B36EA157BBB7}"/>
              </a:ext>
            </a:extLst>
          </p:cNvPr>
          <p:cNvGrpSpPr/>
          <p:nvPr/>
        </p:nvGrpSpPr>
        <p:grpSpPr>
          <a:xfrm>
            <a:off x="1841501" y="3473667"/>
            <a:ext cx="3446788" cy="1884261"/>
            <a:chOff x="918251" y="3454598"/>
            <a:chExt cx="4100799" cy="1994953"/>
          </a:xfrm>
        </p:grpSpPr>
        <p:sp>
          <p:nvSpPr>
            <p:cNvPr id="15" name="Pentagon 14">
              <a:extLst>
                <a:ext uri="{FF2B5EF4-FFF2-40B4-BE49-F238E27FC236}">
                  <a16:creationId xmlns:a16="http://schemas.microsoft.com/office/drawing/2014/main" id="{401AC650-2682-3411-1DB5-166403A2FC16}"/>
                </a:ext>
              </a:extLst>
            </p:cNvPr>
            <p:cNvSpPr/>
            <p:nvPr/>
          </p:nvSpPr>
          <p:spPr>
            <a:xfrm>
              <a:off x="951797" y="3454598"/>
              <a:ext cx="4067253" cy="1994953"/>
            </a:xfrm>
            <a:prstGeom prst="homePlate">
              <a:avLst/>
            </a:prstGeom>
            <a:solidFill>
              <a:schemeClr val="accent2">
                <a:lumMod val="20000"/>
                <a:lumOff val="8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73863"/>
                </a:solidFill>
                <a:latin typeface="Arial" panose="020B0604020202020204"/>
              </a:endParaRPr>
            </a:p>
          </p:txBody>
        </p:sp>
        <p:sp>
          <p:nvSpPr>
            <p:cNvPr id="10" name="TextBox 9">
              <a:extLst>
                <a:ext uri="{FF2B5EF4-FFF2-40B4-BE49-F238E27FC236}">
                  <a16:creationId xmlns:a16="http://schemas.microsoft.com/office/drawing/2014/main" id="{70DA7650-0687-D8C9-CB7B-86D2871F738C}"/>
                </a:ext>
              </a:extLst>
            </p:cNvPr>
            <p:cNvSpPr txBox="1"/>
            <p:nvPr/>
          </p:nvSpPr>
          <p:spPr>
            <a:xfrm>
              <a:off x="918251" y="4450145"/>
              <a:ext cx="3541453" cy="757618"/>
            </a:xfrm>
            <a:prstGeom prst="rect">
              <a:avLst/>
            </a:prstGeom>
            <a:noFill/>
          </p:spPr>
          <p:txBody>
            <a:bodyPr wrap="square">
              <a:spAutoFit/>
            </a:bodyPr>
            <a:lstStyle/>
            <a:p>
              <a:pPr algn="ctr" defTabSz="457200"/>
              <a:r>
                <a:rPr lang="en-US" sz="1350" dirty="0">
                  <a:solidFill>
                    <a:srgbClr val="173863"/>
                  </a:solidFill>
                  <a:latin typeface="Arial" panose="020B0604020202020204"/>
                </a:rPr>
                <a:t>Using tools previously discussed </a:t>
              </a:r>
            </a:p>
            <a:p>
              <a:pPr algn="ctr" defTabSz="457200"/>
              <a:r>
                <a:rPr lang="en-US" sz="1350" dirty="0">
                  <a:solidFill>
                    <a:srgbClr val="173863"/>
                  </a:solidFill>
                  <a:latin typeface="Arial" panose="020B0604020202020204"/>
                </a:rPr>
                <a:t>make well-informed estimates of prognosis </a:t>
              </a:r>
            </a:p>
          </p:txBody>
        </p:sp>
        <p:pic>
          <p:nvPicPr>
            <p:cNvPr id="18" name="Graphic 17" descr="Doctor male with solid fill">
              <a:extLst>
                <a:ext uri="{FF2B5EF4-FFF2-40B4-BE49-F238E27FC236}">
                  <a16:creationId xmlns:a16="http://schemas.microsoft.com/office/drawing/2014/main" id="{49B67FD9-64F0-18C2-5380-AEA2B197B7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97526" y="3542676"/>
              <a:ext cx="914400" cy="914400"/>
            </a:xfrm>
            <a:prstGeom prst="rect">
              <a:avLst/>
            </a:prstGeom>
          </p:spPr>
        </p:pic>
        <p:pic>
          <p:nvPicPr>
            <p:cNvPr id="22" name="Graphic 21" descr="Doctor female with solid fill">
              <a:extLst>
                <a:ext uri="{FF2B5EF4-FFF2-40B4-BE49-F238E27FC236}">
                  <a16:creationId xmlns:a16="http://schemas.microsoft.com/office/drawing/2014/main" id="{EFE0969F-D8AA-E08D-7EDB-B887D8A9CB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60628" y="3544477"/>
              <a:ext cx="914400" cy="914400"/>
            </a:xfrm>
            <a:prstGeom prst="rect">
              <a:avLst/>
            </a:prstGeom>
          </p:spPr>
        </p:pic>
      </p:grpSp>
      <p:grpSp>
        <p:nvGrpSpPr>
          <p:cNvPr id="28" name="Group 27" descr="Place prognosis into the context of lag time to benefit">
            <a:extLst>
              <a:ext uri="{FF2B5EF4-FFF2-40B4-BE49-F238E27FC236}">
                <a16:creationId xmlns:a16="http://schemas.microsoft.com/office/drawing/2014/main" id="{2F5AFCC9-EEFB-B846-ACDC-5B2E2DC18987}"/>
              </a:ext>
            </a:extLst>
          </p:cNvPr>
          <p:cNvGrpSpPr/>
          <p:nvPr/>
        </p:nvGrpSpPr>
        <p:grpSpPr>
          <a:xfrm>
            <a:off x="5087535" y="3473667"/>
            <a:ext cx="2717418" cy="1884262"/>
            <a:chOff x="5141570" y="3454598"/>
            <a:chExt cx="3233034" cy="1994953"/>
          </a:xfrm>
        </p:grpSpPr>
        <p:sp>
          <p:nvSpPr>
            <p:cNvPr id="16" name="Pentagon 15">
              <a:extLst>
                <a:ext uri="{FF2B5EF4-FFF2-40B4-BE49-F238E27FC236}">
                  <a16:creationId xmlns:a16="http://schemas.microsoft.com/office/drawing/2014/main" id="{2D2C0841-77A2-EDD2-C453-FAEF717F0A98}"/>
                </a:ext>
              </a:extLst>
            </p:cNvPr>
            <p:cNvSpPr/>
            <p:nvPr/>
          </p:nvSpPr>
          <p:spPr>
            <a:xfrm>
              <a:off x="5141570" y="3454598"/>
              <a:ext cx="3233034" cy="1994953"/>
            </a:xfrm>
            <a:prstGeom prst="homePlate">
              <a:avLst/>
            </a:prstGeom>
            <a:solidFill>
              <a:schemeClr val="accent2">
                <a:lumMod val="40000"/>
                <a:lumOff val="6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latin typeface="Arial" panose="020B0604020202020204"/>
              </a:endParaRPr>
            </a:p>
          </p:txBody>
        </p:sp>
        <p:sp>
          <p:nvSpPr>
            <p:cNvPr id="12" name="TextBox 11">
              <a:extLst>
                <a:ext uri="{FF2B5EF4-FFF2-40B4-BE49-F238E27FC236}">
                  <a16:creationId xmlns:a16="http://schemas.microsoft.com/office/drawing/2014/main" id="{DB7F30C6-5A7E-632E-F712-FAB77DF30C79}"/>
                </a:ext>
              </a:extLst>
            </p:cNvPr>
            <p:cNvSpPr txBox="1"/>
            <p:nvPr/>
          </p:nvSpPr>
          <p:spPr>
            <a:xfrm>
              <a:off x="5157655" y="4457076"/>
              <a:ext cx="2725197" cy="757618"/>
            </a:xfrm>
            <a:prstGeom prst="rect">
              <a:avLst/>
            </a:prstGeom>
            <a:noFill/>
          </p:spPr>
          <p:txBody>
            <a:bodyPr wrap="square">
              <a:spAutoFit/>
            </a:bodyPr>
            <a:lstStyle/>
            <a:p>
              <a:pPr algn="ctr" defTabSz="457200"/>
              <a:r>
                <a:rPr lang="en-US" sz="1350" dirty="0">
                  <a:solidFill>
                    <a:srgbClr val="173863"/>
                  </a:solidFill>
                  <a:latin typeface="Arial" panose="020B0604020202020204"/>
                </a:rPr>
                <a:t>Place prognosis into the context of </a:t>
              </a:r>
            </a:p>
            <a:p>
              <a:pPr algn="ctr" defTabSz="457200"/>
              <a:r>
                <a:rPr lang="en-US" sz="1350" dirty="0">
                  <a:solidFill>
                    <a:srgbClr val="173863"/>
                  </a:solidFill>
                  <a:latin typeface="Arial" panose="020B0604020202020204"/>
                </a:rPr>
                <a:t>lag time to benefit</a:t>
              </a:r>
            </a:p>
          </p:txBody>
        </p:sp>
        <p:pic>
          <p:nvPicPr>
            <p:cNvPr id="25" name="Graphic 24" descr="Hourglass 90% with solid fill">
              <a:extLst>
                <a:ext uri="{FF2B5EF4-FFF2-40B4-BE49-F238E27FC236}">
                  <a16:creationId xmlns:a16="http://schemas.microsoft.com/office/drawing/2014/main" id="{30E44112-C398-9693-995E-25B007E2B8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44300" y="3594530"/>
              <a:ext cx="923331" cy="923331"/>
            </a:xfrm>
            <a:prstGeom prst="rect">
              <a:avLst/>
            </a:prstGeom>
          </p:spPr>
        </p:pic>
      </p:grpSp>
      <p:grpSp>
        <p:nvGrpSpPr>
          <p:cNvPr id="29" name="Group 28" descr="Patient-centered clinical decision making">
            <a:extLst>
              <a:ext uri="{FF2B5EF4-FFF2-40B4-BE49-F238E27FC236}">
                <a16:creationId xmlns:a16="http://schemas.microsoft.com/office/drawing/2014/main" id="{C1BC76A2-791F-C0F6-EABA-95C1EEB84B6A}"/>
              </a:ext>
            </a:extLst>
          </p:cNvPr>
          <p:cNvGrpSpPr/>
          <p:nvPr/>
        </p:nvGrpSpPr>
        <p:grpSpPr>
          <a:xfrm>
            <a:off x="7648969" y="3473667"/>
            <a:ext cx="2301708" cy="1884262"/>
            <a:chOff x="8497124" y="3454598"/>
            <a:chExt cx="2738445" cy="1994953"/>
          </a:xfrm>
        </p:grpSpPr>
        <p:sp>
          <p:nvSpPr>
            <p:cNvPr id="26" name="Rectangle 25">
              <a:extLst>
                <a:ext uri="{FF2B5EF4-FFF2-40B4-BE49-F238E27FC236}">
                  <a16:creationId xmlns:a16="http://schemas.microsoft.com/office/drawing/2014/main" id="{7A725C76-1279-5547-804A-2546376EB721}"/>
                </a:ext>
              </a:extLst>
            </p:cNvPr>
            <p:cNvSpPr/>
            <p:nvPr/>
          </p:nvSpPr>
          <p:spPr>
            <a:xfrm>
              <a:off x="8497124" y="3454598"/>
              <a:ext cx="2738445" cy="1994953"/>
            </a:xfrm>
            <a:prstGeom prst="rect">
              <a:avLst/>
            </a:prstGeom>
            <a:solidFill>
              <a:schemeClr val="accent2">
                <a:lumMod val="60000"/>
                <a:lumOff val="40000"/>
              </a:schemeClr>
            </a:solidFill>
            <a:ln>
              <a:no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latin typeface="Arial" panose="020B0604020202020204"/>
              </a:endParaRPr>
            </a:p>
          </p:txBody>
        </p:sp>
        <p:sp>
          <p:nvSpPr>
            <p:cNvPr id="14" name="TextBox 13">
              <a:extLst>
                <a:ext uri="{FF2B5EF4-FFF2-40B4-BE49-F238E27FC236}">
                  <a16:creationId xmlns:a16="http://schemas.microsoft.com/office/drawing/2014/main" id="{712DAEF3-4A82-471C-95EF-36C56FCEFED5}"/>
                </a:ext>
              </a:extLst>
            </p:cNvPr>
            <p:cNvSpPr txBox="1"/>
            <p:nvPr/>
          </p:nvSpPr>
          <p:spPr>
            <a:xfrm>
              <a:off x="8545761" y="4640328"/>
              <a:ext cx="2641170" cy="537664"/>
            </a:xfrm>
            <a:prstGeom prst="rect">
              <a:avLst/>
            </a:prstGeom>
            <a:noFill/>
          </p:spPr>
          <p:txBody>
            <a:bodyPr wrap="square">
              <a:spAutoFit/>
            </a:bodyPr>
            <a:lstStyle/>
            <a:p>
              <a:pPr algn="ctr" defTabSz="457200"/>
              <a:r>
                <a:rPr lang="en-US" sz="1350" dirty="0">
                  <a:solidFill>
                    <a:srgbClr val="173863"/>
                  </a:solidFill>
                  <a:latin typeface="Arial" panose="020B0604020202020204"/>
                </a:rPr>
                <a:t>Patient centered </a:t>
              </a:r>
            </a:p>
            <a:p>
              <a:pPr algn="ctr" defTabSz="457200"/>
              <a:r>
                <a:rPr lang="en-US" sz="1350" dirty="0">
                  <a:solidFill>
                    <a:srgbClr val="173863"/>
                  </a:solidFill>
                  <a:latin typeface="Arial" panose="020B0604020202020204"/>
                </a:rPr>
                <a:t>clinical decision-making</a:t>
              </a:r>
            </a:p>
          </p:txBody>
        </p:sp>
        <p:pic>
          <p:nvPicPr>
            <p:cNvPr id="20" name="Graphic 19" descr="Care with solid fill">
              <a:extLst>
                <a:ext uri="{FF2B5EF4-FFF2-40B4-BE49-F238E27FC236}">
                  <a16:creationId xmlns:a16="http://schemas.microsoft.com/office/drawing/2014/main" id="{F2B253EB-AEFB-D594-29D9-976D417DE73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254596" y="3509080"/>
              <a:ext cx="1223500" cy="1223500"/>
            </a:xfrm>
            <a:prstGeom prst="rect">
              <a:avLst/>
            </a:prstGeom>
          </p:spPr>
        </p:pic>
      </p:grpSp>
    </p:spTree>
    <p:extLst>
      <p:ext uri="{BB962C8B-B14F-4D97-AF65-F5344CB8AC3E}">
        <p14:creationId xmlns:p14="http://schemas.microsoft.com/office/powerpoint/2010/main" val="1345516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E7538A2-F2CE-8DDD-355A-973B65F377C3}"/>
              </a:ext>
            </a:extLst>
          </p:cNvPr>
          <p:cNvSpPr>
            <a:spLocks noGrp="1" noChangeArrowheads="1"/>
          </p:cNvSpPr>
          <p:nvPr>
            <p:ph type="title"/>
          </p:nvPr>
        </p:nvSpPr>
        <p:spPr>
          <a:xfrm>
            <a:off x="3582495" y="106947"/>
            <a:ext cx="7002379" cy="571377"/>
          </a:xfrm>
          <a:noFill/>
        </p:spPr>
        <p:txBody>
          <a:bodyPr anchor="ctr">
            <a:normAutofit/>
          </a:bodyPr>
          <a:lstStyle/>
          <a:p>
            <a:pPr algn="ctr" eaLnBrk="1" hangingPunct="1"/>
            <a:r>
              <a:rPr lang="en-US" altLang="en-US" sz="2700" b="1" dirty="0">
                <a:solidFill>
                  <a:schemeClr val="accent1"/>
                </a:solidFill>
                <a:latin typeface="Arial" charset="0"/>
              </a:rPr>
              <a:t>BARRIERS TO PROGNOSTICATION</a:t>
            </a:r>
          </a:p>
        </p:txBody>
      </p:sp>
      <p:sp>
        <p:nvSpPr>
          <p:cNvPr id="11" name="Rectangle 10">
            <a:extLst>
              <a:ext uri="{FF2B5EF4-FFF2-40B4-BE49-F238E27FC236}">
                <a16:creationId xmlns:a16="http://schemas.microsoft.com/office/drawing/2014/main" id="{0B1FC9F3-FAB7-EE4A-4FAA-5D22A500758E}"/>
              </a:ext>
            </a:extLst>
          </p:cNvPr>
          <p:cNvSpPr/>
          <p:nvPr/>
        </p:nvSpPr>
        <p:spPr>
          <a:xfrm>
            <a:off x="1949358" y="1608323"/>
            <a:ext cx="8293282" cy="15203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spcBef>
                <a:spcPts val="450"/>
              </a:spcBef>
            </a:pPr>
            <a:r>
              <a:rPr lang="en-US" b="1" dirty="0">
                <a:solidFill>
                  <a:srgbClr val="002060"/>
                </a:solidFill>
                <a:latin typeface="Arial" panose="020B0604020202020204" pitchFamily="34" charset="0"/>
                <a:cs typeface="Arial" panose="020B0604020202020204" pitchFamily="34" charset="0"/>
              </a:rPr>
              <a:t>Evidence encourages discussions about prognosis given that…</a:t>
            </a:r>
          </a:p>
          <a:p>
            <a:pPr algn="ctr" defTabSz="457200">
              <a:spcBef>
                <a:spcPts val="450"/>
              </a:spcBef>
            </a:pPr>
            <a:r>
              <a:rPr lang="en-US" sz="1650" dirty="0">
                <a:solidFill>
                  <a:srgbClr val="002060"/>
                </a:solidFill>
                <a:latin typeface="Arial" panose="020B0604020202020204" pitchFamily="34" charset="0"/>
                <a:cs typeface="Arial" panose="020B0604020202020204" pitchFamily="34" charset="0"/>
              </a:rPr>
              <a:t>…they </a:t>
            </a:r>
            <a:r>
              <a:rPr lang="en-US" sz="1650" b="1" dirty="0">
                <a:solidFill>
                  <a:srgbClr val="002060"/>
                </a:solidFill>
                <a:latin typeface="Arial" panose="020B0604020202020204" pitchFamily="34" charset="0"/>
                <a:cs typeface="Arial" panose="020B0604020202020204" pitchFamily="34" charset="0"/>
              </a:rPr>
              <a:t>do not negatively impact </a:t>
            </a:r>
            <a:r>
              <a:rPr lang="en-US" sz="1650" dirty="0">
                <a:solidFill>
                  <a:srgbClr val="002060"/>
                </a:solidFill>
                <a:latin typeface="Arial" panose="020B0604020202020204" pitchFamily="34" charset="0"/>
                <a:cs typeface="Arial" panose="020B0604020202020204" pitchFamily="34" charset="0"/>
              </a:rPr>
              <a:t>hope or overall ability to cope with illness</a:t>
            </a:r>
          </a:p>
          <a:p>
            <a:pPr algn="ctr" defTabSz="457200">
              <a:spcBef>
                <a:spcPts val="450"/>
              </a:spcBef>
            </a:pPr>
            <a:r>
              <a:rPr lang="en-US" sz="1650" dirty="0">
                <a:solidFill>
                  <a:srgbClr val="002060"/>
                </a:solidFill>
                <a:latin typeface="Arial" panose="020B0604020202020204" pitchFamily="34" charset="0"/>
                <a:cs typeface="Arial" panose="020B0604020202020204" pitchFamily="34" charset="0"/>
              </a:rPr>
              <a:t>…</a:t>
            </a:r>
            <a:r>
              <a:rPr lang="en-US" sz="1650" b="1" dirty="0">
                <a:solidFill>
                  <a:srgbClr val="002060"/>
                </a:solidFill>
                <a:latin typeface="Arial" panose="020B0604020202020204" pitchFamily="34" charset="0"/>
                <a:cs typeface="Arial" panose="020B0604020202020204" pitchFamily="34" charset="0"/>
              </a:rPr>
              <a:t>patients and families often want to discuss prognosis </a:t>
            </a:r>
            <a:r>
              <a:rPr lang="en-US" sz="1650" dirty="0">
                <a:solidFill>
                  <a:srgbClr val="002060"/>
                </a:solidFill>
                <a:latin typeface="Arial" panose="020B0604020202020204" pitchFamily="34" charset="0"/>
                <a:cs typeface="Arial" panose="020B0604020202020204" pitchFamily="34" charset="0"/>
              </a:rPr>
              <a:t>to get help with planning and decision making</a:t>
            </a:r>
          </a:p>
        </p:txBody>
      </p:sp>
      <p:sp>
        <p:nvSpPr>
          <p:cNvPr id="10" name="TextBox 9">
            <a:extLst>
              <a:ext uri="{FF2B5EF4-FFF2-40B4-BE49-F238E27FC236}">
                <a16:creationId xmlns:a16="http://schemas.microsoft.com/office/drawing/2014/main" id="{E4B2995D-98F6-F5C0-F9FF-A6E9923FCBE3}"/>
              </a:ext>
            </a:extLst>
          </p:cNvPr>
          <p:cNvSpPr txBox="1"/>
          <p:nvPr/>
        </p:nvSpPr>
        <p:spPr>
          <a:xfrm>
            <a:off x="3318698" y="3284317"/>
            <a:ext cx="5554602" cy="1392689"/>
          </a:xfrm>
          <a:prstGeom prst="rect">
            <a:avLst/>
          </a:prstGeom>
          <a:noFill/>
        </p:spPr>
        <p:txBody>
          <a:bodyPr wrap="square">
            <a:spAutoFit/>
          </a:bodyPr>
          <a:lstStyle/>
          <a:p>
            <a:pPr algn="ctr" defTabSz="457200">
              <a:spcBef>
                <a:spcPts val="450"/>
              </a:spcBef>
            </a:pPr>
            <a:r>
              <a:rPr lang="en-US" dirty="0">
                <a:solidFill>
                  <a:srgbClr val="173863"/>
                </a:solidFill>
                <a:latin typeface="Arial" panose="020B0604020202020204" pitchFamily="34" charset="0"/>
                <a:cs typeface="Arial" panose="020B0604020202020204" pitchFamily="34" charset="0"/>
              </a:rPr>
              <a:t>Practitioners </a:t>
            </a:r>
            <a:r>
              <a:rPr lang="en-US" b="1" dirty="0">
                <a:solidFill>
                  <a:srgbClr val="173863"/>
                </a:solidFill>
                <a:latin typeface="Arial" panose="020B0604020202020204" pitchFamily="34" charset="0"/>
                <a:cs typeface="Arial" panose="020B0604020202020204" pitchFamily="34" charset="0"/>
              </a:rPr>
              <a:t>shy away </a:t>
            </a:r>
            <a:r>
              <a:rPr lang="en-US" dirty="0">
                <a:solidFill>
                  <a:srgbClr val="173863"/>
                </a:solidFill>
                <a:latin typeface="Arial" panose="020B0604020202020204" pitchFamily="34" charset="0"/>
                <a:cs typeface="Arial" panose="020B0604020202020204" pitchFamily="34" charset="0"/>
              </a:rPr>
              <a:t>from this discussions due to:</a:t>
            </a:r>
          </a:p>
          <a:p>
            <a:pPr marL="1422797" lvl="1" indent="-286941" defTabSz="457200">
              <a:spcBef>
                <a:spcPts val="450"/>
              </a:spcBef>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Uncertainty</a:t>
            </a:r>
          </a:p>
          <a:p>
            <a:pPr marL="1422797" lvl="1" indent="-286941" defTabSz="457200">
              <a:spcBef>
                <a:spcPts val="450"/>
              </a:spcBef>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Fear of being inaccurate</a:t>
            </a:r>
          </a:p>
          <a:p>
            <a:pPr marL="1422797" lvl="1" indent="-286941" defTabSz="457200">
              <a:spcBef>
                <a:spcPts val="450"/>
              </a:spcBef>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Preconceived biases</a:t>
            </a:r>
          </a:p>
        </p:txBody>
      </p:sp>
      <p:sp>
        <p:nvSpPr>
          <p:cNvPr id="8" name="Rounded Rectangle 7">
            <a:extLst>
              <a:ext uri="{FF2B5EF4-FFF2-40B4-BE49-F238E27FC236}">
                <a16:creationId xmlns:a16="http://schemas.microsoft.com/office/drawing/2014/main" id="{CDB1BC13-C52C-3FBF-EE41-25B033E21159}"/>
              </a:ext>
            </a:extLst>
          </p:cNvPr>
          <p:cNvSpPr/>
          <p:nvPr/>
        </p:nvSpPr>
        <p:spPr>
          <a:xfrm>
            <a:off x="2008285" y="4754488"/>
            <a:ext cx="8175433" cy="957955"/>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spcBef>
                <a:spcPts val="450"/>
              </a:spcBef>
              <a:spcAft>
                <a:spcPts val="450"/>
              </a:spcAft>
            </a:pPr>
            <a:r>
              <a:rPr lang="en-US" dirty="0">
                <a:solidFill>
                  <a:srgbClr val="173863"/>
                </a:solidFill>
                <a:latin typeface="Arial" panose="020B0604020202020204" pitchFamily="34" charset="0"/>
                <a:cs typeface="Arial" panose="020B0604020202020204" pitchFamily="34" charset="0"/>
              </a:rPr>
              <a:t>Patients and families look to practitioners for prognostic information because practitioners are most knowledgeable and best equipped to estimate it</a:t>
            </a:r>
          </a:p>
        </p:txBody>
      </p:sp>
    </p:spTree>
    <p:extLst>
      <p:ext uri="{BB962C8B-B14F-4D97-AF65-F5344CB8AC3E}">
        <p14:creationId xmlns:p14="http://schemas.microsoft.com/office/powerpoint/2010/main" val="2283187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15980-B4B5-E7C7-707E-17688D99D64A}"/>
              </a:ext>
            </a:extLst>
          </p:cNvPr>
          <p:cNvPicPr>
            <a:picLocks noChangeAspect="1"/>
          </p:cNvPicPr>
          <p:nvPr/>
        </p:nvPicPr>
        <p:blipFill>
          <a:blip r:embed="rId2"/>
          <a:stretch>
            <a:fillRect/>
          </a:stretch>
        </p:blipFill>
        <p:spPr>
          <a:xfrm>
            <a:off x="53685" y="0"/>
            <a:ext cx="5955092" cy="3752993"/>
          </a:xfrm>
          <a:prstGeom prst="rect">
            <a:avLst/>
          </a:prstGeom>
        </p:spPr>
      </p:pic>
      <p:pic>
        <p:nvPicPr>
          <p:cNvPr id="5" name="Picture 4">
            <a:extLst>
              <a:ext uri="{FF2B5EF4-FFF2-40B4-BE49-F238E27FC236}">
                <a16:creationId xmlns:a16="http://schemas.microsoft.com/office/drawing/2014/main" id="{3A83AA2E-0240-2C45-F8F6-405470FF676A}"/>
              </a:ext>
            </a:extLst>
          </p:cNvPr>
          <p:cNvPicPr>
            <a:picLocks noChangeAspect="1"/>
          </p:cNvPicPr>
          <p:nvPr/>
        </p:nvPicPr>
        <p:blipFill>
          <a:blip r:embed="rId3"/>
          <a:stretch>
            <a:fillRect/>
          </a:stretch>
        </p:blipFill>
        <p:spPr>
          <a:xfrm>
            <a:off x="5955092" y="1976046"/>
            <a:ext cx="6183223" cy="3876115"/>
          </a:xfrm>
          <a:prstGeom prst="rect">
            <a:avLst/>
          </a:prstGeom>
        </p:spPr>
      </p:pic>
      <p:pic>
        <p:nvPicPr>
          <p:cNvPr id="2" name="Picture 1">
            <a:extLst>
              <a:ext uri="{FF2B5EF4-FFF2-40B4-BE49-F238E27FC236}">
                <a16:creationId xmlns:a16="http://schemas.microsoft.com/office/drawing/2014/main" id="{5CCE6E4B-453E-7DA8-6CB6-635BEB82DB7A}"/>
              </a:ext>
            </a:extLst>
          </p:cNvPr>
          <p:cNvPicPr>
            <a:picLocks noChangeAspect="1"/>
          </p:cNvPicPr>
          <p:nvPr/>
        </p:nvPicPr>
        <p:blipFill>
          <a:blip r:embed="rId4"/>
          <a:stretch>
            <a:fillRect/>
          </a:stretch>
        </p:blipFill>
        <p:spPr>
          <a:xfrm>
            <a:off x="9637057" y="276867"/>
            <a:ext cx="2191966" cy="1217759"/>
          </a:xfrm>
          <a:prstGeom prst="rect">
            <a:avLst/>
          </a:prstGeom>
          <a:ln>
            <a:solidFill>
              <a:schemeClr val="accent2"/>
            </a:solidFill>
          </a:ln>
        </p:spPr>
      </p:pic>
    </p:spTree>
    <p:extLst>
      <p:ext uri="{BB962C8B-B14F-4D97-AF65-F5344CB8AC3E}">
        <p14:creationId xmlns:p14="http://schemas.microsoft.com/office/powerpoint/2010/main" val="3473798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A92C9-51EC-814A-4BDB-4AC2931520A5}"/>
              </a:ext>
            </a:extLst>
          </p:cNvPr>
          <p:cNvPicPr>
            <a:picLocks noChangeAspect="1"/>
          </p:cNvPicPr>
          <p:nvPr/>
        </p:nvPicPr>
        <p:blipFill>
          <a:blip r:embed="rId2"/>
          <a:stretch>
            <a:fillRect/>
          </a:stretch>
        </p:blipFill>
        <p:spPr>
          <a:xfrm>
            <a:off x="931711" y="481590"/>
            <a:ext cx="9062450" cy="5705504"/>
          </a:xfrm>
          <a:prstGeom prst="rect">
            <a:avLst/>
          </a:prstGeom>
        </p:spPr>
      </p:pic>
      <p:pic>
        <p:nvPicPr>
          <p:cNvPr id="3" name="Picture 2">
            <a:extLst>
              <a:ext uri="{FF2B5EF4-FFF2-40B4-BE49-F238E27FC236}">
                <a16:creationId xmlns:a16="http://schemas.microsoft.com/office/drawing/2014/main" id="{69CEC969-5808-FE72-A613-B89D7FE84707}"/>
              </a:ext>
            </a:extLst>
          </p:cNvPr>
          <p:cNvPicPr>
            <a:picLocks noChangeAspect="1"/>
          </p:cNvPicPr>
          <p:nvPr/>
        </p:nvPicPr>
        <p:blipFill>
          <a:blip r:embed="rId3"/>
          <a:stretch>
            <a:fillRect/>
          </a:stretch>
        </p:blipFill>
        <p:spPr>
          <a:xfrm>
            <a:off x="9414163" y="481590"/>
            <a:ext cx="2191966" cy="1217759"/>
          </a:xfrm>
          <a:prstGeom prst="rect">
            <a:avLst/>
          </a:prstGeom>
          <a:ln>
            <a:solidFill>
              <a:schemeClr val="accent2"/>
            </a:solidFill>
          </a:ln>
        </p:spPr>
      </p:pic>
    </p:spTree>
    <p:extLst>
      <p:ext uri="{BB962C8B-B14F-4D97-AF65-F5344CB8AC3E}">
        <p14:creationId xmlns:p14="http://schemas.microsoft.com/office/powerpoint/2010/main" val="1513260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B1ED3-13C8-1FA0-B021-9AF618E25985}"/>
              </a:ext>
            </a:extLst>
          </p:cNvPr>
          <p:cNvPicPr>
            <a:picLocks noChangeAspect="1"/>
          </p:cNvPicPr>
          <p:nvPr/>
        </p:nvPicPr>
        <p:blipFill>
          <a:blip r:embed="rId2"/>
          <a:stretch>
            <a:fillRect/>
          </a:stretch>
        </p:blipFill>
        <p:spPr>
          <a:xfrm>
            <a:off x="857250" y="0"/>
            <a:ext cx="10208488" cy="6449775"/>
          </a:xfrm>
          <a:prstGeom prst="rect">
            <a:avLst/>
          </a:prstGeom>
        </p:spPr>
      </p:pic>
      <p:sp>
        <p:nvSpPr>
          <p:cNvPr id="2" name="Oval 1">
            <a:extLst>
              <a:ext uri="{FF2B5EF4-FFF2-40B4-BE49-F238E27FC236}">
                <a16:creationId xmlns:a16="http://schemas.microsoft.com/office/drawing/2014/main" id="{858F0641-6FDE-50B0-C7C4-45264CF60DFC}"/>
              </a:ext>
            </a:extLst>
          </p:cNvPr>
          <p:cNvSpPr/>
          <p:nvPr/>
        </p:nvSpPr>
        <p:spPr>
          <a:xfrm>
            <a:off x="1126262" y="4318781"/>
            <a:ext cx="2714218" cy="13082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5E1"/>
              </a:solidFill>
              <a:effectLst/>
              <a:uLnTx/>
              <a:uFillTx/>
              <a:latin typeface="Noto Sans"/>
              <a:ea typeface="+mn-ea"/>
              <a:cs typeface="+mn-cs"/>
            </a:endParaRPr>
          </a:p>
        </p:txBody>
      </p:sp>
      <p:pic>
        <p:nvPicPr>
          <p:cNvPr id="4" name="Picture 3">
            <a:extLst>
              <a:ext uri="{FF2B5EF4-FFF2-40B4-BE49-F238E27FC236}">
                <a16:creationId xmlns:a16="http://schemas.microsoft.com/office/drawing/2014/main" id="{F6E0D62D-F7A6-1C46-96AD-31E9ED057D94}"/>
              </a:ext>
            </a:extLst>
          </p:cNvPr>
          <p:cNvPicPr>
            <a:picLocks noChangeAspect="1"/>
          </p:cNvPicPr>
          <p:nvPr/>
        </p:nvPicPr>
        <p:blipFill>
          <a:blip r:embed="rId3"/>
          <a:stretch>
            <a:fillRect/>
          </a:stretch>
        </p:blipFill>
        <p:spPr>
          <a:xfrm>
            <a:off x="10190154" y="259108"/>
            <a:ext cx="1751168" cy="972871"/>
          </a:xfrm>
          <a:prstGeom prst="rect">
            <a:avLst/>
          </a:prstGeom>
          <a:ln>
            <a:solidFill>
              <a:schemeClr val="accent2"/>
            </a:solidFill>
          </a:ln>
        </p:spPr>
      </p:pic>
    </p:spTree>
    <p:extLst>
      <p:ext uri="{BB962C8B-B14F-4D97-AF65-F5344CB8AC3E}">
        <p14:creationId xmlns:p14="http://schemas.microsoft.com/office/powerpoint/2010/main" val="3194884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DEB10-6F25-A635-489C-36A2D3FCF6B5}"/>
              </a:ext>
            </a:extLst>
          </p:cNvPr>
          <p:cNvPicPr>
            <a:picLocks noChangeAspect="1"/>
          </p:cNvPicPr>
          <p:nvPr/>
        </p:nvPicPr>
        <p:blipFill>
          <a:blip r:embed="rId2"/>
          <a:stretch>
            <a:fillRect/>
          </a:stretch>
        </p:blipFill>
        <p:spPr>
          <a:xfrm>
            <a:off x="1017270" y="284057"/>
            <a:ext cx="9909403" cy="6289885"/>
          </a:xfrm>
          <a:prstGeom prst="rect">
            <a:avLst/>
          </a:prstGeom>
        </p:spPr>
      </p:pic>
      <p:pic>
        <p:nvPicPr>
          <p:cNvPr id="2" name="Picture 1">
            <a:extLst>
              <a:ext uri="{FF2B5EF4-FFF2-40B4-BE49-F238E27FC236}">
                <a16:creationId xmlns:a16="http://schemas.microsoft.com/office/drawing/2014/main" id="{45585B25-9330-71E3-05C4-F94E12E73429}"/>
              </a:ext>
            </a:extLst>
          </p:cNvPr>
          <p:cNvPicPr>
            <a:picLocks noChangeAspect="1"/>
          </p:cNvPicPr>
          <p:nvPr/>
        </p:nvPicPr>
        <p:blipFill>
          <a:blip r:embed="rId3"/>
          <a:stretch>
            <a:fillRect/>
          </a:stretch>
        </p:blipFill>
        <p:spPr>
          <a:xfrm>
            <a:off x="9461960" y="627063"/>
            <a:ext cx="2191966" cy="1217759"/>
          </a:xfrm>
          <a:prstGeom prst="rect">
            <a:avLst/>
          </a:prstGeom>
          <a:ln>
            <a:solidFill>
              <a:schemeClr val="accent2"/>
            </a:solidFill>
          </a:ln>
        </p:spPr>
      </p:pic>
    </p:spTree>
    <p:extLst>
      <p:ext uri="{BB962C8B-B14F-4D97-AF65-F5344CB8AC3E}">
        <p14:creationId xmlns:p14="http://schemas.microsoft.com/office/powerpoint/2010/main" val="62689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852ABF-27D4-42E5-6518-65DCF194B0BD}"/>
              </a:ext>
            </a:extLst>
          </p:cNvPr>
          <p:cNvSpPr>
            <a:spLocks noGrp="1"/>
          </p:cNvSpPr>
          <p:nvPr>
            <p:ph idx="1"/>
          </p:nvPr>
        </p:nvSpPr>
        <p:spPr/>
        <p:txBody>
          <a:bodyPr/>
          <a:lstStyle/>
          <a:p>
            <a:r>
              <a:rPr lang="en-US"/>
              <a:t>Patients amenable to stop cancer screening</a:t>
            </a:r>
          </a:p>
          <a:p>
            <a:pPr lvl="1"/>
            <a:r>
              <a:rPr lang="en-US"/>
              <a:t>“Trusting relationship” with provider </a:t>
            </a:r>
          </a:p>
          <a:p>
            <a:pPr lvl="1"/>
            <a:r>
              <a:rPr lang="en-US"/>
              <a:t>Support individualized care (sickness, not age) </a:t>
            </a:r>
          </a:p>
          <a:p>
            <a:pPr lvl="1"/>
            <a:endParaRPr lang="en-US"/>
          </a:p>
        </p:txBody>
      </p:sp>
      <p:sp>
        <p:nvSpPr>
          <p:cNvPr id="3" name="Title 2">
            <a:extLst>
              <a:ext uri="{FF2B5EF4-FFF2-40B4-BE49-F238E27FC236}">
                <a16:creationId xmlns:a16="http://schemas.microsoft.com/office/drawing/2014/main" id="{5D5FA687-950B-E8BA-7295-52E3276E2284}"/>
              </a:ext>
            </a:extLst>
          </p:cNvPr>
          <p:cNvSpPr>
            <a:spLocks noGrp="1"/>
          </p:cNvSpPr>
          <p:nvPr>
            <p:ph type="title"/>
          </p:nvPr>
        </p:nvSpPr>
        <p:spPr/>
        <p:txBody>
          <a:bodyPr/>
          <a:lstStyle/>
          <a:p>
            <a:r>
              <a:rPr lang="en-US"/>
              <a:t>Key lessons</a:t>
            </a:r>
          </a:p>
        </p:txBody>
      </p:sp>
      <p:pic>
        <p:nvPicPr>
          <p:cNvPr id="4" name="Picture 3">
            <a:extLst>
              <a:ext uri="{FF2B5EF4-FFF2-40B4-BE49-F238E27FC236}">
                <a16:creationId xmlns:a16="http://schemas.microsoft.com/office/drawing/2014/main" id="{A9E76FAD-5524-CCBF-2597-961C23064E53}"/>
              </a:ext>
            </a:extLst>
          </p:cNvPr>
          <p:cNvPicPr>
            <a:picLocks noChangeAspect="1"/>
          </p:cNvPicPr>
          <p:nvPr/>
        </p:nvPicPr>
        <p:blipFill>
          <a:blip r:embed="rId2"/>
          <a:stretch>
            <a:fillRect/>
          </a:stretch>
        </p:blipFill>
        <p:spPr>
          <a:xfrm>
            <a:off x="9461960" y="627063"/>
            <a:ext cx="2191966" cy="1217759"/>
          </a:xfrm>
          <a:prstGeom prst="rect">
            <a:avLst/>
          </a:prstGeom>
          <a:ln>
            <a:solidFill>
              <a:schemeClr val="accent2"/>
            </a:solidFill>
          </a:ln>
        </p:spPr>
      </p:pic>
    </p:spTree>
    <p:extLst>
      <p:ext uri="{BB962C8B-B14F-4D97-AF65-F5344CB8AC3E}">
        <p14:creationId xmlns:p14="http://schemas.microsoft.com/office/powerpoint/2010/main" val="426593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AD7B57-24E3-5D85-8E39-C0F5E66F033F}"/>
              </a:ext>
            </a:extLst>
          </p:cNvPr>
          <p:cNvSpPr>
            <a:spLocks noGrp="1"/>
          </p:cNvSpPr>
          <p:nvPr>
            <p:ph idx="1"/>
          </p:nvPr>
        </p:nvSpPr>
        <p:spPr/>
        <p:txBody>
          <a:bodyPr/>
          <a:lstStyle/>
          <a:p>
            <a:r>
              <a:rPr lang="en-US" dirty="0"/>
              <a:t>Participants will be able define prognosis and describe why developing skills in prognostication are important for guiding patient-centered goal setting and shared decision making</a:t>
            </a:r>
          </a:p>
          <a:p>
            <a:r>
              <a:rPr lang="en-US" dirty="0"/>
              <a:t>Participants will become familiar with common prognostic tools and how they can be applied to estimate the time to benefit of diagnostic and therapeutic intervention</a:t>
            </a:r>
          </a:p>
          <a:p>
            <a:r>
              <a:rPr lang="en-US" dirty="0"/>
              <a:t>Participants will learn how to apply communication strategies incorporating prognostic estimates to support individualized care decisions</a:t>
            </a:r>
          </a:p>
        </p:txBody>
      </p:sp>
      <p:sp>
        <p:nvSpPr>
          <p:cNvPr id="3" name="Title 2">
            <a:extLst>
              <a:ext uri="{FF2B5EF4-FFF2-40B4-BE49-F238E27FC236}">
                <a16:creationId xmlns:a16="http://schemas.microsoft.com/office/drawing/2014/main" id="{B8808242-C214-8116-B9A5-3D7C285FB643}"/>
              </a:ext>
            </a:extLst>
          </p:cNvPr>
          <p:cNvSpPr>
            <a:spLocks noGrp="1"/>
          </p:cNvSpPr>
          <p:nvPr>
            <p:ph type="title"/>
          </p:nvPr>
        </p:nvSpPr>
        <p:spPr/>
        <p:txBody>
          <a:bodyPr/>
          <a:lstStyle/>
          <a:p>
            <a:r>
              <a:rPr lang="en-US" dirty="0"/>
              <a:t>Objectives </a:t>
            </a:r>
          </a:p>
        </p:txBody>
      </p:sp>
      <p:sp>
        <p:nvSpPr>
          <p:cNvPr id="4" name="Slide Number Placeholder 3">
            <a:extLst>
              <a:ext uri="{FF2B5EF4-FFF2-40B4-BE49-F238E27FC236}">
                <a16:creationId xmlns:a16="http://schemas.microsoft.com/office/drawing/2014/main" id="{5870AB7D-BCBA-11F2-64D0-42925CDD3724}"/>
              </a:ext>
            </a:extLst>
          </p:cNvPr>
          <p:cNvSpPr>
            <a:spLocks noGrp="1"/>
          </p:cNvSpPr>
          <p:nvPr>
            <p:ph type="sldNum" sz="quarter" idx="12"/>
          </p:nvPr>
        </p:nvSpPr>
        <p:spPr/>
        <p:txBody>
          <a:bodyPr/>
          <a:lstStyle/>
          <a:p>
            <a:fld id="{08E2736C-2116-E547-89C7-B989CAA495DE}" type="slidenum">
              <a:rPr lang="en-US" smtClean="0"/>
              <a:t>4</a:t>
            </a:fld>
            <a:endParaRPr lang="en-US"/>
          </a:p>
        </p:txBody>
      </p:sp>
    </p:spTree>
    <p:extLst>
      <p:ext uri="{BB962C8B-B14F-4D97-AF65-F5344CB8AC3E}">
        <p14:creationId xmlns:p14="http://schemas.microsoft.com/office/powerpoint/2010/main" val="2250797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11208-4DD0-3BB2-C7B0-29E651AB41D9}"/>
              </a:ext>
            </a:extLst>
          </p:cNvPr>
          <p:cNvPicPr>
            <a:picLocks noChangeAspect="1"/>
          </p:cNvPicPr>
          <p:nvPr/>
        </p:nvPicPr>
        <p:blipFill>
          <a:blip r:embed="rId2"/>
          <a:stretch>
            <a:fillRect/>
          </a:stretch>
        </p:blipFill>
        <p:spPr>
          <a:xfrm>
            <a:off x="659476" y="0"/>
            <a:ext cx="10873047" cy="6858000"/>
          </a:xfrm>
          <a:prstGeom prst="rect">
            <a:avLst/>
          </a:prstGeom>
        </p:spPr>
      </p:pic>
      <p:pic>
        <p:nvPicPr>
          <p:cNvPr id="2" name="Picture 1">
            <a:extLst>
              <a:ext uri="{FF2B5EF4-FFF2-40B4-BE49-F238E27FC236}">
                <a16:creationId xmlns:a16="http://schemas.microsoft.com/office/drawing/2014/main" id="{06D3C7C5-BBE3-535B-A780-67D6C6A0350C}"/>
              </a:ext>
            </a:extLst>
          </p:cNvPr>
          <p:cNvPicPr>
            <a:picLocks noChangeAspect="1"/>
          </p:cNvPicPr>
          <p:nvPr/>
        </p:nvPicPr>
        <p:blipFill>
          <a:blip r:embed="rId3"/>
          <a:stretch>
            <a:fillRect/>
          </a:stretch>
        </p:blipFill>
        <p:spPr>
          <a:xfrm>
            <a:off x="3100071" y="5403344"/>
            <a:ext cx="2191966" cy="1217759"/>
          </a:xfrm>
          <a:prstGeom prst="rect">
            <a:avLst/>
          </a:prstGeom>
          <a:ln>
            <a:solidFill>
              <a:schemeClr val="accent2"/>
            </a:solidFill>
          </a:ln>
        </p:spPr>
      </p:pic>
    </p:spTree>
    <p:extLst>
      <p:ext uri="{BB962C8B-B14F-4D97-AF65-F5344CB8AC3E}">
        <p14:creationId xmlns:p14="http://schemas.microsoft.com/office/powerpoint/2010/main" val="1935772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840B0E-996A-6D1A-1FE5-6444E47A85BF}"/>
              </a:ext>
            </a:extLst>
          </p:cNvPr>
          <p:cNvPicPr>
            <a:picLocks noChangeAspect="1"/>
          </p:cNvPicPr>
          <p:nvPr/>
        </p:nvPicPr>
        <p:blipFill>
          <a:blip r:embed="rId2"/>
          <a:stretch>
            <a:fillRect/>
          </a:stretch>
        </p:blipFill>
        <p:spPr>
          <a:xfrm>
            <a:off x="654326" y="0"/>
            <a:ext cx="10883348" cy="6858000"/>
          </a:xfrm>
          <a:prstGeom prst="rect">
            <a:avLst/>
          </a:prstGeom>
        </p:spPr>
      </p:pic>
      <p:cxnSp>
        <p:nvCxnSpPr>
          <p:cNvPr id="5" name="Straight Arrow Connector 4">
            <a:extLst>
              <a:ext uri="{FF2B5EF4-FFF2-40B4-BE49-F238E27FC236}">
                <a16:creationId xmlns:a16="http://schemas.microsoft.com/office/drawing/2014/main" id="{BCE38B6E-F203-C1D3-980D-5723FE8DDB5E}"/>
              </a:ext>
            </a:extLst>
          </p:cNvPr>
          <p:cNvCxnSpPr/>
          <p:nvPr/>
        </p:nvCxnSpPr>
        <p:spPr>
          <a:xfrm>
            <a:off x="379828" y="4346917"/>
            <a:ext cx="2011680"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6E0A61A7-F4A4-13A6-EA81-A423CF805861}"/>
              </a:ext>
            </a:extLst>
          </p:cNvPr>
          <p:cNvPicPr>
            <a:picLocks noChangeAspect="1"/>
          </p:cNvPicPr>
          <p:nvPr/>
        </p:nvPicPr>
        <p:blipFill>
          <a:blip r:embed="rId3"/>
          <a:stretch>
            <a:fillRect/>
          </a:stretch>
        </p:blipFill>
        <p:spPr>
          <a:xfrm>
            <a:off x="123407" y="4878050"/>
            <a:ext cx="2191966" cy="1217759"/>
          </a:xfrm>
          <a:prstGeom prst="rect">
            <a:avLst/>
          </a:prstGeom>
          <a:ln>
            <a:solidFill>
              <a:schemeClr val="accent2"/>
            </a:solidFill>
          </a:ln>
        </p:spPr>
      </p:pic>
    </p:spTree>
    <p:extLst>
      <p:ext uri="{BB962C8B-B14F-4D97-AF65-F5344CB8AC3E}">
        <p14:creationId xmlns:p14="http://schemas.microsoft.com/office/powerpoint/2010/main" val="4259542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9DF279-2509-A717-1F2C-82B567D9BAB8}"/>
              </a:ext>
            </a:extLst>
          </p:cNvPr>
          <p:cNvPicPr>
            <a:picLocks noChangeAspect="1"/>
          </p:cNvPicPr>
          <p:nvPr/>
        </p:nvPicPr>
        <p:blipFill>
          <a:blip r:embed="rId2"/>
          <a:stretch>
            <a:fillRect/>
          </a:stretch>
        </p:blipFill>
        <p:spPr>
          <a:xfrm>
            <a:off x="52079" y="0"/>
            <a:ext cx="12087841" cy="6858000"/>
          </a:xfrm>
          <a:prstGeom prst="rect">
            <a:avLst/>
          </a:prstGeom>
        </p:spPr>
      </p:pic>
      <p:sp>
        <p:nvSpPr>
          <p:cNvPr id="4" name="Oval 3">
            <a:extLst>
              <a:ext uri="{FF2B5EF4-FFF2-40B4-BE49-F238E27FC236}">
                <a16:creationId xmlns:a16="http://schemas.microsoft.com/office/drawing/2014/main" id="{169E01FA-B080-D1CE-92A7-05A56F7474A6}"/>
              </a:ext>
            </a:extLst>
          </p:cNvPr>
          <p:cNvSpPr/>
          <p:nvPr/>
        </p:nvSpPr>
        <p:spPr>
          <a:xfrm>
            <a:off x="145615" y="0"/>
            <a:ext cx="12087841" cy="26728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5E1"/>
              </a:solidFill>
              <a:effectLst/>
              <a:uLnTx/>
              <a:uFillTx/>
              <a:latin typeface="Noto Sans"/>
              <a:ea typeface="+mn-ea"/>
              <a:cs typeface="+mn-cs"/>
            </a:endParaRPr>
          </a:p>
        </p:txBody>
      </p:sp>
      <p:pic>
        <p:nvPicPr>
          <p:cNvPr id="2" name="Picture 1">
            <a:extLst>
              <a:ext uri="{FF2B5EF4-FFF2-40B4-BE49-F238E27FC236}">
                <a16:creationId xmlns:a16="http://schemas.microsoft.com/office/drawing/2014/main" id="{98C49596-D65C-5736-FC0B-1C18C6196E50}"/>
              </a:ext>
            </a:extLst>
          </p:cNvPr>
          <p:cNvPicPr>
            <a:picLocks noChangeAspect="1"/>
          </p:cNvPicPr>
          <p:nvPr/>
        </p:nvPicPr>
        <p:blipFill>
          <a:blip r:embed="rId3"/>
          <a:stretch>
            <a:fillRect/>
          </a:stretch>
        </p:blipFill>
        <p:spPr>
          <a:xfrm>
            <a:off x="9841339" y="3576259"/>
            <a:ext cx="2191966" cy="1217759"/>
          </a:xfrm>
          <a:prstGeom prst="rect">
            <a:avLst/>
          </a:prstGeom>
          <a:ln>
            <a:solidFill>
              <a:schemeClr val="accent2"/>
            </a:solidFill>
          </a:ln>
        </p:spPr>
      </p:pic>
    </p:spTree>
    <p:extLst>
      <p:ext uri="{BB962C8B-B14F-4D97-AF65-F5344CB8AC3E}">
        <p14:creationId xmlns:p14="http://schemas.microsoft.com/office/powerpoint/2010/main" val="1779827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a:extLst>
              <a:ext uri="{FF2B5EF4-FFF2-40B4-BE49-F238E27FC236}">
                <a16:creationId xmlns:a16="http://schemas.microsoft.com/office/drawing/2014/main" id="{28CDF7E1-83AB-3E3F-A41C-95557C1D8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5" t="4478" r="3857" b="2985"/>
          <a:stretch>
            <a:fillRect/>
          </a:stretch>
        </p:blipFill>
        <p:spPr bwMode="auto">
          <a:xfrm>
            <a:off x="1562100" y="685800"/>
            <a:ext cx="9067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5">
            <a:extLst>
              <a:ext uri="{FF2B5EF4-FFF2-40B4-BE49-F238E27FC236}">
                <a16:creationId xmlns:a16="http://schemas.microsoft.com/office/drawing/2014/main" id="{8DF7B5FE-5795-3FC9-7012-ADFEE56A3090}"/>
              </a:ext>
            </a:extLst>
          </p:cNvPr>
          <p:cNvSpPr txBox="1">
            <a:spLocks noChangeArrowheads="1"/>
          </p:cNvSpPr>
          <p:nvPr/>
        </p:nvSpPr>
        <p:spPr bwMode="auto">
          <a:xfrm>
            <a:off x="1676400" y="63246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212121"/>
                </a:solidFill>
                <a:latin typeface="Calibri" panose="020F0502020204030204" pitchFamily="34" charset="0"/>
                <a:cs typeface="Calibri" panose="020F0502020204030204" pitchFamily="34" charset="0"/>
              </a:rPr>
              <a:t>Martin EJ, Widera E. Prognostication in Serious Illness. Med Clin North Am. 2020 May;104(3):391-403</a:t>
            </a:r>
            <a:r>
              <a:rPr lang="en-US" altLang="en-US" sz="1800">
                <a:solidFill>
                  <a:srgbClr val="212121"/>
                </a:solidFill>
                <a:latin typeface="BlinkMacSystemFont"/>
              </a:rPr>
              <a:t>.</a:t>
            </a:r>
            <a:endParaRPr lang="en-US" altLang="en-US" sz="1800"/>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DFD8207-C940-C8DC-F454-C8E7948C993B}"/>
              </a:ext>
            </a:extLst>
          </p:cNvPr>
          <p:cNvSpPr txBox="1">
            <a:spLocks noChangeArrowheads="1"/>
          </p:cNvSpPr>
          <p:nvPr/>
        </p:nvSpPr>
        <p:spPr>
          <a:xfrm>
            <a:off x="2351039" y="6058083"/>
            <a:ext cx="7314824" cy="625518"/>
          </a:xfrm>
          <a:prstGeom prst="rect">
            <a:avLst/>
          </a:prstGeom>
          <a:solidFill>
            <a:schemeClr val="accent3">
              <a:lumMod val="20000"/>
              <a:lumOff val="80000"/>
            </a:schemeClr>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4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4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4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350" dirty="0">
                <a:solidFill>
                  <a:srgbClr val="173863"/>
                </a:solidFill>
              </a:rPr>
              <a:t>Video examples demonstrating the use of prognostication in clinical decision-making can be found at </a:t>
            </a:r>
            <a:r>
              <a:rPr lang="en-US" sz="1350" dirty="0" err="1">
                <a:solidFill>
                  <a:srgbClr val="173863"/>
                </a:solidFill>
              </a:rPr>
              <a:t>ePrognosis</a:t>
            </a:r>
            <a:r>
              <a:rPr lang="en-US" sz="1350" dirty="0">
                <a:solidFill>
                  <a:srgbClr val="173863"/>
                </a:solidFill>
              </a:rPr>
              <a:t> (</a:t>
            </a:r>
            <a:r>
              <a:rPr lang="en-US" sz="1350" dirty="0">
                <a:solidFill>
                  <a:srgbClr val="173863"/>
                </a:solidFill>
                <a:hlinkClick r:id="rId2">
                  <a:extLst>
                    <a:ext uri="{A12FA001-AC4F-418D-AE19-62706E023703}">
                      <ahyp:hlinkClr xmlns:ahyp="http://schemas.microsoft.com/office/drawing/2018/hyperlinkcolor" val="tx"/>
                    </a:ext>
                  </a:extLst>
                </a:hlinkClick>
              </a:rPr>
              <a:t>https://</a:t>
            </a:r>
            <a:r>
              <a:rPr lang="en-US" sz="1350" dirty="0" err="1">
                <a:solidFill>
                  <a:srgbClr val="173863"/>
                </a:solidFill>
                <a:hlinkClick r:id="rId2">
                  <a:extLst>
                    <a:ext uri="{A12FA001-AC4F-418D-AE19-62706E023703}">
                      <ahyp:hlinkClr xmlns:ahyp="http://schemas.microsoft.com/office/drawing/2018/hyperlinkcolor" val="tx"/>
                    </a:ext>
                  </a:extLst>
                </a:hlinkClick>
              </a:rPr>
              <a:t>eprognosis.ucsf.edu</a:t>
            </a:r>
            <a:r>
              <a:rPr lang="en-US" sz="1350" dirty="0">
                <a:solidFill>
                  <a:srgbClr val="173863"/>
                </a:solidFill>
                <a:hlinkClick r:id="rId2">
                  <a:extLst>
                    <a:ext uri="{A12FA001-AC4F-418D-AE19-62706E023703}">
                      <ahyp:hlinkClr xmlns:ahyp="http://schemas.microsoft.com/office/drawing/2018/hyperlinkcolor" val="tx"/>
                    </a:ext>
                  </a:extLst>
                </a:hlinkClick>
              </a:rPr>
              <a:t>/communication/</a:t>
            </a:r>
            <a:r>
              <a:rPr lang="en-US" sz="1350" dirty="0">
                <a:solidFill>
                  <a:srgbClr val="173863"/>
                </a:solidFill>
              </a:rPr>
              <a:t>)</a:t>
            </a:r>
            <a:endParaRPr lang="en-US" altLang="en-US" sz="1350" b="1" i="1" dirty="0">
              <a:solidFill>
                <a:srgbClr val="173863"/>
              </a:solidFill>
            </a:endParaRPr>
          </a:p>
        </p:txBody>
      </p:sp>
      <p:pic>
        <p:nvPicPr>
          <p:cNvPr id="3" name="Picture 2">
            <a:extLst>
              <a:ext uri="{FF2B5EF4-FFF2-40B4-BE49-F238E27FC236}">
                <a16:creationId xmlns:a16="http://schemas.microsoft.com/office/drawing/2014/main" id="{81850F80-9D44-6D93-C389-50E22A9D0970}"/>
              </a:ext>
            </a:extLst>
          </p:cNvPr>
          <p:cNvPicPr>
            <a:picLocks noChangeAspect="1"/>
          </p:cNvPicPr>
          <p:nvPr/>
        </p:nvPicPr>
        <p:blipFill>
          <a:blip r:embed="rId3"/>
          <a:stretch>
            <a:fillRect/>
          </a:stretch>
        </p:blipFill>
        <p:spPr>
          <a:xfrm>
            <a:off x="1745776" y="174399"/>
            <a:ext cx="7997908" cy="5599157"/>
          </a:xfrm>
          <a:prstGeom prst="rect">
            <a:avLst/>
          </a:prstGeom>
        </p:spPr>
      </p:pic>
    </p:spTree>
    <p:extLst>
      <p:ext uri="{BB962C8B-B14F-4D97-AF65-F5344CB8AC3E}">
        <p14:creationId xmlns:p14="http://schemas.microsoft.com/office/powerpoint/2010/main" val="3098822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D8E6-59AC-A935-6DB6-476856D9F22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4385D28-8E89-708B-F4ED-A8DB625C6D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48353" y="1395663"/>
            <a:ext cx="3071251" cy="4340992"/>
          </a:xfrm>
          <a:prstGeom prst="rect">
            <a:avLst/>
          </a:prstGeom>
          <a:noFill/>
        </p:spPr>
      </p:pic>
      <p:sp>
        <p:nvSpPr>
          <p:cNvPr id="2" name="Content Placeholder 1">
            <a:extLst>
              <a:ext uri="{FF2B5EF4-FFF2-40B4-BE49-F238E27FC236}">
                <a16:creationId xmlns:a16="http://schemas.microsoft.com/office/drawing/2014/main" id="{AD949810-67F8-8907-B41A-D8AF4D3408A8}"/>
              </a:ext>
            </a:extLst>
          </p:cNvPr>
          <p:cNvSpPr>
            <a:spLocks noGrp="1"/>
          </p:cNvSpPr>
          <p:nvPr>
            <p:ph sz="half" idx="1"/>
          </p:nvPr>
        </p:nvSpPr>
        <p:spPr>
          <a:xfrm>
            <a:off x="457199" y="1395663"/>
            <a:ext cx="5501638" cy="4340992"/>
          </a:xfrm>
        </p:spPr>
        <p:txBody>
          <a:bodyPr>
            <a:normAutofit/>
          </a:bodyPr>
          <a:lstStyle/>
          <a:p>
            <a:r>
              <a:rPr lang="en-US"/>
              <a:t>86-year-old woman is hospitalized with rib fractures after a fall from standing</a:t>
            </a:r>
          </a:p>
          <a:p>
            <a:pPr lvl="1"/>
            <a:r>
              <a:rPr lang="en-US"/>
              <a:t>She has mild dementia (requires some help with IADL’s but independent with her ADL’s)</a:t>
            </a:r>
          </a:p>
          <a:p>
            <a:pPr lvl="1"/>
            <a:r>
              <a:rPr lang="en-US"/>
              <a:t>She has congestive heart failure</a:t>
            </a:r>
          </a:p>
          <a:p>
            <a:pPr lvl="1"/>
            <a:r>
              <a:rPr lang="en-US"/>
              <a:t>Her Vitamin D level is within normal limits </a:t>
            </a:r>
          </a:p>
          <a:p>
            <a:pPr lvl="1"/>
            <a:r>
              <a:rPr lang="en-US"/>
              <a:t>She has no renal failure; she is well-nourished with an albumin of 3.4</a:t>
            </a:r>
          </a:p>
          <a:p>
            <a:pPr lvl="1"/>
            <a:r>
              <a:rPr lang="en-US"/>
              <a:t>Family asks about preventing further fractures</a:t>
            </a:r>
          </a:p>
          <a:p>
            <a:pPr lvl="2"/>
            <a:r>
              <a:rPr lang="en-US" b="1" i="1"/>
              <a:t>Bisphosphonate? </a:t>
            </a:r>
          </a:p>
        </p:txBody>
      </p:sp>
      <p:sp>
        <p:nvSpPr>
          <p:cNvPr id="3" name="Title 2">
            <a:extLst>
              <a:ext uri="{FF2B5EF4-FFF2-40B4-BE49-F238E27FC236}">
                <a16:creationId xmlns:a16="http://schemas.microsoft.com/office/drawing/2014/main" id="{83DF43F8-4508-D2BE-291E-211EA264A55A}"/>
              </a:ext>
            </a:extLst>
          </p:cNvPr>
          <p:cNvSpPr>
            <a:spLocks noGrp="1"/>
          </p:cNvSpPr>
          <p:nvPr>
            <p:ph type="title"/>
          </p:nvPr>
        </p:nvSpPr>
        <p:spPr>
          <a:xfrm>
            <a:off x="457200" y="274320"/>
            <a:ext cx="11277600" cy="822960"/>
          </a:xfrm>
        </p:spPr>
        <p:txBody>
          <a:bodyPr anchor="ctr">
            <a:normAutofit/>
          </a:bodyPr>
          <a:lstStyle/>
          <a:p>
            <a:r>
              <a:rPr lang="en-US" dirty="0"/>
              <a:t>Case </a:t>
            </a:r>
          </a:p>
        </p:txBody>
      </p:sp>
      <p:sp>
        <p:nvSpPr>
          <p:cNvPr id="4" name="Slide Number Placeholder 3" hidden="1">
            <a:extLst>
              <a:ext uri="{FF2B5EF4-FFF2-40B4-BE49-F238E27FC236}">
                <a16:creationId xmlns:a16="http://schemas.microsoft.com/office/drawing/2014/main" id="{EB494961-62ED-EC12-B2E1-CA689EB8A50A}"/>
              </a:ext>
            </a:extLst>
          </p:cNvPr>
          <p:cNvSpPr>
            <a:spLocks noGrp="1"/>
          </p:cNvSpPr>
          <p:nvPr>
            <p:ph type="sldNum" sz="quarter" idx="12"/>
          </p:nvPr>
        </p:nvSpPr>
        <p:spPr>
          <a:xfrm>
            <a:off x="11277600" y="6356350"/>
            <a:ext cx="457200"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fld id="{08E2736C-2116-E547-89C7-B989CAA495DE}" type="slidenum">
              <a:rPr kumimoji="0" lang="en-US" b="1" i="0" u="none" strike="noStrike" kern="1200" cap="none" spc="0" normalizeH="0" baseline="0" noProof="0" smtClean="0">
                <a:ln>
                  <a:noFill/>
                </a:ln>
                <a:solidFill>
                  <a:srgbClr val="CB3340"/>
                </a:solidFill>
                <a:effectLst/>
                <a:uLnTx/>
                <a:uFillTx/>
                <a:latin typeface="Noto Sans"/>
                <a:ea typeface="+mn-ea"/>
                <a:cs typeface="+mn-cs"/>
              </a:rPr>
              <a:pPr marL="0" marR="0" lvl="0" indent="0" algn="r" defTabSz="914400" rtl="0" eaLnBrk="1" fontAlgn="auto" latinLnBrk="0" hangingPunct="1">
                <a:spcBef>
                  <a:spcPts val="0"/>
                </a:spcBef>
                <a:spcAft>
                  <a:spcPts val="600"/>
                </a:spcAft>
                <a:buClrTx/>
                <a:buSzTx/>
                <a:buFontTx/>
                <a:buNone/>
                <a:tabLst/>
                <a:defRPr/>
              </a:pPr>
              <a:t>45</a:t>
            </a:fld>
            <a:endParaRPr kumimoji="0" lang="en-US" b="1" i="0" u="none" strike="noStrike" kern="1200" cap="none" spc="0" normalizeH="0" baseline="0" noProof="0">
              <a:ln>
                <a:noFill/>
              </a:ln>
              <a:solidFill>
                <a:srgbClr val="CB3340"/>
              </a:solidFill>
              <a:effectLst/>
              <a:uLnTx/>
              <a:uFillTx/>
              <a:latin typeface="Noto Sans"/>
              <a:ea typeface="+mn-ea"/>
              <a:cs typeface="+mn-cs"/>
            </a:endParaRPr>
          </a:p>
        </p:txBody>
      </p:sp>
    </p:spTree>
    <p:extLst>
      <p:ext uri="{BB962C8B-B14F-4D97-AF65-F5344CB8AC3E}">
        <p14:creationId xmlns:p14="http://schemas.microsoft.com/office/powerpoint/2010/main" val="1497273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F389F-B107-E922-E7A9-BD04F5E3DF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33158" y="1503044"/>
            <a:ext cx="5501641" cy="4126230"/>
          </a:xfrm>
          <a:prstGeom prst="rect">
            <a:avLst/>
          </a:prstGeom>
          <a:noFill/>
        </p:spPr>
      </p:pic>
      <p:sp>
        <p:nvSpPr>
          <p:cNvPr id="2" name="Content Placeholder 1">
            <a:extLst>
              <a:ext uri="{FF2B5EF4-FFF2-40B4-BE49-F238E27FC236}">
                <a16:creationId xmlns:a16="http://schemas.microsoft.com/office/drawing/2014/main" id="{3535C621-91B5-85F9-FEE3-C0B322B93431}"/>
              </a:ext>
            </a:extLst>
          </p:cNvPr>
          <p:cNvSpPr>
            <a:spLocks noGrp="1"/>
          </p:cNvSpPr>
          <p:nvPr>
            <p:ph sz="half" idx="1"/>
          </p:nvPr>
        </p:nvSpPr>
        <p:spPr>
          <a:xfrm>
            <a:off x="457199" y="1395663"/>
            <a:ext cx="5501638" cy="4340992"/>
          </a:xfrm>
        </p:spPr>
        <p:txBody>
          <a:bodyPr>
            <a:normAutofit fontScale="92500" lnSpcReduction="10000"/>
          </a:bodyPr>
          <a:lstStyle/>
          <a:p>
            <a:r>
              <a:rPr lang="en-US" sz="1700" dirty="0"/>
              <a:t>How would you approach this conversation? </a:t>
            </a:r>
          </a:p>
          <a:p>
            <a:r>
              <a:rPr lang="en-US" sz="1700" dirty="0"/>
              <a:t>How would you discuss the data? </a:t>
            </a:r>
          </a:p>
          <a:p>
            <a:pPr lvl="1"/>
            <a:r>
              <a:rPr lang="en-US" sz="1700" dirty="0"/>
              <a:t>~ 20% 1-year life mortality</a:t>
            </a:r>
          </a:p>
          <a:p>
            <a:pPr lvl="1"/>
            <a:r>
              <a:rPr lang="en-US" sz="1700" dirty="0"/>
              <a:t>Women at age 85 live an average of 6.5 years</a:t>
            </a:r>
          </a:p>
          <a:p>
            <a:pPr lvl="1"/>
            <a:r>
              <a:rPr lang="en-US" sz="1700" dirty="0"/>
              <a:t>1 year lag-to-benefit for bisphosphonates </a:t>
            </a:r>
          </a:p>
          <a:p>
            <a:pPr lvl="1"/>
            <a:r>
              <a:rPr lang="en-US" sz="1700" dirty="0"/>
              <a:t>32% chance of a major osteoporotic fracture and 13% of a hip fracture in the next 10 years </a:t>
            </a:r>
          </a:p>
          <a:p>
            <a:pPr lvl="1"/>
            <a:endParaRPr lang="en-US" sz="1700" dirty="0"/>
          </a:p>
          <a:p>
            <a:r>
              <a:rPr lang="en-US" sz="1700" b="1" dirty="0">
                <a:solidFill>
                  <a:schemeClr val="accent1"/>
                </a:solidFill>
              </a:rPr>
              <a:t>What would you want to know from your patient?</a:t>
            </a:r>
          </a:p>
          <a:p>
            <a:r>
              <a:rPr lang="en-US" sz="1700" b="1" dirty="0">
                <a:solidFill>
                  <a:schemeClr val="accent1"/>
                </a:solidFill>
              </a:rPr>
              <a:t>What would you want to hear as a patient?  </a:t>
            </a:r>
          </a:p>
          <a:p>
            <a:pPr marL="0" indent="0">
              <a:buNone/>
            </a:pPr>
            <a:r>
              <a:rPr lang="en-US" sz="1700" dirty="0"/>
              <a:t> </a:t>
            </a:r>
          </a:p>
          <a:p>
            <a:pPr lvl="1"/>
            <a:endParaRPr lang="en-US" sz="1700" dirty="0"/>
          </a:p>
          <a:p>
            <a:pPr lvl="1"/>
            <a:endParaRPr lang="en-US" sz="1700" dirty="0"/>
          </a:p>
          <a:p>
            <a:pPr lvl="1"/>
            <a:endParaRPr lang="en-US" sz="1700" dirty="0"/>
          </a:p>
        </p:txBody>
      </p:sp>
      <p:sp>
        <p:nvSpPr>
          <p:cNvPr id="3" name="Title 2">
            <a:extLst>
              <a:ext uri="{FF2B5EF4-FFF2-40B4-BE49-F238E27FC236}">
                <a16:creationId xmlns:a16="http://schemas.microsoft.com/office/drawing/2014/main" id="{E987D0D0-1381-97A1-7904-1CF27099DEB1}"/>
              </a:ext>
            </a:extLst>
          </p:cNvPr>
          <p:cNvSpPr>
            <a:spLocks noGrp="1"/>
          </p:cNvSpPr>
          <p:nvPr>
            <p:ph type="title"/>
          </p:nvPr>
        </p:nvSpPr>
        <p:spPr>
          <a:xfrm>
            <a:off x="457200" y="274320"/>
            <a:ext cx="11277600" cy="822960"/>
          </a:xfrm>
        </p:spPr>
        <p:txBody>
          <a:bodyPr anchor="ctr">
            <a:normAutofit/>
          </a:bodyPr>
          <a:lstStyle/>
          <a:p>
            <a:r>
              <a:rPr lang="en-US" dirty="0"/>
              <a:t>Case: Practice </a:t>
            </a:r>
          </a:p>
        </p:txBody>
      </p:sp>
      <p:sp>
        <p:nvSpPr>
          <p:cNvPr id="6" name="TextBox 5">
            <a:extLst>
              <a:ext uri="{FF2B5EF4-FFF2-40B4-BE49-F238E27FC236}">
                <a16:creationId xmlns:a16="http://schemas.microsoft.com/office/drawing/2014/main" id="{FCF10B81-6AE8-7625-E902-C4180EB75B5B}"/>
              </a:ext>
            </a:extLst>
          </p:cNvPr>
          <p:cNvSpPr txBox="1"/>
          <p:nvPr/>
        </p:nvSpPr>
        <p:spPr>
          <a:xfrm>
            <a:off x="8929224" y="5429219"/>
            <a:ext cx="280557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viajedetelemaco.blogspot.com/2019/02/sobre-la-segunda-sesion-considerand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91348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C8E9F-C3A7-D51B-CD2D-718B0DC20FAC}"/>
              </a:ext>
            </a:extLst>
          </p:cNvPr>
          <p:cNvPicPr>
            <a:picLocks noChangeAspect="1"/>
          </p:cNvPicPr>
          <p:nvPr/>
        </p:nvPicPr>
        <p:blipFill>
          <a:blip r:embed="rId2"/>
          <a:stretch>
            <a:fillRect/>
          </a:stretch>
        </p:blipFill>
        <p:spPr>
          <a:xfrm>
            <a:off x="4548523" y="1395734"/>
            <a:ext cx="3094954" cy="3492877"/>
          </a:xfrm>
          <a:prstGeom prst="rect">
            <a:avLst/>
          </a:prstGeom>
        </p:spPr>
      </p:pic>
    </p:spTree>
    <p:extLst>
      <p:ext uri="{BB962C8B-B14F-4D97-AF65-F5344CB8AC3E}">
        <p14:creationId xmlns:p14="http://schemas.microsoft.com/office/powerpoint/2010/main" val="4037719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6F60BA0F-59E4-EBB6-211A-E747763A801F}"/>
              </a:ext>
            </a:extLst>
          </p:cNvPr>
          <p:cNvSpPr>
            <a:spLocks noGrp="1" noChangeArrowheads="1"/>
          </p:cNvSpPr>
          <p:nvPr>
            <p:ph type="title"/>
          </p:nvPr>
        </p:nvSpPr>
        <p:spPr>
          <a:xfrm>
            <a:off x="3560170" y="136524"/>
            <a:ext cx="7002378" cy="610013"/>
          </a:xfrm>
        </p:spPr>
        <p:txBody>
          <a:bodyPr anchor="ctr">
            <a:noAutofit/>
          </a:bodyPr>
          <a:lstStyle/>
          <a:p>
            <a:pPr eaLnBrk="1" hangingPunct="1"/>
            <a:r>
              <a:rPr lang="en-US" sz="2700" b="1" dirty="0"/>
              <a:t>SHARED DECISION-MAKING</a:t>
            </a:r>
            <a:endParaRPr lang="en-US" altLang="en-US" sz="27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F9D0580-82BD-12DC-8933-DF2002ECD053}"/>
              </a:ext>
            </a:extLst>
          </p:cNvPr>
          <p:cNvSpPr txBox="1"/>
          <p:nvPr/>
        </p:nvSpPr>
        <p:spPr>
          <a:xfrm>
            <a:off x="1948886" y="1962765"/>
            <a:ext cx="3394776" cy="3616375"/>
          </a:xfrm>
          <a:prstGeom prst="rect">
            <a:avLst/>
          </a:prstGeom>
          <a:noFill/>
        </p:spPr>
        <p:txBody>
          <a:bodyPr wrap="square">
            <a:spAutoFit/>
          </a:bodyPr>
          <a:lstStyle/>
          <a:p>
            <a:pPr algn="ctr" defTabSz="457200">
              <a:spcBef>
                <a:spcPts val="450"/>
              </a:spcBef>
              <a:spcAft>
                <a:spcPts val="450"/>
              </a:spcAft>
            </a:pPr>
            <a:r>
              <a:rPr lang="en-US" sz="2100" b="1" dirty="0">
                <a:solidFill>
                  <a:srgbClr val="173863"/>
                </a:solidFill>
                <a:latin typeface="Arial" panose="020B0604020202020204" pitchFamily="34" charset="0"/>
                <a:cs typeface="Arial" panose="020B0604020202020204" pitchFamily="34" charset="0"/>
              </a:rPr>
              <a:t>This continuous process allows for:</a:t>
            </a:r>
          </a:p>
          <a:p>
            <a:pPr marL="257175" indent="-257175"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Deliberate engagement of patients and caregivers, </a:t>
            </a:r>
          </a:p>
          <a:p>
            <a:pPr marL="257175" indent="-257175"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Understanding patient and caregivers’ context for decision-making, </a:t>
            </a:r>
          </a:p>
          <a:p>
            <a:pPr marL="257175" indent="-257175" defTabSz="457200">
              <a:spcBef>
                <a:spcPts val="450"/>
              </a:spcBef>
              <a:spcAft>
                <a:spcPts val="450"/>
              </a:spcAft>
              <a:buFont typeface="Wingdings" pitchFamily="2" charset="2"/>
              <a:buChar char="ü"/>
            </a:pPr>
            <a:r>
              <a:rPr lang="en-US" dirty="0">
                <a:solidFill>
                  <a:srgbClr val="173863"/>
                </a:solidFill>
                <a:latin typeface="Arial" panose="020B0604020202020204" pitchFamily="34" charset="0"/>
                <a:cs typeface="Arial" panose="020B0604020202020204" pitchFamily="34" charset="0"/>
              </a:rPr>
              <a:t>Alignment of medical decisions with patient priorities and preferences for patient-centered care</a:t>
            </a:r>
          </a:p>
        </p:txBody>
      </p:sp>
      <p:grpSp>
        <p:nvGrpSpPr>
          <p:cNvPr id="4" name="Group 3" descr="Patient centered care&#10;Incorporate preferences and prognosis into clnical decision making&#10;leads to&#10;React to life changes&#10;leads to&#10;Elicit values, goals, and care preferences&#10;leading back to incorporating preferences">
            <a:extLst>
              <a:ext uri="{FF2B5EF4-FFF2-40B4-BE49-F238E27FC236}">
                <a16:creationId xmlns:a16="http://schemas.microsoft.com/office/drawing/2014/main" id="{278CBA3A-CBB5-D171-130E-DCB956866761}"/>
              </a:ext>
            </a:extLst>
          </p:cNvPr>
          <p:cNvGrpSpPr/>
          <p:nvPr/>
        </p:nvGrpSpPr>
        <p:grpSpPr>
          <a:xfrm>
            <a:off x="5357575" y="1903819"/>
            <a:ext cx="5010584" cy="3613765"/>
            <a:chOff x="4986341" y="1175675"/>
            <a:chExt cx="6680778" cy="4818353"/>
          </a:xfrm>
        </p:grpSpPr>
        <p:grpSp>
          <p:nvGrpSpPr>
            <p:cNvPr id="10" name="Group 9">
              <a:extLst>
                <a:ext uri="{FF2B5EF4-FFF2-40B4-BE49-F238E27FC236}">
                  <a16:creationId xmlns:a16="http://schemas.microsoft.com/office/drawing/2014/main" id="{C1C80134-E3B9-1917-9FB6-5CB0538BAE97}"/>
                </a:ext>
              </a:extLst>
            </p:cNvPr>
            <p:cNvGrpSpPr/>
            <p:nvPr/>
          </p:nvGrpSpPr>
          <p:grpSpPr>
            <a:xfrm>
              <a:off x="4986341" y="1175675"/>
              <a:ext cx="6680778" cy="4818353"/>
              <a:chOff x="728665" y="1348854"/>
              <a:chExt cx="6680778" cy="4818353"/>
            </a:xfrm>
          </p:grpSpPr>
          <p:sp>
            <p:nvSpPr>
              <p:cNvPr id="13" name="Bent Arrow 12">
                <a:extLst>
                  <a:ext uri="{FF2B5EF4-FFF2-40B4-BE49-F238E27FC236}">
                    <a16:creationId xmlns:a16="http://schemas.microsoft.com/office/drawing/2014/main" id="{5C0C0114-2220-0FB0-38D9-E49BE4665F6C}"/>
                  </a:ext>
                </a:extLst>
              </p:cNvPr>
              <p:cNvSpPr/>
              <p:nvPr/>
            </p:nvSpPr>
            <p:spPr>
              <a:xfrm>
                <a:off x="1657349" y="1814512"/>
                <a:ext cx="1585914" cy="1248845"/>
              </a:xfrm>
              <a:prstGeom prst="bentArrow">
                <a:avLst>
                  <a:gd name="adj1" fmla="val 31864"/>
                  <a:gd name="adj2" fmla="val 28432"/>
                  <a:gd name="adj3" fmla="val 33008"/>
                  <a:gd name="adj4" fmla="val 4375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000000"/>
                  </a:solidFill>
                  <a:latin typeface="Arial" panose="020B0604020202020204"/>
                </a:endParaRPr>
              </a:p>
            </p:txBody>
          </p:sp>
          <p:sp>
            <p:nvSpPr>
              <p:cNvPr id="14" name="Bent Arrow 13">
                <a:extLst>
                  <a:ext uri="{FF2B5EF4-FFF2-40B4-BE49-F238E27FC236}">
                    <a16:creationId xmlns:a16="http://schemas.microsoft.com/office/drawing/2014/main" id="{9942A22A-E49E-57F4-8C27-AF4CD4BEA101}"/>
                  </a:ext>
                </a:extLst>
              </p:cNvPr>
              <p:cNvSpPr/>
              <p:nvPr/>
            </p:nvSpPr>
            <p:spPr>
              <a:xfrm rot="5400000">
                <a:off x="4692881" y="2544765"/>
                <a:ext cx="2515726" cy="1443038"/>
              </a:xfrm>
              <a:prstGeom prst="bentArrow">
                <a:avLst>
                  <a:gd name="adj1" fmla="val 28028"/>
                  <a:gd name="adj2" fmla="val 27475"/>
                  <a:gd name="adj3" fmla="val 32921"/>
                  <a:gd name="adj4" fmla="val 4375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000000"/>
                  </a:solidFill>
                  <a:latin typeface="Arial" panose="020B0604020202020204"/>
                </a:endParaRPr>
              </a:p>
            </p:txBody>
          </p:sp>
          <p:sp>
            <p:nvSpPr>
              <p:cNvPr id="15" name="Bent Arrow 14">
                <a:extLst>
                  <a:ext uri="{FF2B5EF4-FFF2-40B4-BE49-F238E27FC236}">
                    <a16:creationId xmlns:a16="http://schemas.microsoft.com/office/drawing/2014/main" id="{FAEF83A8-8052-B9A8-8B58-EE6BAB455CDA}"/>
                  </a:ext>
                </a:extLst>
              </p:cNvPr>
              <p:cNvSpPr/>
              <p:nvPr/>
            </p:nvSpPr>
            <p:spPr>
              <a:xfrm rot="16200000">
                <a:off x="2864676" y="3313355"/>
                <a:ext cx="937144" cy="3723270"/>
              </a:xfrm>
              <a:prstGeom prst="bentArrow">
                <a:avLst>
                  <a:gd name="adj1" fmla="val 46344"/>
                  <a:gd name="adj2" fmla="val 38721"/>
                  <a:gd name="adj3" fmla="val 40246"/>
                  <a:gd name="adj4" fmla="val 4375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000000"/>
                  </a:solidFill>
                  <a:latin typeface="Arial" panose="020B0604020202020204"/>
                </a:endParaRPr>
              </a:p>
            </p:txBody>
          </p:sp>
          <p:sp>
            <p:nvSpPr>
              <p:cNvPr id="16" name="Rounded Rectangle 15">
                <a:extLst>
                  <a:ext uri="{FF2B5EF4-FFF2-40B4-BE49-F238E27FC236}">
                    <a16:creationId xmlns:a16="http://schemas.microsoft.com/office/drawing/2014/main" id="{7E58E25D-65AB-E863-C9BC-9EC752B8F9D3}"/>
                  </a:ext>
                </a:extLst>
              </p:cNvPr>
              <p:cNvSpPr/>
              <p:nvPr/>
            </p:nvSpPr>
            <p:spPr>
              <a:xfrm>
                <a:off x="728665" y="3063357"/>
                <a:ext cx="2271712" cy="164306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dirty="0">
                    <a:solidFill>
                      <a:srgbClr val="FFFFFF"/>
                    </a:solidFill>
                    <a:latin typeface="Arial" panose="020B0604020202020204" pitchFamily="34" charset="0"/>
                    <a:cs typeface="Arial" panose="020B0604020202020204" pitchFamily="34" charset="0"/>
                  </a:rPr>
                  <a:t>Elicit </a:t>
                </a:r>
              </a:p>
              <a:p>
                <a:pPr algn="ctr" defTabSz="457200"/>
                <a:r>
                  <a:rPr lang="en-US" sz="1500" dirty="0">
                    <a:solidFill>
                      <a:srgbClr val="FFFFFF"/>
                    </a:solidFill>
                    <a:latin typeface="Arial" panose="020B0604020202020204" pitchFamily="34" charset="0"/>
                    <a:cs typeface="Arial" panose="020B0604020202020204" pitchFamily="34" charset="0"/>
                  </a:rPr>
                  <a:t>values, goals and care preferences</a:t>
                </a:r>
              </a:p>
            </p:txBody>
          </p:sp>
          <p:sp>
            <p:nvSpPr>
              <p:cNvPr id="17" name="Rounded Rectangle 16">
                <a:extLst>
                  <a:ext uri="{FF2B5EF4-FFF2-40B4-BE49-F238E27FC236}">
                    <a16:creationId xmlns:a16="http://schemas.microsoft.com/office/drawing/2014/main" id="{FD3D2B92-E625-23CD-A67E-B97A661DD310}"/>
                  </a:ext>
                </a:extLst>
              </p:cNvPr>
              <p:cNvSpPr/>
              <p:nvPr/>
            </p:nvSpPr>
            <p:spPr>
              <a:xfrm>
                <a:off x="3243263" y="1348854"/>
                <a:ext cx="2271712" cy="16430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350" dirty="0">
                    <a:solidFill>
                      <a:srgbClr val="FFFFFF"/>
                    </a:solidFill>
                    <a:latin typeface="Arial" panose="020B0604020202020204" pitchFamily="34" charset="0"/>
                    <a:cs typeface="Arial" panose="020B0604020202020204" pitchFamily="34" charset="0"/>
                  </a:rPr>
                  <a:t>Incorporate preferences and prognosis into clinical decision-making</a:t>
                </a:r>
              </a:p>
            </p:txBody>
          </p:sp>
          <p:sp>
            <p:nvSpPr>
              <p:cNvPr id="18" name="Rounded Rectangle 17">
                <a:extLst>
                  <a:ext uri="{FF2B5EF4-FFF2-40B4-BE49-F238E27FC236}">
                    <a16:creationId xmlns:a16="http://schemas.microsoft.com/office/drawing/2014/main" id="{1952A7EA-2938-56F4-3872-1F4EB3FB9D2C}"/>
                  </a:ext>
                </a:extLst>
              </p:cNvPr>
              <p:cNvSpPr/>
              <p:nvPr/>
            </p:nvSpPr>
            <p:spPr>
              <a:xfrm>
                <a:off x="5137731" y="4524145"/>
                <a:ext cx="2271712" cy="164306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dirty="0">
                    <a:solidFill>
                      <a:srgbClr val="FFFFFF"/>
                    </a:solidFill>
                    <a:latin typeface="Arial" panose="020B0604020202020204" pitchFamily="34" charset="0"/>
                    <a:cs typeface="Arial" panose="020B0604020202020204" pitchFamily="34" charset="0"/>
                  </a:rPr>
                  <a:t>React to life changes</a:t>
                </a:r>
              </a:p>
            </p:txBody>
          </p:sp>
        </p:grpSp>
        <p:sp>
          <p:nvSpPr>
            <p:cNvPr id="11" name="TextBox 10">
              <a:extLst>
                <a:ext uri="{FF2B5EF4-FFF2-40B4-BE49-F238E27FC236}">
                  <a16:creationId xmlns:a16="http://schemas.microsoft.com/office/drawing/2014/main" id="{FB7D5B22-40CC-D75C-FF6E-61EADA0EA828}"/>
                </a:ext>
              </a:extLst>
            </p:cNvPr>
            <p:cNvSpPr txBox="1"/>
            <p:nvPr/>
          </p:nvSpPr>
          <p:spPr>
            <a:xfrm>
              <a:off x="7500939" y="3150638"/>
              <a:ext cx="2083181" cy="1231107"/>
            </a:xfrm>
            <a:prstGeom prst="rect">
              <a:avLst/>
            </a:prstGeom>
            <a:noFill/>
          </p:spPr>
          <p:txBody>
            <a:bodyPr wrap="square" rtlCol="0">
              <a:spAutoFit/>
            </a:bodyPr>
            <a:lstStyle/>
            <a:p>
              <a:pPr algn="ctr" defTabSz="457200"/>
              <a:r>
                <a:rPr lang="en-US" b="1" dirty="0">
                  <a:solidFill>
                    <a:srgbClr val="DC6026"/>
                  </a:solidFill>
                  <a:latin typeface="Arial" panose="020B0604020202020204" pitchFamily="34" charset="0"/>
                  <a:cs typeface="Arial" panose="020B0604020202020204" pitchFamily="34" charset="0"/>
                </a:rPr>
                <a:t>PATIENT CENTERED CARE</a:t>
              </a:r>
            </a:p>
          </p:txBody>
        </p:sp>
      </p:grpSp>
    </p:spTree>
    <p:extLst>
      <p:ext uri="{BB962C8B-B14F-4D97-AF65-F5344CB8AC3E}">
        <p14:creationId xmlns:p14="http://schemas.microsoft.com/office/powerpoint/2010/main" val="2355730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DA3F8-216C-F93E-1C02-1C96BD683F51}"/>
              </a:ext>
            </a:extLst>
          </p:cNvPr>
          <p:cNvSpPr>
            <a:spLocks noGrp="1"/>
          </p:cNvSpPr>
          <p:nvPr>
            <p:ph idx="1"/>
          </p:nvPr>
        </p:nvSpPr>
        <p:spPr/>
        <p:txBody>
          <a:bodyPr>
            <a:normAutofit/>
          </a:bodyPr>
          <a:lstStyle/>
          <a:p>
            <a:r>
              <a:rPr lang="en-US" sz="2000" dirty="0"/>
              <a:t>Acknowledge limitations of the literature and uncertainty </a:t>
            </a:r>
          </a:p>
          <a:p>
            <a:pPr lvl="1"/>
            <a:r>
              <a:rPr lang="en-US" sz="2000" dirty="0"/>
              <a:t>Clinical Practice Guidelines = Management of one disease </a:t>
            </a:r>
          </a:p>
          <a:p>
            <a:pPr lvl="1"/>
            <a:r>
              <a:rPr lang="en-US" sz="2000" dirty="0"/>
              <a:t>Many studies were not designed to evaluate interventions in older adults with multimorbidity </a:t>
            </a:r>
          </a:p>
          <a:p>
            <a:r>
              <a:rPr lang="en-US" sz="2000" b="1" dirty="0">
                <a:solidFill>
                  <a:schemeClr val="accent1"/>
                </a:solidFill>
              </a:rPr>
              <a:t>Prognosis should INFORM but not DICTATE management </a:t>
            </a:r>
          </a:p>
          <a:p>
            <a:r>
              <a:rPr lang="en-US" sz="2000" dirty="0"/>
              <a:t>Clinical decisions should maximize benefit and minimize harm =&gt; improvement in quality of life </a:t>
            </a:r>
          </a:p>
          <a:p>
            <a:r>
              <a:rPr lang="en-US" sz="2000" dirty="0"/>
              <a:t>Consider treatment complexity, feasibility </a:t>
            </a:r>
          </a:p>
          <a:p>
            <a:pPr lvl="1"/>
            <a:r>
              <a:rPr lang="en-US" sz="2000" dirty="0">
                <a:ea typeface="Arial" pitchFamily="-123" charset="0"/>
                <a:cs typeface="Arial" pitchFamily="-123" charset="0"/>
              </a:rPr>
              <a:t>Nonpharmacologic interventions may be more burdensome than beneficial, if inconsistent with patient preferences</a:t>
            </a:r>
          </a:p>
          <a:p>
            <a:pPr lvl="1"/>
            <a:endParaRPr lang="en-US" sz="2000" dirty="0"/>
          </a:p>
        </p:txBody>
      </p:sp>
      <p:sp>
        <p:nvSpPr>
          <p:cNvPr id="3" name="Title 2">
            <a:extLst>
              <a:ext uri="{FF2B5EF4-FFF2-40B4-BE49-F238E27FC236}">
                <a16:creationId xmlns:a16="http://schemas.microsoft.com/office/drawing/2014/main" id="{32697FFC-4026-BED7-6D71-21ED5291BC70}"/>
              </a:ext>
            </a:extLst>
          </p:cNvPr>
          <p:cNvSpPr>
            <a:spLocks noGrp="1"/>
          </p:cNvSpPr>
          <p:nvPr>
            <p:ph type="title"/>
          </p:nvPr>
        </p:nvSpPr>
        <p:spPr/>
        <p:txBody>
          <a:bodyPr/>
          <a:lstStyle/>
          <a:p>
            <a:r>
              <a:rPr lang="en-US" dirty="0"/>
              <a:t>Interpreting Evidence for Patients </a:t>
            </a:r>
          </a:p>
        </p:txBody>
      </p:sp>
      <p:sp>
        <p:nvSpPr>
          <p:cNvPr id="4" name="Slide Number Placeholder 3">
            <a:extLst>
              <a:ext uri="{FF2B5EF4-FFF2-40B4-BE49-F238E27FC236}">
                <a16:creationId xmlns:a16="http://schemas.microsoft.com/office/drawing/2014/main" id="{4AF0B9BE-6048-804C-3DEF-0296E4ACD1B6}"/>
              </a:ext>
            </a:extLst>
          </p:cNvPr>
          <p:cNvSpPr>
            <a:spLocks noGrp="1"/>
          </p:cNvSpPr>
          <p:nvPr>
            <p:ph type="sldNum" sz="quarter" idx="12"/>
          </p:nvPr>
        </p:nvSpPr>
        <p:spPr/>
        <p:txBody>
          <a:bodyPr/>
          <a:lstStyle/>
          <a:p>
            <a:fld id="{08E2736C-2116-E547-89C7-B989CAA495DE}" type="slidenum">
              <a:rPr lang="en-US" smtClean="0"/>
              <a:t>49</a:t>
            </a:fld>
            <a:endParaRPr lang="en-US"/>
          </a:p>
        </p:txBody>
      </p:sp>
      <p:pic>
        <p:nvPicPr>
          <p:cNvPr id="6" name="Picture 5">
            <a:extLst>
              <a:ext uri="{FF2B5EF4-FFF2-40B4-BE49-F238E27FC236}">
                <a16:creationId xmlns:a16="http://schemas.microsoft.com/office/drawing/2014/main" id="{4D56F9F4-A966-E7A9-957B-2CD63DF0B243}"/>
              </a:ext>
            </a:extLst>
          </p:cNvPr>
          <p:cNvPicPr>
            <a:picLocks noChangeAspect="1"/>
          </p:cNvPicPr>
          <p:nvPr/>
        </p:nvPicPr>
        <p:blipFill>
          <a:blip r:embed="rId2"/>
          <a:stretch>
            <a:fillRect/>
          </a:stretch>
        </p:blipFill>
        <p:spPr>
          <a:xfrm>
            <a:off x="9343755" y="380629"/>
            <a:ext cx="1933845" cy="790685"/>
          </a:xfrm>
          <a:prstGeom prst="rect">
            <a:avLst/>
          </a:prstGeom>
        </p:spPr>
      </p:pic>
    </p:spTree>
    <p:extLst>
      <p:ext uri="{BB962C8B-B14F-4D97-AF65-F5344CB8AC3E}">
        <p14:creationId xmlns:p14="http://schemas.microsoft.com/office/powerpoint/2010/main" val="324405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AABF0F4D-4D44-8315-E24A-E6550F5709E3}"/>
              </a:ext>
            </a:extLst>
          </p:cNvPr>
          <p:cNvSpPr>
            <a:spLocks noGrp="1" noChangeArrowheads="1"/>
          </p:cNvSpPr>
          <p:nvPr>
            <p:ph type="title"/>
          </p:nvPr>
        </p:nvSpPr>
        <p:spPr>
          <a:xfrm>
            <a:off x="3556119" y="1"/>
            <a:ext cx="7028755" cy="770709"/>
          </a:xfrm>
          <a:noFill/>
        </p:spPr>
        <p:txBody>
          <a:bodyPr anchor="ctr">
            <a:normAutofit/>
          </a:bodyPr>
          <a:lstStyle/>
          <a:p>
            <a:pPr algn="ctr" eaLnBrk="1" hangingPunct="1"/>
            <a:r>
              <a:rPr lang="en-US" altLang="en-US" sz="2700" b="1" dirty="0">
                <a:solidFill>
                  <a:schemeClr val="accent1"/>
                </a:solidFill>
                <a:latin typeface="Arial" charset="0"/>
              </a:rPr>
              <a:t>INTRODUCTION</a:t>
            </a:r>
          </a:p>
        </p:txBody>
      </p:sp>
      <p:sp>
        <p:nvSpPr>
          <p:cNvPr id="17412" name="Rectangle 3"/>
          <p:cNvSpPr>
            <a:spLocks noGrp="1" noChangeArrowheads="1"/>
          </p:cNvSpPr>
          <p:nvPr>
            <p:ph type="body" sz="half" idx="1"/>
          </p:nvPr>
        </p:nvSpPr>
        <p:spPr>
          <a:xfrm>
            <a:off x="2155476" y="1626362"/>
            <a:ext cx="7881046" cy="902936"/>
          </a:xfrm>
        </p:spPr>
        <p:txBody>
          <a:bodyPr anchor="ctr">
            <a:noAutofit/>
          </a:bodyPr>
          <a:lstStyle/>
          <a:p>
            <a:pPr marL="0" indent="0" algn="ctr">
              <a:lnSpc>
                <a:spcPct val="100000"/>
              </a:lnSpc>
              <a:spcBef>
                <a:spcPts val="450"/>
              </a:spcBef>
              <a:spcAft>
                <a:spcPts val="450"/>
              </a:spcAft>
              <a:buNone/>
            </a:pPr>
            <a:r>
              <a:rPr lang="en-US" sz="2100" b="1" dirty="0"/>
              <a:t>Prognosis</a:t>
            </a:r>
            <a:r>
              <a:rPr lang="en-US" sz="2100" dirty="0"/>
              <a:t> is the prediction of the probability that a particular outcome will develop in an individual over a period of time. </a:t>
            </a:r>
            <a:endParaRPr lang="en-US" sz="3600" dirty="0"/>
          </a:p>
        </p:txBody>
      </p:sp>
      <p:grpSp>
        <p:nvGrpSpPr>
          <p:cNvPr id="14" name="Group 13" descr="Pronostication is estimation of prognosis plus the communication of prognosis">
            <a:extLst>
              <a:ext uri="{FF2B5EF4-FFF2-40B4-BE49-F238E27FC236}">
                <a16:creationId xmlns:a16="http://schemas.microsoft.com/office/drawing/2014/main" id="{3BFA9160-B9C9-0DB2-1D42-8FD5E69ADA3F}"/>
              </a:ext>
            </a:extLst>
          </p:cNvPr>
          <p:cNvGrpSpPr/>
          <p:nvPr/>
        </p:nvGrpSpPr>
        <p:grpSpPr>
          <a:xfrm>
            <a:off x="3420033" y="2574780"/>
            <a:ext cx="5351930" cy="1595690"/>
            <a:chOff x="2528044" y="2369219"/>
            <a:chExt cx="7135906" cy="2127587"/>
          </a:xfrm>
        </p:grpSpPr>
        <p:sp>
          <p:nvSpPr>
            <p:cNvPr id="9" name="Rectangle 8">
              <a:extLst>
                <a:ext uri="{FF2B5EF4-FFF2-40B4-BE49-F238E27FC236}">
                  <a16:creationId xmlns:a16="http://schemas.microsoft.com/office/drawing/2014/main" id="{CC99B86D-EF40-7F36-AF57-312894E87DFA}"/>
                </a:ext>
              </a:extLst>
            </p:cNvPr>
            <p:cNvSpPr/>
            <p:nvPr/>
          </p:nvSpPr>
          <p:spPr>
            <a:xfrm>
              <a:off x="2528044" y="2369219"/>
              <a:ext cx="7135906" cy="212758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FFFFFF"/>
                </a:solidFill>
                <a:latin typeface="Arial" panose="020B0604020202020204"/>
              </a:endParaRPr>
            </a:p>
          </p:txBody>
        </p:sp>
        <p:sp>
          <p:nvSpPr>
            <p:cNvPr id="10" name="Rounded Rectangle 9">
              <a:extLst>
                <a:ext uri="{FF2B5EF4-FFF2-40B4-BE49-F238E27FC236}">
                  <a16:creationId xmlns:a16="http://schemas.microsoft.com/office/drawing/2014/main" id="{1A2748C8-7F9D-A393-C406-B48A2B74AE96}"/>
                </a:ext>
              </a:extLst>
            </p:cNvPr>
            <p:cNvSpPr/>
            <p:nvPr/>
          </p:nvSpPr>
          <p:spPr>
            <a:xfrm>
              <a:off x="3032814" y="3171807"/>
              <a:ext cx="2581835" cy="103549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b="1" dirty="0">
                  <a:solidFill>
                    <a:srgbClr val="FFFFFF"/>
                  </a:solidFill>
                  <a:latin typeface="Arial" panose="020B0604020202020204" pitchFamily="34" charset="0"/>
                  <a:cs typeface="Arial" panose="020B0604020202020204" pitchFamily="34" charset="0"/>
                </a:rPr>
                <a:t>ESTIMATION </a:t>
              </a:r>
            </a:p>
            <a:p>
              <a:pPr algn="ctr" defTabSz="457200"/>
              <a:r>
                <a:rPr lang="en-US" sz="1500" b="1" dirty="0">
                  <a:solidFill>
                    <a:srgbClr val="FFFFFF"/>
                  </a:solidFill>
                  <a:latin typeface="Arial" panose="020B0604020202020204" pitchFamily="34" charset="0"/>
                  <a:cs typeface="Arial" panose="020B0604020202020204" pitchFamily="34" charset="0"/>
                </a:rPr>
                <a:t>of prognosis</a:t>
              </a:r>
            </a:p>
          </p:txBody>
        </p:sp>
        <p:sp>
          <p:nvSpPr>
            <p:cNvPr id="11" name="Rounded Rectangle 10">
              <a:extLst>
                <a:ext uri="{FF2B5EF4-FFF2-40B4-BE49-F238E27FC236}">
                  <a16:creationId xmlns:a16="http://schemas.microsoft.com/office/drawing/2014/main" id="{4BEC7B8E-943C-5994-93AF-AC539F766DBF}"/>
                </a:ext>
              </a:extLst>
            </p:cNvPr>
            <p:cNvSpPr/>
            <p:nvPr/>
          </p:nvSpPr>
          <p:spPr>
            <a:xfrm>
              <a:off x="6688878" y="3152100"/>
              <a:ext cx="2581835" cy="103549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sz="1500" b="1" dirty="0">
                  <a:solidFill>
                    <a:srgbClr val="FFFFFF"/>
                  </a:solidFill>
                  <a:latin typeface="Arial" panose="020B0604020202020204" pitchFamily="34" charset="0"/>
                  <a:cs typeface="Arial" panose="020B0604020202020204" pitchFamily="34" charset="0"/>
                </a:rPr>
                <a:t>COMMUNICATION </a:t>
              </a:r>
            </a:p>
            <a:p>
              <a:pPr algn="ctr" defTabSz="457200"/>
              <a:r>
                <a:rPr lang="en-US" sz="1500" b="1" dirty="0">
                  <a:solidFill>
                    <a:srgbClr val="FFFFFF"/>
                  </a:solidFill>
                  <a:latin typeface="Arial" panose="020B0604020202020204" pitchFamily="34" charset="0"/>
                  <a:cs typeface="Arial" panose="020B0604020202020204" pitchFamily="34" charset="0"/>
                </a:rPr>
                <a:t>of prognosis</a:t>
              </a:r>
            </a:p>
          </p:txBody>
        </p:sp>
        <p:sp>
          <p:nvSpPr>
            <p:cNvPr id="12" name="TextBox 11">
              <a:extLst>
                <a:ext uri="{FF2B5EF4-FFF2-40B4-BE49-F238E27FC236}">
                  <a16:creationId xmlns:a16="http://schemas.microsoft.com/office/drawing/2014/main" id="{63691658-1A5B-69C6-2844-BEF6A62DDCB9}"/>
                </a:ext>
              </a:extLst>
            </p:cNvPr>
            <p:cNvSpPr txBox="1"/>
            <p:nvPr/>
          </p:nvSpPr>
          <p:spPr>
            <a:xfrm>
              <a:off x="4564814" y="2565364"/>
              <a:ext cx="3249865" cy="492443"/>
            </a:xfrm>
            <a:prstGeom prst="rect">
              <a:avLst/>
            </a:prstGeom>
            <a:noFill/>
          </p:spPr>
          <p:txBody>
            <a:bodyPr wrap="none" rtlCol="0">
              <a:spAutoFit/>
            </a:bodyPr>
            <a:lstStyle/>
            <a:p>
              <a:pPr defTabSz="457200"/>
              <a:r>
                <a:rPr lang="en-US" b="1" dirty="0">
                  <a:solidFill>
                    <a:srgbClr val="000000"/>
                  </a:solidFill>
                  <a:latin typeface="Arial" panose="020B0604020202020204"/>
                </a:rPr>
                <a:t>PROGNOSTICATION</a:t>
              </a:r>
            </a:p>
          </p:txBody>
        </p:sp>
        <p:sp>
          <p:nvSpPr>
            <p:cNvPr id="13" name="Cross 12">
              <a:extLst>
                <a:ext uri="{FF2B5EF4-FFF2-40B4-BE49-F238E27FC236}">
                  <a16:creationId xmlns:a16="http://schemas.microsoft.com/office/drawing/2014/main" id="{5E2B56DD-0945-4035-8E34-A912B2F5FB8F}"/>
                </a:ext>
              </a:extLst>
            </p:cNvPr>
            <p:cNvSpPr/>
            <p:nvPr/>
          </p:nvSpPr>
          <p:spPr>
            <a:xfrm>
              <a:off x="5852911" y="3398961"/>
              <a:ext cx="592881" cy="579493"/>
            </a:xfrm>
            <a:prstGeom prst="plus">
              <a:avLst>
                <a:gd name="adj" fmla="val 34282"/>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latin typeface="Arial" panose="020B0604020202020204"/>
              </a:endParaRPr>
            </a:p>
          </p:txBody>
        </p:sp>
      </p:grpSp>
      <p:sp>
        <p:nvSpPr>
          <p:cNvPr id="8" name="Rounded Rectangle 7">
            <a:extLst>
              <a:ext uri="{FF2B5EF4-FFF2-40B4-BE49-F238E27FC236}">
                <a16:creationId xmlns:a16="http://schemas.microsoft.com/office/drawing/2014/main" id="{8B27B58B-434A-A60A-17EC-5E713D55E936}"/>
              </a:ext>
            </a:extLst>
          </p:cNvPr>
          <p:cNvSpPr/>
          <p:nvPr/>
        </p:nvSpPr>
        <p:spPr>
          <a:xfrm>
            <a:off x="2155476" y="4417460"/>
            <a:ext cx="7881046" cy="1365032"/>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173863"/>
                </a:solidFill>
                <a:latin typeface="Arial" panose="020B0604020202020204" pitchFamily="34" charset="0"/>
                <a:cs typeface="Arial" panose="020B0604020202020204" pitchFamily="34" charset="0"/>
              </a:rPr>
              <a:t>Prognostication using </a:t>
            </a:r>
            <a:r>
              <a:rPr lang="en-US" i="1" dirty="0">
                <a:solidFill>
                  <a:srgbClr val="173863"/>
                </a:solidFill>
                <a:latin typeface="Arial" panose="020B0604020202020204" pitchFamily="34" charset="0"/>
                <a:cs typeface="Arial" panose="020B0604020202020204" pitchFamily="34" charset="0"/>
              </a:rPr>
              <a:t>patient-relevant outcomes</a:t>
            </a:r>
            <a:r>
              <a:rPr lang="en-US" dirty="0">
                <a:solidFill>
                  <a:srgbClr val="173863"/>
                </a:solidFill>
                <a:latin typeface="Arial" panose="020B0604020202020204" pitchFamily="34" charset="0"/>
                <a:cs typeface="Arial" panose="020B0604020202020204" pitchFamily="34" charset="0"/>
              </a:rPr>
              <a:t>, incorporation of </a:t>
            </a:r>
            <a:r>
              <a:rPr lang="en-US" i="1" dirty="0">
                <a:solidFill>
                  <a:srgbClr val="173863"/>
                </a:solidFill>
                <a:latin typeface="Arial" panose="020B0604020202020204" pitchFamily="34" charset="0"/>
                <a:cs typeface="Arial" panose="020B0604020202020204" pitchFamily="34" charset="0"/>
              </a:rPr>
              <a:t>lag time to benefit </a:t>
            </a:r>
            <a:r>
              <a:rPr lang="en-US" dirty="0">
                <a:solidFill>
                  <a:srgbClr val="173863"/>
                </a:solidFill>
                <a:latin typeface="Arial" panose="020B0604020202020204" pitchFamily="34" charset="0"/>
                <a:cs typeface="Arial" panose="020B0604020202020204" pitchFamily="34" charset="0"/>
              </a:rPr>
              <a:t>of potential diagnostic or therapeutic interventions, and </a:t>
            </a:r>
            <a:r>
              <a:rPr lang="en-US" i="1" dirty="0">
                <a:solidFill>
                  <a:srgbClr val="173863"/>
                </a:solidFill>
                <a:latin typeface="Arial" panose="020B0604020202020204" pitchFamily="34" charset="0"/>
                <a:cs typeface="Arial" panose="020B0604020202020204" pitchFamily="34" charset="0"/>
              </a:rPr>
              <a:t>communication</a:t>
            </a:r>
            <a:r>
              <a:rPr lang="en-US" dirty="0">
                <a:solidFill>
                  <a:srgbClr val="173863"/>
                </a:solidFill>
                <a:latin typeface="Arial" panose="020B0604020202020204" pitchFamily="34" charset="0"/>
                <a:cs typeface="Arial" panose="020B0604020202020204" pitchFamily="34" charset="0"/>
              </a:rPr>
              <a:t> of prognosis can help patients and clinicians in the process of </a:t>
            </a:r>
            <a:r>
              <a:rPr lang="en-US" i="1" dirty="0">
                <a:solidFill>
                  <a:srgbClr val="173863"/>
                </a:solidFill>
                <a:latin typeface="Arial" panose="020B0604020202020204" pitchFamily="34" charset="0"/>
                <a:cs typeface="Arial" panose="020B0604020202020204" pitchFamily="34" charset="0"/>
              </a:rPr>
              <a:t>shared decision-making</a:t>
            </a:r>
            <a:endParaRPr lang="en-US" sz="2700" i="1" dirty="0">
              <a:solidFill>
                <a:srgbClr val="1738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139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64907-68D0-9DAC-48CC-669B7EA07794}"/>
              </a:ext>
            </a:extLst>
          </p:cNvPr>
          <p:cNvSpPr>
            <a:spLocks noGrp="1"/>
          </p:cNvSpPr>
          <p:nvPr>
            <p:ph idx="1"/>
          </p:nvPr>
        </p:nvSpPr>
        <p:spPr/>
        <p:txBody>
          <a:bodyPr/>
          <a:lstStyle/>
          <a:p>
            <a:r>
              <a:rPr lang="en-US" dirty="0"/>
              <a:t>Prognostication includes both </a:t>
            </a:r>
            <a:r>
              <a:rPr lang="en-US" dirty="0" err="1"/>
              <a:t>forseeing</a:t>
            </a:r>
            <a:r>
              <a:rPr lang="en-US" dirty="0"/>
              <a:t> and </a:t>
            </a:r>
            <a:r>
              <a:rPr lang="en-US" dirty="0" err="1"/>
              <a:t>fortelling</a:t>
            </a:r>
            <a:r>
              <a:rPr lang="en-US" dirty="0"/>
              <a:t> </a:t>
            </a:r>
          </a:p>
          <a:p>
            <a:r>
              <a:rPr lang="en-US" dirty="0"/>
              <a:t>Understanding lag-time to benefit is important for recommendations, but for communication should be put in context re: outcomes important for the patient </a:t>
            </a:r>
          </a:p>
          <a:p>
            <a:pPr lvl="1"/>
            <a:r>
              <a:rPr lang="en-US" i="1" dirty="0"/>
              <a:t>Just another critical conversation </a:t>
            </a:r>
          </a:p>
          <a:p>
            <a:r>
              <a:rPr lang="en-US" dirty="0"/>
              <a:t>There are many tools online to assist with prognosis and communication </a:t>
            </a:r>
          </a:p>
          <a:p>
            <a:pPr lvl="1"/>
            <a:r>
              <a:rPr lang="en-US" dirty="0" err="1"/>
              <a:t>ePrognosis</a:t>
            </a:r>
            <a:endParaRPr lang="en-US" dirty="0"/>
          </a:p>
          <a:p>
            <a:pPr lvl="1"/>
            <a:r>
              <a:rPr lang="en-US" dirty="0"/>
              <a:t>Specialty sites </a:t>
            </a:r>
          </a:p>
          <a:p>
            <a:pPr marL="0" indent="0">
              <a:buNone/>
            </a:pPr>
            <a:endParaRPr lang="en-US" dirty="0"/>
          </a:p>
        </p:txBody>
      </p:sp>
      <p:sp>
        <p:nvSpPr>
          <p:cNvPr id="3" name="Title 2">
            <a:extLst>
              <a:ext uri="{FF2B5EF4-FFF2-40B4-BE49-F238E27FC236}">
                <a16:creationId xmlns:a16="http://schemas.microsoft.com/office/drawing/2014/main" id="{7689A036-991E-B901-CB6E-0780019343F2}"/>
              </a:ext>
            </a:extLst>
          </p:cNvPr>
          <p:cNvSpPr>
            <a:spLocks noGrp="1"/>
          </p:cNvSpPr>
          <p:nvPr>
            <p:ph type="title"/>
          </p:nvPr>
        </p:nvSpPr>
        <p:spPr/>
        <p:txBody>
          <a:bodyPr/>
          <a:lstStyle/>
          <a:p>
            <a:r>
              <a:rPr lang="en-US" dirty="0"/>
              <a:t>Summary </a:t>
            </a:r>
          </a:p>
        </p:txBody>
      </p:sp>
      <p:sp>
        <p:nvSpPr>
          <p:cNvPr id="4" name="Slide Number Placeholder 3">
            <a:extLst>
              <a:ext uri="{FF2B5EF4-FFF2-40B4-BE49-F238E27FC236}">
                <a16:creationId xmlns:a16="http://schemas.microsoft.com/office/drawing/2014/main" id="{ABC4C8CB-DE30-DC57-5CE4-62B738C1859A}"/>
              </a:ext>
            </a:extLst>
          </p:cNvPr>
          <p:cNvSpPr>
            <a:spLocks noGrp="1"/>
          </p:cNvSpPr>
          <p:nvPr>
            <p:ph type="sldNum" sz="quarter" idx="12"/>
          </p:nvPr>
        </p:nvSpPr>
        <p:spPr/>
        <p:txBody>
          <a:bodyPr/>
          <a:lstStyle/>
          <a:p>
            <a:fld id="{08E2736C-2116-E547-89C7-B989CAA495DE}" type="slidenum">
              <a:rPr lang="en-US" smtClean="0"/>
              <a:t>50</a:t>
            </a:fld>
            <a:endParaRPr lang="en-US"/>
          </a:p>
        </p:txBody>
      </p:sp>
    </p:spTree>
    <p:extLst>
      <p:ext uri="{BB962C8B-B14F-4D97-AF65-F5344CB8AC3E}">
        <p14:creationId xmlns:p14="http://schemas.microsoft.com/office/powerpoint/2010/main" val="597090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253" t="18826" r="30618" b="4022"/>
          <a:stretch/>
        </p:blipFill>
        <p:spPr bwMode="auto">
          <a:xfrm>
            <a:off x="4755572" y="98468"/>
            <a:ext cx="3577936" cy="460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1036108" y="4195450"/>
            <a:ext cx="7438927" cy="1006443"/>
          </a:xfrm>
          <a:prstGeom prst="rect">
            <a:avLst/>
          </a:prstGeom>
        </p:spPr>
      </p:pic>
      <p:sp>
        <p:nvSpPr>
          <p:cNvPr id="4" name="TextBox 3"/>
          <p:cNvSpPr txBox="1"/>
          <p:nvPr/>
        </p:nvSpPr>
        <p:spPr>
          <a:xfrm>
            <a:off x="5620518" y="5287499"/>
            <a:ext cx="4953000" cy="307777"/>
          </a:xfrm>
          <a:prstGeom prst="rect">
            <a:avLst/>
          </a:prstGeom>
          <a:noFill/>
        </p:spPr>
        <p:txBody>
          <a:bodyPr wrap="square" rtlCol="0">
            <a:spAutoFit/>
          </a:bodyPr>
          <a:lstStyle/>
          <a:p>
            <a:pPr algn="r"/>
            <a:r>
              <a:rPr lang="en-US" sz="1400" dirty="0"/>
              <a:t>Hazzard WR. I am a Geriatrician. JAGS 52:161, 2004</a:t>
            </a:r>
          </a:p>
        </p:txBody>
      </p:sp>
      <p:sp>
        <p:nvSpPr>
          <p:cNvPr id="5" name="Title 3"/>
          <p:cNvSpPr txBox="1">
            <a:spLocks/>
          </p:cNvSpPr>
          <p:nvPr/>
        </p:nvSpPr>
        <p:spPr>
          <a:xfrm>
            <a:off x="1036108" y="924269"/>
            <a:ext cx="8229600" cy="731838"/>
          </a:xfrm>
          <a:prstGeom prst="rect">
            <a:avLst/>
          </a:prstGeom>
        </p:spPr>
        <p:txBody>
          <a:bodyPr vert="horz" lIns="0" tIns="0" rIns="0" bIns="0" rtlCol="0" anchor="ctr">
            <a:noAutofit/>
          </a:bodyPr>
          <a:lstStyle>
            <a:lvl1pPr algn="l" defTabSz="914400" rtl="0" eaLnBrk="1" latinLnBrk="0" hangingPunct="1">
              <a:spcBef>
                <a:spcPct val="0"/>
              </a:spcBef>
              <a:buNone/>
              <a:defRPr sz="3600" b="0" i="0" kern="1200" baseline="0">
                <a:solidFill>
                  <a:srgbClr val="9E1B34"/>
                </a:solidFill>
                <a:latin typeface="Garamond" pitchFamily="18" charset="0"/>
                <a:ea typeface="+mj-ea"/>
                <a:cs typeface="+mj-cs"/>
              </a:defRPr>
            </a:lvl1pPr>
          </a:lstStyle>
          <a:p>
            <a:r>
              <a:rPr lang="en-US" b="1"/>
              <a:t>Questions? </a:t>
            </a:r>
            <a:endParaRPr lang="en-US" b="1" dirty="0"/>
          </a:p>
        </p:txBody>
      </p:sp>
    </p:spTree>
    <p:extLst>
      <p:ext uri="{BB962C8B-B14F-4D97-AF65-F5344CB8AC3E}">
        <p14:creationId xmlns:p14="http://schemas.microsoft.com/office/powerpoint/2010/main" val="397950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EDBFE7-2C6A-8C7A-7AE5-EDAFB5A53852}"/>
              </a:ext>
            </a:extLst>
          </p:cNvPr>
          <p:cNvSpPr>
            <a:spLocks noGrp="1"/>
          </p:cNvSpPr>
          <p:nvPr>
            <p:ph idx="1"/>
          </p:nvPr>
        </p:nvSpPr>
        <p:spPr>
          <a:xfrm>
            <a:off x="369652" y="1097280"/>
            <a:ext cx="11277599" cy="4340994"/>
          </a:xfrm>
        </p:spPr>
        <p:txBody>
          <a:bodyPr/>
          <a:lstStyle/>
          <a:p>
            <a:pPr marL="342900" lvl="1" indent="-342900">
              <a:buFontTx/>
              <a:buChar char="•"/>
            </a:pPr>
            <a:r>
              <a:rPr lang="en-US" altLang="en-US" sz="2000" dirty="0"/>
              <a:t>Considered a lost skill, often overshadowed by diagnosis and treatment</a:t>
            </a:r>
          </a:p>
          <a:p>
            <a:pPr marL="342900" lvl="1" indent="-342900">
              <a:buFontTx/>
              <a:buChar char="•"/>
            </a:pPr>
            <a:endParaRPr lang="en-US" altLang="en-US" sz="2000" dirty="0"/>
          </a:p>
          <a:p>
            <a:pPr marL="342900" lvl="1" indent="-342900">
              <a:buFontTx/>
              <a:buChar char="•"/>
            </a:pPr>
            <a:r>
              <a:rPr lang="en-US" altLang="en-US" sz="2000" dirty="0"/>
              <a:t>PubMed May 2026 (last 5 years, English)</a:t>
            </a:r>
          </a:p>
          <a:p>
            <a:pPr marL="742950" lvl="2" indent="-342900">
              <a:buFontTx/>
              <a:buChar char="•"/>
            </a:pPr>
            <a:r>
              <a:rPr lang="en-US" altLang="en-US" sz="2000" dirty="0"/>
              <a:t>Diagnosis articles = 1,993,344</a:t>
            </a:r>
          </a:p>
          <a:p>
            <a:pPr marL="742950" lvl="2" indent="-342900">
              <a:buFontTx/>
              <a:buChar char="•"/>
            </a:pPr>
            <a:r>
              <a:rPr lang="en-US" altLang="en-US" sz="2000" dirty="0"/>
              <a:t>Therapy = </a:t>
            </a:r>
            <a:r>
              <a:rPr lang="en-US" sz="2000" dirty="0"/>
              <a:t>2,144,586</a:t>
            </a:r>
          </a:p>
          <a:p>
            <a:pPr marL="742950" lvl="2" indent="-342900">
              <a:buFontTx/>
              <a:buChar char="•"/>
            </a:pPr>
            <a:r>
              <a:rPr lang="en-US" altLang="en-US" sz="2000" dirty="0">
                <a:solidFill>
                  <a:schemeClr val="accent1"/>
                </a:solidFill>
              </a:rPr>
              <a:t>Prognosis = </a:t>
            </a:r>
            <a:r>
              <a:rPr lang="en-US" sz="2000" dirty="0">
                <a:solidFill>
                  <a:schemeClr val="accent1"/>
                </a:solidFill>
              </a:rPr>
              <a:t>552,210 results</a:t>
            </a:r>
          </a:p>
          <a:p>
            <a:pPr marL="0" indent="0">
              <a:buNone/>
            </a:pPr>
            <a:br>
              <a:rPr lang="en-US" dirty="0"/>
            </a:br>
            <a:endParaRPr lang="en-US" altLang="en-US" sz="2000" dirty="0"/>
          </a:p>
          <a:p>
            <a:endParaRPr lang="en-US" altLang="en-US" sz="2000" dirty="0"/>
          </a:p>
          <a:p>
            <a:endParaRPr lang="en-US" dirty="0"/>
          </a:p>
        </p:txBody>
      </p:sp>
      <p:sp>
        <p:nvSpPr>
          <p:cNvPr id="3" name="Title 2">
            <a:extLst>
              <a:ext uri="{FF2B5EF4-FFF2-40B4-BE49-F238E27FC236}">
                <a16:creationId xmlns:a16="http://schemas.microsoft.com/office/drawing/2014/main" id="{DA6EEE17-4943-759E-4566-CF6127EFD891}"/>
              </a:ext>
            </a:extLst>
          </p:cNvPr>
          <p:cNvSpPr>
            <a:spLocks noGrp="1"/>
          </p:cNvSpPr>
          <p:nvPr>
            <p:ph type="title"/>
          </p:nvPr>
        </p:nvSpPr>
        <p:spPr/>
        <p:txBody>
          <a:bodyPr/>
          <a:lstStyle/>
          <a:p>
            <a:r>
              <a:rPr lang="en-US" dirty="0"/>
              <a:t>Prognostication </a:t>
            </a:r>
          </a:p>
        </p:txBody>
      </p:sp>
      <p:sp>
        <p:nvSpPr>
          <p:cNvPr id="4" name="Slide Number Placeholder 3">
            <a:extLst>
              <a:ext uri="{FF2B5EF4-FFF2-40B4-BE49-F238E27FC236}">
                <a16:creationId xmlns:a16="http://schemas.microsoft.com/office/drawing/2014/main" id="{136AF1DB-0679-34F4-E5D6-89216DF76006}"/>
              </a:ext>
            </a:extLst>
          </p:cNvPr>
          <p:cNvSpPr>
            <a:spLocks noGrp="1"/>
          </p:cNvSpPr>
          <p:nvPr>
            <p:ph type="sldNum" sz="quarter" idx="12"/>
          </p:nvPr>
        </p:nvSpPr>
        <p:spPr/>
        <p:txBody>
          <a:bodyPr/>
          <a:lstStyle/>
          <a:p>
            <a:fld id="{08E2736C-2116-E547-89C7-B989CAA495DE}" type="slidenum">
              <a:rPr lang="en-US" smtClean="0"/>
              <a:t>6</a:t>
            </a:fld>
            <a:endParaRPr lang="en-US"/>
          </a:p>
        </p:txBody>
      </p:sp>
      <p:pic>
        <p:nvPicPr>
          <p:cNvPr id="6" name="Picture 5">
            <a:extLst>
              <a:ext uri="{FF2B5EF4-FFF2-40B4-BE49-F238E27FC236}">
                <a16:creationId xmlns:a16="http://schemas.microsoft.com/office/drawing/2014/main" id="{FBC84F8F-2D75-4DFF-72A7-017D703A8CAA}"/>
              </a:ext>
            </a:extLst>
          </p:cNvPr>
          <p:cNvPicPr>
            <a:picLocks noChangeAspect="1"/>
          </p:cNvPicPr>
          <p:nvPr/>
        </p:nvPicPr>
        <p:blipFill>
          <a:blip r:embed="rId2"/>
          <a:stretch>
            <a:fillRect/>
          </a:stretch>
        </p:blipFill>
        <p:spPr>
          <a:xfrm>
            <a:off x="1562491" y="3974692"/>
            <a:ext cx="10259857" cy="1009791"/>
          </a:xfrm>
          <a:prstGeom prst="rect">
            <a:avLst/>
          </a:prstGeom>
        </p:spPr>
      </p:pic>
    </p:spTree>
    <p:extLst>
      <p:ext uri="{BB962C8B-B14F-4D97-AF65-F5344CB8AC3E}">
        <p14:creationId xmlns:p14="http://schemas.microsoft.com/office/powerpoint/2010/main" val="17969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1A60AB1-B09D-87A3-3BBE-4CEBB9ED1ABB}"/>
              </a:ext>
            </a:extLst>
          </p:cNvPr>
          <p:cNvSpPr>
            <a:spLocks noGrp="1"/>
          </p:cNvSpPr>
          <p:nvPr>
            <p:ph type="title"/>
          </p:nvPr>
        </p:nvSpPr>
        <p:spPr>
          <a:xfrm>
            <a:off x="457200" y="273845"/>
            <a:ext cx="11277600" cy="822960"/>
          </a:xfrm>
        </p:spPr>
        <p:txBody>
          <a:bodyPr/>
          <a:lstStyle/>
          <a:p>
            <a:r>
              <a:rPr lang="en-US" altLang="en-US"/>
              <a:t>“The 5D’s of Prognostication”</a:t>
            </a:r>
          </a:p>
        </p:txBody>
      </p:sp>
      <p:sp>
        <p:nvSpPr>
          <p:cNvPr id="62467" name="Content Placeholder 3">
            <a:extLst>
              <a:ext uri="{FF2B5EF4-FFF2-40B4-BE49-F238E27FC236}">
                <a16:creationId xmlns:a16="http://schemas.microsoft.com/office/drawing/2014/main" id="{439DFB93-EAD5-DFB4-2F28-7F8BB2C776A8}"/>
              </a:ext>
            </a:extLst>
          </p:cNvPr>
          <p:cNvSpPr>
            <a:spLocks noGrp="1"/>
          </p:cNvSpPr>
          <p:nvPr>
            <p:ph idx="1"/>
          </p:nvPr>
        </p:nvSpPr>
        <p:spPr>
          <a:xfrm>
            <a:off x="457201" y="1395663"/>
            <a:ext cx="11277599" cy="4342055"/>
          </a:xfrm>
        </p:spPr>
        <p:txBody>
          <a:bodyPr>
            <a:normAutofit fontScale="92500"/>
          </a:bodyPr>
          <a:lstStyle/>
          <a:p>
            <a:r>
              <a:rPr lang="en-US" altLang="en-US" b="1" dirty="0"/>
              <a:t>Disease progression/recurrence</a:t>
            </a:r>
          </a:p>
          <a:p>
            <a:pPr lvl="1"/>
            <a:r>
              <a:rPr lang="en-US" altLang="en-US" dirty="0"/>
              <a:t>What are the chances this patient will relapse?</a:t>
            </a:r>
          </a:p>
          <a:p>
            <a:r>
              <a:rPr lang="en-US" altLang="en-US" b="1" dirty="0"/>
              <a:t>Death</a:t>
            </a:r>
          </a:p>
          <a:p>
            <a:pPr lvl="1"/>
            <a:r>
              <a:rPr lang="en-US" altLang="en-US" dirty="0"/>
              <a:t>Is this patient eligible for hospice?</a:t>
            </a:r>
          </a:p>
          <a:p>
            <a:r>
              <a:rPr lang="en-US" altLang="en-US" b="1" dirty="0"/>
              <a:t>Disability/discomfort</a:t>
            </a:r>
          </a:p>
          <a:p>
            <a:pPr lvl="1"/>
            <a:r>
              <a:rPr lang="en-US" altLang="en-US" dirty="0"/>
              <a:t>Will this patient with stroke recover?</a:t>
            </a:r>
          </a:p>
          <a:p>
            <a:r>
              <a:rPr lang="en-US" altLang="en-US" b="1" dirty="0"/>
              <a:t>Drug Toxicity</a:t>
            </a:r>
          </a:p>
          <a:p>
            <a:pPr lvl="1"/>
            <a:r>
              <a:rPr lang="en-US" altLang="en-US" dirty="0"/>
              <a:t>How long will the GI upset associated with Aricept last?</a:t>
            </a:r>
          </a:p>
          <a:p>
            <a:r>
              <a:rPr lang="en-US" altLang="en-US" b="1" dirty="0"/>
              <a:t>Dollars</a:t>
            </a:r>
          </a:p>
          <a:p>
            <a:pPr lvl="1"/>
            <a:r>
              <a:rPr lang="en-US" altLang="en-US" dirty="0"/>
              <a:t>Does this patient have enough money to afford around the clock care for the duration of their illness?</a:t>
            </a:r>
          </a:p>
          <a:p>
            <a:pPr lvl="1"/>
            <a:endParaRPr lang="en-US" altLang="en-US" dirty="0"/>
          </a:p>
        </p:txBody>
      </p:sp>
      <p:sp>
        <p:nvSpPr>
          <p:cNvPr id="62468" name="TextBox 6">
            <a:extLst>
              <a:ext uri="{FF2B5EF4-FFF2-40B4-BE49-F238E27FC236}">
                <a16:creationId xmlns:a16="http://schemas.microsoft.com/office/drawing/2014/main" id="{C865EF5B-9708-D7C0-EBBE-8EC979E3024A}"/>
              </a:ext>
            </a:extLst>
          </p:cNvPr>
          <p:cNvSpPr txBox="1">
            <a:spLocks noChangeArrowheads="1"/>
          </p:cNvSpPr>
          <p:nvPr/>
        </p:nvSpPr>
        <p:spPr bwMode="auto">
          <a:xfrm>
            <a:off x="5486400" y="5820231"/>
            <a:ext cx="67931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1pPr>
            <a:lvl2pPr marL="742950" indent="-28575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2pPr>
            <a:lvl3pPr marL="1143000" indent="-228600">
              <a:spcBef>
                <a:spcPct val="20000"/>
              </a:spcBef>
              <a:spcAft>
                <a:spcPts val="600"/>
              </a:spcAft>
              <a:buClr>
                <a:srgbClr val="9E1B34"/>
              </a:buClr>
              <a:buFont typeface="Garamond" panose="02020404030301010803" pitchFamily="18" charset="0"/>
              <a:buChar char="»"/>
              <a:defRPr>
                <a:solidFill>
                  <a:schemeClr val="tx1"/>
                </a:solidFill>
                <a:latin typeface="Garamond" panose="02020404030301010803" pitchFamily="18" charset="0"/>
              </a:defRPr>
            </a:lvl3pPr>
            <a:lvl4pPr marL="16002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ts val="600"/>
              </a:spcAft>
              <a:buClr>
                <a:srgbClr val="9E1B34"/>
              </a:buClr>
              <a:buFont typeface="Arial" panose="020B0604020202020204" pitchFamily="34" charset="0"/>
              <a:buChar char="▫"/>
              <a:defRPr>
                <a:solidFill>
                  <a:schemeClr val="tx1"/>
                </a:solidFill>
                <a:latin typeface="Garamond" panose="02020404030301010803" pitchFamily="18" charset="0"/>
              </a:defRPr>
            </a:lvl9pPr>
          </a:lstStyle>
          <a:p>
            <a:pPr>
              <a:spcBef>
                <a:spcPct val="0"/>
              </a:spcBef>
              <a:spcAft>
                <a:spcPct val="0"/>
              </a:spcAft>
              <a:buClrTx/>
              <a:buFontTx/>
              <a:buNone/>
            </a:pPr>
            <a:r>
              <a:rPr lang="en-US" altLang="en-US" sz="1100" dirty="0">
                <a:latin typeface="+mn-lt"/>
              </a:rPr>
              <a:t>Fries JF, Ehrlich GE: </a:t>
            </a:r>
            <a:r>
              <a:rPr lang="en-US" altLang="en-US" sz="1100" i="1" dirty="0">
                <a:latin typeface="+mn-lt"/>
              </a:rPr>
              <a:t>Prognosis</a:t>
            </a:r>
            <a:r>
              <a:rPr lang="en-US" altLang="en-US" sz="1100" dirty="0">
                <a:latin typeface="+mn-lt"/>
              </a:rPr>
              <a:t>. </a:t>
            </a:r>
            <a:r>
              <a:rPr lang="en-US" altLang="en-US" sz="1100" i="1" dirty="0">
                <a:latin typeface="+mn-lt"/>
              </a:rPr>
              <a:t>Contemporary Outcomes of Disease. </a:t>
            </a:r>
            <a:r>
              <a:rPr lang="en-US" altLang="en-US" sz="1100" dirty="0">
                <a:latin typeface="+mn-lt"/>
              </a:rPr>
              <a:t>Bowie, MD: The Charles Press Publishers, 1981.</a:t>
            </a:r>
            <a:endParaRPr lang="en-US" altLang="en-US" sz="1100" i="1" dirty="0">
              <a:latin typeface="+mn-lt"/>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D18329C-FA1F-0BC4-0C62-9CE20B4BF488}"/>
              </a:ext>
            </a:extLst>
          </p:cNvPr>
          <p:cNvSpPr>
            <a:spLocks noGrp="1" noChangeArrowheads="1"/>
          </p:cNvSpPr>
          <p:nvPr>
            <p:ph type="title"/>
          </p:nvPr>
        </p:nvSpPr>
        <p:spPr>
          <a:xfrm>
            <a:off x="3482741" y="136731"/>
            <a:ext cx="7102132" cy="571377"/>
          </a:xfrm>
          <a:noFill/>
        </p:spPr>
        <p:txBody>
          <a:bodyPr anchor="ctr">
            <a:normAutofit/>
          </a:bodyPr>
          <a:lstStyle/>
          <a:p>
            <a:pPr algn="ctr" eaLnBrk="1" hangingPunct="1"/>
            <a:r>
              <a:rPr lang="en-US" altLang="en-US" sz="2700" b="1" dirty="0">
                <a:solidFill>
                  <a:schemeClr val="accent1"/>
                </a:solidFill>
                <a:latin typeface="Arial" charset="0"/>
              </a:rPr>
              <a:t>IMPORTANCE OF PROGNOSTICATION</a:t>
            </a:r>
          </a:p>
        </p:txBody>
      </p:sp>
      <p:sp>
        <p:nvSpPr>
          <p:cNvPr id="17412" name="Rectangle 3"/>
          <p:cNvSpPr>
            <a:spLocks noGrp="1" noChangeArrowheads="1"/>
          </p:cNvSpPr>
          <p:nvPr>
            <p:ph type="body" sz="half" idx="1"/>
          </p:nvPr>
        </p:nvSpPr>
        <p:spPr>
          <a:xfrm>
            <a:off x="2048256" y="1243584"/>
            <a:ext cx="8310835" cy="4511898"/>
          </a:xfrm>
        </p:spPr>
        <p:txBody>
          <a:bodyPr anchor="ctr">
            <a:normAutofit/>
          </a:bodyPr>
          <a:lstStyle/>
          <a:p>
            <a:pPr marL="0" indent="0">
              <a:lnSpc>
                <a:spcPct val="100000"/>
              </a:lnSpc>
              <a:spcBef>
                <a:spcPts val="450"/>
              </a:spcBef>
              <a:spcAft>
                <a:spcPts val="450"/>
              </a:spcAft>
              <a:buNone/>
            </a:pPr>
            <a:r>
              <a:rPr lang="en-US" sz="2100" dirty="0"/>
              <a:t>Prognosis can significantly affect healthcare decisions by</a:t>
            </a:r>
            <a:r>
              <a:rPr lang="en-US" sz="2100" i="1" dirty="0"/>
              <a:t>…</a:t>
            </a:r>
            <a:endParaRPr lang="en-US" sz="2100" dirty="0"/>
          </a:p>
          <a:p>
            <a:pPr marL="606029" indent="-342900">
              <a:lnSpc>
                <a:spcPct val="100000"/>
              </a:lnSpc>
              <a:spcBef>
                <a:spcPts val="450"/>
              </a:spcBef>
              <a:spcAft>
                <a:spcPts val="450"/>
              </a:spcAft>
              <a:buFont typeface="Wingdings" pitchFamily="2" charset="2"/>
              <a:buChar char="ü"/>
            </a:pPr>
            <a:r>
              <a:rPr lang="en-US" sz="2100" dirty="0"/>
              <a:t>Helping delineate</a:t>
            </a:r>
            <a:r>
              <a:rPr lang="en-US" sz="2100" b="1" dirty="0"/>
              <a:t> realistic and achievable goals of care </a:t>
            </a:r>
            <a:r>
              <a:rPr lang="en-US" sz="2100" dirty="0"/>
              <a:t>that could inform care decisions</a:t>
            </a:r>
          </a:p>
          <a:p>
            <a:pPr marL="606029" indent="-342900">
              <a:lnSpc>
                <a:spcPct val="100000"/>
              </a:lnSpc>
              <a:spcBef>
                <a:spcPts val="450"/>
              </a:spcBef>
              <a:spcAft>
                <a:spcPts val="450"/>
              </a:spcAft>
              <a:buFont typeface="Wingdings" pitchFamily="2" charset="2"/>
              <a:buChar char="ü"/>
            </a:pPr>
            <a:r>
              <a:rPr lang="en-US" sz="2100" dirty="0"/>
              <a:t>Helping determine a </a:t>
            </a:r>
            <a:r>
              <a:rPr lang="en-US" sz="2100" b="1" dirty="0"/>
              <a:t>patient’s eligibility for additional services </a:t>
            </a:r>
            <a:r>
              <a:rPr lang="en-US" sz="2100" dirty="0"/>
              <a:t>and benefits (eg, hospice care)</a:t>
            </a:r>
          </a:p>
          <a:p>
            <a:pPr marL="606029" indent="-342900">
              <a:lnSpc>
                <a:spcPct val="100000"/>
              </a:lnSpc>
              <a:spcBef>
                <a:spcPts val="450"/>
              </a:spcBef>
              <a:spcAft>
                <a:spcPts val="450"/>
              </a:spcAft>
              <a:buFont typeface="Wingdings" pitchFamily="2" charset="2"/>
              <a:buChar char="ü"/>
            </a:pPr>
            <a:r>
              <a:rPr lang="en-US" sz="2100" dirty="0"/>
              <a:t>Aiding patients in </a:t>
            </a:r>
            <a:r>
              <a:rPr lang="en-US" sz="2100" b="1" dirty="0"/>
              <a:t>advance care planning</a:t>
            </a:r>
          </a:p>
          <a:p>
            <a:pPr marL="606029" indent="-342900">
              <a:lnSpc>
                <a:spcPct val="100000"/>
              </a:lnSpc>
              <a:spcBef>
                <a:spcPts val="450"/>
              </a:spcBef>
              <a:spcAft>
                <a:spcPts val="450"/>
              </a:spcAft>
              <a:buFont typeface="Wingdings" pitchFamily="2" charset="2"/>
              <a:buChar char="ü"/>
            </a:pPr>
            <a:r>
              <a:rPr lang="en-US" sz="2100" dirty="0"/>
              <a:t>Helping patient </a:t>
            </a:r>
            <a:r>
              <a:rPr lang="en-US" sz="2100" b="1" dirty="0"/>
              <a:t>define goals and outcomes </a:t>
            </a:r>
            <a:r>
              <a:rPr lang="en-US" sz="2100" dirty="0"/>
              <a:t>that are important for the patient, beyond life expectancy (</a:t>
            </a:r>
            <a:r>
              <a:rPr lang="en-US" sz="2100" dirty="0" err="1"/>
              <a:t>eg</a:t>
            </a:r>
            <a:r>
              <a:rPr lang="en-US" sz="2100" dirty="0"/>
              <a:t>, functional recovery, ability to live independently, or ability to meet a milestone)</a:t>
            </a:r>
          </a:p>
          <a:p>
            <a:pPr marL="606029" indent="-342900">
              <a:lnSpc>
                <a:spcPct val="100000"/>
              </a:lnSpc>
              <a:spcBef>
                <a:spcPts val="450"/>
              </a:spcBef>
              <a:spcAft>
                <a:spcPts val="450"/>
              </a:spcAft>
              <a:buFont typeface="Wingdings" pitchFamily="2" charset="2"/>
              <a:buChar char="ü"/>
            </a:pPr>
            <a:r>
              <a:rPr lang="en-US" sz="2100" b="1" dirty="0"/>
              <a:t>Fostering trust</a:t>
            </a:r>
            <a:r>
              <a:rPr lang="en-US" sz="2100" dirty="0"/>
              <a:t> in the provider, even in the face of uncertainty</a:t>
            </a:r>
          </a:p>
        </p:txBody>
      </p:sp>
    </p:spTree>
    <p:extLst>
      <p:ext uri="{BB962C8B-B14F-4D97-AF65-F5344CB8AC3E}">
        <p14:creationId xmlns:p14="http://schemas.microsoft.com/office/powerpoint/2010/main" val="20052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a:extLst>
              <a:ext uri="{FF2B5EF4-FFF2-40B4-BE49-F238E27FC236}">
                <a16:creationId xmlns:a16="http://schemas.microsoft.com/office/drawing/2014/main" id="{0561ABBB-0DB9-0D94-50A6-C3BFE46F4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7613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06B3C01-6E0F-B400-38D4-B5F4DE7C9826}"/>
              </a:ext>
            </a:extLst>
          </p:cNvPr>
          <p:cNvSpPr txBox="1"/>
          <p:nvPr/>
        </p:nvSpPr>
        <p:spPr>
          <a:xfrm>
            <a:off x="2251953" y="1744496"/>
            <a:ext cx="2057400" cy="523875"/>
          </a:xfrm>
          <a:prstGeom prst="rect">
            <a:avLst/>
          </a:prstGeom>
          <a:noFill/>
        </p:spPr>
        <p:txBody>
          <a:bodyPr wrap="square">
            <a:spAutoFit/>
          </a:bodyPr>
          <a:lstStyle/>
          <a:p>
            <a:pPr algn="ctr">
              <a:defRPr/>
            </a:pPr>
            <a:r>
              <a:rPr lang="en-US" sz="2800" b="1" dirty="0" err="1">
                <a:solidFill>
                  <a:schemeClr val="accent1"/>
                </a:solidFill>
                <a:latin typeface="+mj-lt"/>
              </a:rPr>
              <a:t>Forseeing</a:t>
            </a:r>
            <a:endParaRPr lang="en-US" sz="2800" b="1" dirty="0">
              <a:solidFill>
                <a:schemeClr val="accent1"/>
              </a:solidFill>
              <a:latin typeface="+mj-lt"/>
            </a:endParaRPr>
          </a:p>
        </p:txBody>
      </p:sp>
      <p:sp>
        <p:nvSpPr>
          <p:cNvPr id="7" name="TextBox 6">
            <a:extLst>
              <a:ext uri="{FF2B5EF4-FFF2-40B4-BE49-F238E27FC236}">
                <a16:creationId xmlns:a16="http://schemas.microsoft.com/office/drawing/2014/main" id="{D57E3C78-31E2-DF14-4905-D99CB9A25066}"/>
              </a:ext>
            </a:extLst>
          </p:cNvPr>
          <p:cNvSpPr txBox="1"/>
          <p:nvPr/>
        </p:nvSpPr>
        <p:spPr>
          <a:xfrm>
            <a:off x="4876834" y="1752601"/>
            <a:ext cx="1974782" cy="523875"/>
          </a:xfrm>
          <a:prstGeom prst="rect">
            <a:avLst/>
          </a:prstGeom>
          <a:noFill/>
        </p:spPr>
        <p:txBody>
          <a:bodyPr wrap="square">
            <a:spAutoFit/>
          </a:bodyPr>
          <a:lstStyle/>
          <a:p>
            <a:pPr algn="ctr">
              <a:defRPr/>
            </a:pPr>
            <a:r>
              <a:rPr lang="en-US" sz="2800" b="1" dirty="0" err="1">
                <a:solidFill>
                  <a:schemeClr val="accent1"/>
                </a:solidFill>
                <a:latin typeface="+mj-lt"/>
              </a:rPr>
              <a:t>Fortelling</a:t>
            </a:r>
            <a:endParaRPr lang="en-US" sz="2800" b="1" dirty="0">
              <a:solidFill>
                <a:schemeClr val="accent1"/>
              </a:solidFill>
              <a:latin typeface="+mj-lt"/>
            </a:endParaRPr>
          </a:p>
        </p:txBody>
      </p:sp>
      <p:sp>
        <p:nvSpPr>
          <p:cNvPr id="8" name="TextBox 3">
            <a:extLst>
              <a:ext uri="{FF2B5EF4-FFF2-40B4-BE49-F238E27FC236}">
                <a16:creationId xmlns:a16="http://schemas.microsoft.com/office/drawing/2014/main" id="{5D95A525-6AC4-5E55-6865-1AD1783D21D2}"/>
              </a:ext>
            </a:extLst>
          </p:cNvPr>
          <p:cNvSpPr txBox="1">
            <a:spLocks noChangeArrowheads="1"/>
          </p:cNvSpPr>
          <p:nvPr/>
        </p:nvSpPr>
        <p:spPr bwMode="auto">
          <a:xfrm>
            <a:off x="455646" y="5410199"/>
            <a:ext cx="8229600" cy="461963"/>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200" dirty="0">
                <a:latin typeface="+mj-lt"/>
              </a:rPr>
              <a:t>Christakis N. Death foretold: prophecy and prognosis in medical care. Chicago: University of Chicago  Press; 1999.</a:t>
            </a:r>
          </a:p>
          <a:p>
            <a:pPr>
              <a:defRPr/>
            </a:pPr>
            <a:r>
              <a:rPr lang="en-US" sz="1200" dirty="0">
                <a:solidFill>
                  <a:srgbClr val="212121"/>
                </a:solidFill>
                <a:latin typeface="BlinkMacSystemFont"/>
              </a:rPr>
              <a:t>Martin EJ, </a:t>
            </a:r>
            <a:r>
              <a:rPr lang="en-US" sz="1200" dirty="0" err="1">
                <a:solidFill>
                  <a:srgbClr val="212121"/>
                </a:solidFill>
                <a:latin typeface="BlinkMacSystemFont"/>
              </a:rPr>
              <a:t>Widera</a:t>
            </a:r>
            <a:r>
              <a:rPr lang="en-US" sz="1200" dirty="0">
                <a:solidFill>
                  <a:srgbClr val="212121"/>
                </a:solidFill>
                <a:latin typeface="BlinkMacSystemFont"/>
              </a:rPr>
              <a:t> E. Prognostication in Serious Illness. Med Clin North Am. 2020 May;104(3):391-403</a:t>
            </a:r>
            <a:endParaRPr lang="en-US" sz="1200" dirty="0">
              <a:latin typeface="+mj-lt"/>
            </a:endParaRPr>
          </a:p>
        </p:txBody>
      </p:sp>
    </p:spTree>
  </p:cSld>
  <p:clrMapOvr>
    <a:masterClrMapping/>
  </p:clrMapOvr>
</p:sld>
</file>

<file path=ppt/theme/theme1.xml><?xml version="1.0" encoding="utf-8"?>
<a:theme xmlns:a="http://schemas.openxmlformats.org/drawingml/2006/main" name="Office Theme">
  <a:themeElements>
    <a:clrScheme name="Rebrand Colors">
      <a:dk1>
        <a:srgbClr val="333333"/>
      </a:dk1>
      <a:lt1>
        <a:srgbClr val="F9F5E1"/>
      </a:lt1>
      <a:dk2>
        <a:srgbClr val="006375"/>
      </a:dk2>
      <a:lt2>
        <a:srgbClr val="FFFFFF"/>
      </a:lt2>
      <a:accent1>
        <a:srgbClr val="CB3340"/>
      </a:accent1>
      <a:accent2>
        <a:srgbClr val="006375"/>
      </a:accent2>
      <a:accent3>
        <a:srgbClr val="EE9C38"/>
      </a:accent3>
      <a:accent4>
        <a:srgbClr val="32A79D"/>
      </a:accent4>
      <a:accent5>
        <a:srgbClr val="9F4E85"/>
      </a:accent5>
      <a:accent6>
        <a:srgbClr val="A69D9C"/>
      </a:accent6>
      <a:hlink>
        <a:srgbClr val="54609C"/>
      </a:hlink>
      <a:folHlink>
        <a:srgbClr val="54609C"/>
      </a:folHlink>
    </a:clrScheme>
    <a:fontScheme name="Noto San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Powerpoint Template" id="{7FCEF509-A43F-4BA7-9BD0-BBD7F0E0D004}" vid="{A4236BC5-3B5C-4690-98E4-7DBD27B1DE15}"/>
    </a:ext>
  </a:extLst>
</a:theme>
</file>

<file path=ppt/theme/theme2.xml><?xml version="1.0" encoding="utf-8"?>
<a:theme xmlns:a="http://schemas.openxmlformats.org/drawingml/2006/main" name="2_Custom Design">
  <a:themeElements>
    <a:clrScheme name="Custom 15">
      <a:dk1>
        <a:srgbClr val="000000"/>
      </a:dk1>
      <a:lt1>
        <a:srgbClr val="FFFFFF"/>
      </a:lt1>
      <a:dk2>
        <a:srgbClr val="173862"/>
      </a:dk2>
      <a:lt2>
        <a:srgbClr val="E7E6E6"/>
      </a:lt2>
      <a:accent1>
        <a:srgbClr val="173863"/>
      </a:accent1>
      <a:accent2>
        <a:srgbClr val="DC6026"/>
      </a:accent2>
      <a:accent3>
        <a:srgbClr val="A5A5A5"/>
      </a:accent3>
      <a:accent4>
        <a:srgbClr val="FFC000"/>
      </a:accent4>
      <a:accent5>
        <a:srgbClr val="0088D9"/>
      </a:accent5>
      <a:accent6>
        <a:srgbClr val="70AD47"/>
      </a:accent6>
      <a:hlink>
        <a:srgbClr val="0AC4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Sslide template" id="{6FEF35F1-190F-694D-B5DB-FB8BC4893DC3}" vid="{41659571-94D9-4040-AF52-AA69AE8F1404}"/>
    </a:ext>
  </a:extLst>
</a:theme>
</file>

<file path=ppt/theme/theme3.xml><?xml version="1.0" encoding="utf-8"?>
<a:theme xmlns:a="http://schemas.openxmlformats.org/drawingml/2006/main" name="780610-23-MHS-MH-Rebrand-PPT-v3">
  <a:themeElements>
    <a:clrScheme name="Rebrand Colors">
      <a:dk1>
        <a:srgbClr val="333333"/>
      </a:dk1>
      <a:lt1>
        <a:srgbClr val="F9F5E1"/>
      </a:lt1>
      <a:dk2>
        <a:srgbClr val="006375"/>
      </a:dk2>
      <a:lt2>
        <a:srgbClr val="FFFFFF"/>
      </a:lt2>
      <a:accent1>
        <a:srgbClr val="CB3340"/>
      </a:accent1>
      <a:accent2>
        <a:srgbClr val="006375"/>
      </a:accent2>
      <a:accent3>
        <a:srgbClr val="EE9C38"/>
      </a:accent3>
      <a:accent4>
        <a:srgbClr val="32A79D"/>
      </a:accent4>
      <a:accent5>
        <a:srgbClr val="9F4E85"/>
      </a:accent5>
      <a:accent6>
        <a:srgbClr val="A69D9C"/>
      </a:accent6>
      <a:hlink>
        <a:srgbClr val="54609C"/>
      </a:hlink>
      <a:folHlink>
        <a:srgbClr val="54609C"/>
      </a:folHlink>
    </a:clrScheme>
    <a:fontScheme name="Noto San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80610-23-MHS-MH-Rebrand-PPT-v3  -  Read-Only" id="{A1EC9D56-B7A6-4B83-A006-D80A4BA75DA2}" vid="{726353E1-5F86-4265-A43E-0488239847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CC90D98EAE34EB7BC7C70AAB8A03E" ma:contentTypeVersion="0" ma:contentTypeDescription="Create a new document." ma:contentTypeScope="" ma:versionID="923f34153f38111be680445e8f18580e">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CAA95-7286-4FC7-A7CB-427777092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EE1842-C31C-4F30-A3BA-53A14D33FE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614BA3-390E-4C7E-B415-335655A83A98}">
  <ds:schemaRefs>
    <ds:schemaRef ds:uri="http://schemas.microsoft.com/sharepoint/v3/contenttype/forms"/>
  </ds:schemaRefs>
</ds:datastoreItem>
</file>

<file path=docMetadata/LabelInfo.xml><?xml version="1.0" encoding="utf-8"?>
<clbl:labelList xmlns:clbl="http://schemas.microsoft.com/office/2020/mipLabelMetadata">
  <clbl:label id="{639e86e3-c6cb-4009-9315-13e2c40ba069}" enabled="1" method="Standard" siteId="{acbd2f92-746c-49e2-8f2b-a3cd96208853}" removed="0"/>
</clbl:labelList>
</file>

<file path=docProps/app.xml><?xml version="1.0" encoding="utf-8"?>
<Properties xmlns="http://schemas.openxmlformats.org/officeDocument/2006/extended-properties" xmlns:vt="http://schemas.openxmlformats.org/officeDocument/2006/docPropsVTypes">
  <Template>New Brand Powerpoint Template</Template>
  <TotalTime>936</TotalTime>
  <Words>2595</Words>
  <Application>Microsoft Office PowerPoint</Application>
  <PresentationFormat>Widescreen</PresentationFormat>
  <Paragraphs>364</Paragraphs>
  <Slides>51</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Arial</vt:lpstr>
      <vt:lpstr>BlinkMacSystemFont</vt:lpstr>
      <vt:lpstr>Calibri</vt:lpstr>
      <vt:lpstr>Garamond</vt:lpstr>
      <vt:lpstr>Gill Sans MT</vt:lpstr>
      <vt:lpstr>Helvetica</vt:lpstr>
      <vt:lpstr>Noto Sans</vt:lpstr>
      <vt:lpstr>System Font Regular</vt:lpstr>
      <vt:lpstr>Times New Roman</vt:lpstr>
      <vt:lpstr>Wingdings</vt:lpstr>
      <vt:lpstr>Office Theme</vt:lpstr>
      <vt:lpstr>2_Custom Design</vt:lpstr>
      <vt:lpstr>780610-23-MHS-MH-Rebrand-PPT-v3</vt:lpstr>
      <vt:lpstr>Time to Benefit: How to use Prognosis to Provide Person Centered Care   </vt:lpstr>
      <vt:lpstr>Disclosures</vt:lpstr>
      <vt:lpstr>PowerPoint Presentation</vt:lpstr>
      <vt:lpstr>Objectives </vt:lpstr>
      <vt:lpstr>INTRODUCTION</vt:lpstr>
      <vt:lpstr>Prognostication </vt:lpstr>
      <vt:lpstr>“The 5D’s of Prognostication”</vt:lpstr>
      <vt:lpstr>IMPORTANCE OF PROGNOSTICATION</vt:lpstr>
      <vt:lpstr>PowerPoint Presentation</vt:lpstr>
      <vt:lpstr>PowerPoint Presentation</vt:lpstr>
      <vt:lpstr>Act of foreseeing:</vt:lpstr>
      <vt:lpstr>Case </vt:lpstr>
      <vt:lpstr>ESTIMATING PROGNOSIS </vt:lpstr>
      <vt:lpstr>ESTIMATING PROGNOSIS</vt:lpstr>
      <vt:lpstr>Clinician’s prediction of survival (CPS)</vt:lpstr>
      <vt:lpstr>CPS</vt:lpstr>
      <vt:lpstr>ESTIMATING PROGNOSIS</vt:lpstr>
      <vt:lpstr>ESTIMATING PROGNOSIS (4 of 7)</vt:lpstr>
      <vt:lpstr>ESTIMATING PROGNOSIS (5 of 7)</vt:lpstr>
      <vt:lpstr>PowerPoint Presentation</vt:lpstr>
      <vt:lpstr>ESTIMATING PROGNOSIS</vt:lpstr>
      <vt:lpstr>LAG TIME TO BENEFIT</vt:lpstr>
      <vt:lpstr>LAG TIME TO BENEFIT</vt:lpstr>
      <vt:lpstr>LAG TIME TO BENEFIT</vt:lpstr>
      <vt:lpstr>PowerPoint Presentation</vt:lpstr>
      <vt:lpstr>Case </vt:lpstr>
      <vt:lpstr>LAG TIME TO BENEFIT</vt:lpstr>
      <vt:lpstr>Data</vt:lpstr>
      <vt:lpstr>PowerPoint Presentation</vt:lpstr>
      <vt:lpstr>Case: Prognosis </vt:lpstr>
      <vt:lpstr>PowerPoint Presentation</vt:lpstr>
      <vt:lpstr>PowerPoint Presentation</vt:lpstr>
      <vt:lpstr>COMMUNICATING PROGNOSIS</vt:lpstr>
      <vt:lpstr>BARRIERS TO PROGNOSTICATION</vt:lpstr>
      <vt:lpstr>PowerPoint Presentation</vt:lpstr>
      <vt:lpstr>PowerPoint Presentation</vt:lpstr>
      <vt:lpstr>PowerPoint Presentation</vt:lpstr>
      <vt:lpstr>PowerPoint Presentation</vt:lpstr>
      <vt:lpstr>Key lessons</vt:lpstr>
      <vt:lpstr>PowerPoint Presentation</vt:lpstr>
      <vt:lpstr>PowerPoint Presentation</vt:lpstr>
      <vt:lpstr>PowerPoint Presentation</vt:lpstr>
      <vt:lpstr>PowerPoint Presentation</vt:lpstr>
      <vt:lpstr>PowerPoint Presentation</vt:lpstr>
      <vt:lpstr>Case </vt:lpstr>
      <vt:lpstr>Case: Practice </vt:lpstr>
      <vt:lpstr>PowerPoint Presentation</vt:lpstr>
      <vt:lpstr>SHARED DECISION-MAKING</vt:lpstr>
      <vt:lpstr>Interpreting Evidence for Patients </vt:lpstr>
      <vt:lpstr>Summary </vt:lpstr>
      <vt:lpstr>PowerPoint Presentation</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Hallen, Sarah</dc:creator>
  <cp:lastModifiedBy>Hallen, Sarah</cp:lastModifiedBy>
  <cp:revision>12</cp:revision>
  <dcterms:created xsi:type="dcterms:W3CDTF">2024-10-30T12:51:22Z</dcterms:created>
  <dcterms:modified xsi:type="dcterms:W3CDTF">2026-05-14T20:12:58Z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0x0101004E4CC90D98EAE34EB7BC7C70AAB8A03E</vt:lpwstr>
  </property>
</Properties>
</file>